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59" r:id="rId6"/>
    <p:sldId id="258" r:id="rId7"/>
    <p:sldId id="257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76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328-FD23-4922-8739-2AE2DA152161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0CB3-7FF9-4B18-A371-68B559D80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49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328-FD23-4922-8739-2AE2DA152161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0CB3-7FF9-4B18-A371-68B559D80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17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328-FD23-4922-8739-2AE2DA152161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0CB3-7FF9-4B18-A371-68B559D80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12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328-FD23-4922-8739-2AE2DA152161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0CB3-7FF9-4B18-A371-68B559D80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33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328-FD23-4922-8739-2AE2DA152161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0CB3-7FF9-4B18-A371-68B559D80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9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328-FD23-4922-8739-2AE2DA152161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0CB3-7FF9-4B18-A371-68B559D80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34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328-FD23-4922-8739-2AE2DA152161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0CB3-7FF9-4B18-A371-68B559D80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9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328-FD23-4922-8739-2AE2DA152161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0CB3-7FF9-4B18-A371-68B559D80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23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328-FD23-4922-8739-2AE2DA152161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0CB3-7FF9-4B18-A371-68B559D80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96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328-FD23-4922-8739-2AE2DA152161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0CB3-7FF9-4B18-A371-68B559D80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7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328-FD23-4922-8739-2AE2DA152161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0CB3-7FF9-4B18-A371-68B559D80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93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7328-FD23-4922-8739-2AE2DA152161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80CB3-7FF9-4B18-A371-68B559D80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0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5400636" cy="3013511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FF0000"/>
                </a:solidFill>
              </a:rPr>
              <a:t>event_2200dVGEM_20kV</a:t>
            </a:r>
            <a:endParaRPr lang="ru-RU" sz="1800" dirty="0">
              <a:solidFill>
                <a:srgbClr val="FF000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60" y="761085"/>
            <a:ext cx="6967740" cy="51868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68640" y="1010194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 </a:t>
            </a:r>
            <a:r>
              <a:rPr lang="en-US" dirty="0" err="1" smtClean="0"/>
              <a:t>avr</a:t>
            </a:r>
            <a:r>
              <a:rPr lang="en-US" dirty="0" smtClean="0"/>
              <a:t> signals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259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FF0000"/>
                </a:solidFill>
              </a:rPr>
              <a:t>event_2200dVGEM_18kV</a:t>
            </a:r>
            <a:endParaRPr lang="ru-RU" sz="18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175"/>
            <a:ext cx="5989648" cy="33264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48" y="688221"/>
            <a:ext cx="6060284" cy="448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8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FF0000"/>
                </a:solidFill>
              </a:rPr>
              <a:t>event_2200dVGEM_18kV_again2</a:t>
            </a:r>
            <a:endParaRPr lang="ru-RU" sz="18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5924967" cy="33099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68" y="1018903"/>
            <a:ext cx="6121630" cy="450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4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FF0000"/>
                </a:solidFill>
              </a:rPr>
              <a:t>event_2200dVGEM_16kV</a:t>
            </a:r>
            <a:endParaRPr lang="ru-RU" sz="18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27314"/>
            <a:ext cx="5995504" cy="45040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" y="609600"/>
            <a:ext cx="6015899" cy="33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6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FF0000"/>
                </a:solidFill>
              </a:rPr>
              <a:t>event_2200dVGEM_14kV</a:t>
            </a:r>
            <a:endParaRPr lang="ru-RU" sz="18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30" y="609600"/>
            <a:ext cx="6209210" cy="45361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600"/>
            <a:ext cx="599429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0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FF0000"/>
                </a:solidFill>
              </a:rPr>
              <a:t>event_2200dVGEM_12kV</a:t>
            </a:r>
            <a:endParaRPr lang="ru-RU" sz="18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" y="609600"/>
            <a:ext cx="6061384" cy="335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79564"/>
            <a:ext cx="5939246" cy="44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7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FF0000"/>
                </a:solidFill>
              </a:rPr>
              <a:t>event_2200dVGEM_10kV</a:t>
            </a:r>
            <a:endParaRPr lang="ru-RU" sz="18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531" y="783772"/>
            <a:ext cx="6253863" cy="45752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600"/>
            <a:ext cx="5721531" cy="31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9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571533"/>
            <a:ext cx="8461601" cy="6286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1474" y="339634"/>
            <a:ext cx="47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Сравнение пьедесталов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7030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11762</TotalTime>
  <Words>12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BINP SB 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oleynikov</dc:creator>
  <cp:lastModifiedBy>oleynikov</cp:lastModifiedBy>
  <cp:revision>34</cp:revision>
  <dcterms:created xsi:type="dcterms:W3CDTF">2017-09-25T04:32:52Z</dcterms:created>
  <dcterms:modified xsi:type="dcterms:W3CDTF">2017-11-13T06:06:46Z</dcterms:modified>
</cp:coreProperties>
</file>