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BB76E3-EF0A-416E-93D7-CC450E036932}">
          <p14:sldIdLst>
            <p14:sldId id="257"/>
          </p14:sldIdLst>
        </p14:section>
        <p14:section name="SiPM: event_2200dVGEM_18kV_Cd" id="{61E8B5C4-63C1-4217-852C-5E052DFD75B4}">
          <p14:sldIdLst>
            <p14:sldId id="258"/>
            <p14:sldId id="259"/>
            <p14:sldId id="265"/>
          </p14:sldIdLst>
        </p14:section>
        <p14:section name="SiPM: event_2200dVGEM_20kV_Cd" id="{47B5BB92-C877-4833-B1AD-D52BC7CC0125}">
          <p14:sldIdLst>
            <p14:sldId id="260"/>
          </p14:sldIdLst>
        </p14:section>
        <p14:section name="SiPM: event_2200dVGEM_20kV_49VSiPM_Cd_2mmCol" id="{F69E4BA9-172C-4318-A387-CFBDFAB10931}">
          <p14:sldIdLst>
            <p14:sldId id="261"/>
            <p14:sldId id="262"/>
          </p14:sldIdLst>
        </p14:section>
        <p14:section name="SiPM: event_2200dVGEM_20kV_49VSiPM_Cd" id="{6C08F046-6AFD-4970-8F7B-0CC781F9FA1F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9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1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9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1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4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61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3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1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091B-24BA-45C6-8625-4F61DCDF59F5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9A2E-3174-46D0-947F-424F86A55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данных захода от 13 июля 2017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/>
          <a:lstStyle/>
          <a:p>
            <a:r>
              <a:rPr lang="ru-RU" dirty="0" smtClean="0"/>
              <a:t>Олейников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59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83602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event_2200dVGEM_18kV_Cd</a:t>
            </a:r>
            <a:endParaRPr lang="ru-RU" sz="31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0" y="725082"/>
            <a:ext cx="5331833" cy="2954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1086" y="1263660"/>
            <a:ext cx="286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Значительные наводки и мало сигналов – такой заход не годится для калибровки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33" y="836023"/>
            <a:ext cx="5155476" cy="28486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1" y="3869445"/>
            <a:ext cx="5329018" cy="29275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688" y="3911858"/>
            <a:ext cx="5066021" cy="27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4847" cy="3186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8435" y="554211"/>
            <a:ext cx="217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</a:t>
            </a:r>
            <a:r>
              <a:rPr lang="en-US" dirty="0" smtClean="0"/>
              <a:t> 32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/>
              <a:t> 8521.82</a:t>
            </a:r>
            <a:r>
              <a:rPr lang="en-US" dirty="0" smtClean="0"/>
              <a:t> mV*ns</a:t>
            </a:r>
          </a:p>
          <a:p>
            <a:r>
              <a:rPr lang="en-US" dirty="0"/>
              <a:t>&lt;</a:t>
            </a:r>
            <a:r>
              <a:rPr lang="en-US" dirty="0" err="1" smtClean="0"/>
              <a:t>N_pe</a:t>
            </a:r>
            <a:r>
              <a:rPr lang="en-US" dirty="0" smtClean="0"/>
              <a:t>&gt; =</a:t>
            </a:r>
            <a:r>
              <a:rPr lang="ru-RU" dirty="0"/>
              <a:t> </a:t>
            </a:r>
            <a:r>
              <a:rPr lang="ru-RU" dirty="0" smtClean="0"/>
              <a:t>5.75</a:t>
            </a:r>
          </a:p>
          <a:p>
            <a:r>
              <a:rPr lang="ru-RU" dirty="0" smtClean="0"/>
              <a:t>900 </a:t>
            </a:r>
            <a:r>
              <a:rPr lang="en-US" dirty="0" smtClean="0"/>
              <a:t>events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29" y="3537962"/>
            <a:ext cx="7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Полное число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u-RU" dirty="0" smtClean="0"/>
              <a:t>по всем каналам = </a:t>
            </a:r>
            <a:r>
              <a:rPr lang="en-US" dirty="0" smtClean="0"/>
              <a:t>298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477691" y="184879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31800 to 38800 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1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81"/>
            <a:ext cx="5573486" cy="3084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66" y="117881"/>
            <a:ext cx="5811234" cy="32025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137" y="3505836"/>
            <a:ext cx="5489294" cy="31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8360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event_2200dVGEM_20kV_Cd</a:t>
            </a:r>
            <a:endParaRPr lang="ru-RU" sz="31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" y="705395"/>
            <a:ext cx="5412497" cy="3073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1646" y="1198645"/>
            <a:ext cx="217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</a:t>
            </a:r>
            <a:r>
              <a:rPr lang="en-US" dirty="0" smtClean="0"/>
              <a:t> 32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ru-RU" dirty="0" smtClean="0"/>
              <a:t>4343.92</a:t>
            </a:r>
            <a:r>
              <a:rPr lang="en-US" dirty="0" smtClean="0"/>
              <a:t> mV*ns</a:t>
            </a:r>
          </a:p>
          <a:p>
            <a:r>
              <a:rPr lang="en-US" dirty="0"/>
              <a:t>&lt;</a:t>
            </a:r>
            <a:r>
              <a:rPr lang="en-US" dirty="0" err="1" smtClean="0"/>
              <a:t>N_pe</a:t>
            </a:r>
            <a:r>
              <a:rPr lang="en-US" dirty="0" smtClean="0"/>
              <a:t>&gt; =</a:t>
            </a:r>
            <a:r>
              <a:rPr lang="ru-RU" dirty="0"/>
              <a:t> </a:t>
            </a:r>
            <a:r>
              <a:rPr lang="ru-RU" dirty="0" smtClean="0"/>
              <a:t>2.9</a:t>
            </a:r>
            <a:endParaRPr lang="en-US" dirty="0" smtClean="0"/>
          </a:p>
          <a:p>
            <a:r>
              <a:rPr lang="ru-RU" dirty="0" smtClean="0"/>
              <a:t>900 </a:t>
            </a:r>
            <a:r>
              <a:rPr lang="en-US" dirty="0" smtClean="0"/>
              <a:t>events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14" y="836023"/>
            <a:ext cx="5444148" cy="2960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790" y="648002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31800 to 36500 ns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422" y="3789710"/>
            <a:ext cx="7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Полное число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u-RU" dirty="0" smtClean="0"/>
              <a:t>по всем каналам = </a:t>
            </a:r>
            <a:r>
              <a:rPr lang="en-US" dirty="0" smtClean="0"/>
              <a:t>259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33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8360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event_2200dVGEM_20kV_49VSiPM_Cd_2mmCol</a:t>
            </a:r>
            <a:endParaRPr lang="ru-RU" sz="31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" y="843971"/>
            <a:ext cx="5094280" cy="2822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1646" y="1451197"/>
            <a:ext cx="217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</a:t>
            </a:r>
            <a:r>
              <a:rPr lang="en-US" dirty="0" smtClean="0"/>
              <a:t> 32</a:t>
            </a:r>
          </a:p>
          <a:p>
            <a:r>
              <a:rPr lang="en-US" dirty="0" err="1" smtClean="0"/>
              <a:t>Int</a:t>
            </a:r>
            <a:r>
              <a:rPr lang="en-US" dirty="0"/>
              <a:t> = 31983.7</a:t>
            </a:r>
            <a:r>
              <a:rPr lang="ru-RU" dirty="0" smtClean="0"/>
              <a:t> </a:t>
            </a:r>
            <a:r>
              <a:rPr lang="en-US" dirty="0" smtClean="0"/>
              <a:t>mV*ns</a:t>
            </a:r>
          </a:p>
          <a:p>
            <a:r>
              <a:rPr lang="en-US" dirty="0"/>
              <a:t>&lt;</a:t>
            </a:r>
            <a:r>
              <a:rPr lang="en-US" dirty="0" err="1" smtClean="0"/>
              <a:t>N_pe</a:t>
            </a:r>
            <a:r>
              <a:rPr lang="en-US" dirty="0" smtClean="0"/>
              <a:t>&gt; =  21.6</a:t>
            </a:r>
          </a:p>
          <a:p>
            <a:r>
              <a:rPr lang="en-US" dirty="0" smtClean="0"/>
              <a:t>7</a:t>
            </a:r>
            <a:r>
              <a:rPr lang="ru-RU" dirty="0" smtClean="0"/>
              <a:t>00 </a:t>
            </a:r>
            <a:r>
              <a:rPr lang="en-US" dirty="0" smtClean="0"/>
              <a:t>events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733" y="836023"/>
            <a:ext cx="4874331" cy="2807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9076" y="1351048"/>
            <a:ext cx="217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</a:t>
            </a:r>
            <a:r>
              <a:rPr lang="en-US" dirty="0" smtClean="0"/>
              <a:t> 38</a:t>
            </a:r>
          </a:p>
          <a:p>
            <a:r>
              <a:rPr lang="en-US" dirty="0" err="1" smtClean="0"/>
              <a:t>Int</a:t>
            </a:r>
            <a:r>
              <a:rPr lang="en-US" dirty="0"/>
              <a:t> = 278538 </a:t>
            </a:r>
            <a:r>
              <a:rPr lang="en-US" dirty="0" smtClean="0"/>
              <a:t>mV*ns</a:t>
            </a:r>
          </a:p>
          <a:p>
            <a:r>
              <a:rPr lang="en-US" dirty="0"/>
              <a:t>&lt;</a:t>
            </a:r>
            <a:r>
              <a:rPr lang="en-US" dirty="0" err="1" smtClean="0"/>
              <a:t>N_pe</a:t>
            </a:r>
            <a:r>
              <a:rPr lang="en-US" dirty="0" smtClean="0"/>
              <a:t>&gt; </a:t>
            </a:r>
            <a:r>
              <a:rPr lang="en-US" dirty="0"/>
              <a:t>= 180.8 </a:t>
            </a:r>
            <a:endParaRPr lang="en-US" dirty="0" smtClean="0"/>
          </a:p>
          <a:p>
            <a:r>
              <a:rPr lang="en-US" dirty="0" smtClean="0"/>
              <a:t> 700 events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51" y="3852522"/>
            <a:ext cx="5037007" cy="27909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755" y="4456508"/>
            <a:ext cx="450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Полное число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u-RU" dirty="0" smtClean="0"/>
              <a:t>по всем каналам = 1316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8360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event_2200dVGEM_20kV_49VSiPM_Cd_2mmCol</a:t>
            </a:r>
            <a:endParaRPr lang="ru-RU" sz="31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" y="736110"/>
            <a:ext cx="5149519" cy="2862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26" y="827423"/>
            <a:ext cx="5014052" cy="27708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1" y="3772104"/>
            <a:ext cx="5081587" cy="28062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26" y="3772104"/>
            <a:ext cx="5279164" cy="2903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7226" y="4241075"/>
            <a:ext cx="34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Насыщение. Это космика?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54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8360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event_2200dVGEM_20kV_49VSiPM_Cd</a:t>
            </a:r>
            <a:endParaRPr lang="ru-RU" sz="31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023"/>
            <a:ext cx="5277047" cy="29226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17" y="836023"/>
            <a:ext cx="5288706" cy="29226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4" y="3847795"/>
            <a:ext cx="5190673" cy="28628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817" y="3773539"/>
            <a:ext cx="5288706" cy="29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87" y="0"/>
            <a:ext cx="5649513" cy="3117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8671" y="506316"/>
            <a:ext cx="217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</a:t>
            </a:r>
            <a:r>
              <a:rPr lang="en-US" dirty="0" smtClean="0"/>
              <a:t> 38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144189 mV*ns</a:t>
            </a:r>
          </a:p>
          <a:p>
            <a:r>
              <a:rPr lang="en-US" dirty="0"/>
              <a:t>&lt;</a:t>
            </a:r>
            <a:r>
              <a:rPr lang="en-US" dirty="0" err="1" smtClean="0"/>
              <a:t>N_pe</a:t>
            </a:r>
            <a:r>
              <a:rPr lang="en-US" dirty="0" smtClean="0"/>
              <a:t>&gt; =</a:t>
            </a:r>
            <a:r>
              <a:rPr lang="ru-RU" dirty="0" smtClean="0"/>
              <a:t> </a:t>
            </a:r>
            <a:r>
              <a:rPr lang="en-US" dirty="0" smtClean="0"/>
              <a:t>84.6</a:t>
            </a:r>
            <a:endParaRPr lang="ru-RU" dirty="0" smtClean="0"/>
          </a:p>
          <a:p>
            <a:r>
              <a:rPr lang="ru-RU" dirty="0" smtClean="0"/>
              <a:t>640 </a:t>
            </a:r>
            <a:r>
              <a:rPr lang="en-US" dirty="0" smtClean="0"/>
              <a:t>events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589" y="607320"/>
            <a:ext cx="450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Полное число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u-RU" dirty="0" smtClean="0"/>
              <a:t>по всем каналам = </a:t>
            </a:r>
            <a:r>
              <a:rPr lang="en-US" dirty="0" smtClean="0"/>
              <a:t>860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53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25361</TotalTime>
  <Words>140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Обработка данных захода от 13 июля 2017</vt:lpstr>
      <vt:lpstr>event_2200dVGEM_18kV_Cd</vt:lpstr>
      <vt:lpstr>Презентация PowerPoint</vt:lpstr>
      <vt:lpstr>Презентация PowerPoint</vt:lpstr>
      <vt:lpstr>event_2200dVGEM_20kV_Cd</vt:lpstr>
      <vt:lpstr>event_2200dVGEM_20kV_49VSiPM_Cd_2mmCol</vt:lpstr>
      <vt:lpstr>event_2200dVGEM_20kV_49VSiPM_Cd_2mmCol</vt:lpstr>
      <vt:lpstr>event_2200dVGEM_20kV_49VSiPM_Cd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данных захода от 13 июля 2017</dc:title>
  <dc:creator>oleynikov</dc:creator>
  <cp:lastModifiedBy>oleynikov</cp:lastModifiedBy>
  <cp:revision>66</cp:revision>
  <dcterms:created xsi:type="dcterms:W3CDTF">2017-07-21T05:21:08Z</dcterms:created>
  <dcterms:modified xsi:type="dcterms:W3CDTF">2017-11-13T06:06:48Z</dcterms:modified>
</cp:coreProperties>
</file>