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1F4C-58F7-4F73-91BB-F704BDC8863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C9D4-4F64-41B5-98F8-BA5CCE58D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27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1F4C-58F7-4F73-91BB-F704BDC8863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C9D4-4F64-41B5-98F8-BA5CCE58D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2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1F4C-58F7-4F73-91BB-F704BDC8863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C9D4-4F64-41B5-98F8-BA5CCE58D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56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1F4C-58F7-4F73-91BB-F704BDC8863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C9D4-4F64-41B5-98F8-BA5CCE58D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23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1F4C-58F7-4F73-91BB-F704BDC8863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C9D4-4F64-41B5-98F8-BA5CCE58D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2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1F4C-58F7-4F73-91BB-F704BDC8863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C9D4-4F64-41B5-98F8-BA5CCE58D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3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1F4C-58F7-4F73-91BB-F704BDC8863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C9D4-4F64-41B5-98F8-BA5CCE58D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9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1F4C-58F7-4F73-91BB-F704BDC8863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C9D4-4F64-41B5-98F8-BA5CCE58D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7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1F4C-58F7-4F73-91BB-F704BDC8863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C9D4-4F64-41B5-98F8-BA5CCE58D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7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1F4C-58F7-4F73-91BB-F704BDC8863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C9D4-4F64-41B5-98F8-BA5CCE58D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1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1F4C-58F7-4F73-91BB-F704BDC8863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C9D4-4F64-41B5-98F8-BA5CCE58D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31F4C-58F7-4F73-91BB-F704BDC8863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FC9D4-4F64-41B5-98F8-BA5CCE58D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07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16/0020-708X(61)90108-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i.org/10.1088/1361-6471/aa640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i.org/10.1016/j.astropartphys.2008.06.0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 рекомбинации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7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8048"/>
            <a:ext cx="12192000" cy="4180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Баланс энергии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1256" y="966651"/>
            <a:ext cx="86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Уравнение </a:t>
            </a:r>
            <a:r>
              <a:rPr lang="ru-RU" dirty="0" err="1" smtClean="0"/>
              <a:t>Платзмана</a:t>
            </a:r>
            <a:r>
              <a:rPr lang="ru-RU" dirty="0" smtClean="0"/>
              <a:t> </a:t>
            </a:r>
            <a:r>
              <a:rPr lang="en-US" u="sng" dirty="0">
                <a:hlinkClick r:id="rId2" tooltip="Persistent link using digital object identifier"/>
              </a:rPr>
              <a:t>https://doi.org/10.1016/0020-708X(61)90108-9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6" y="1435553"/>
            <a:ext cx="4354287" cy="11972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76" y="2891246"/>
            <a:ext cx="4727629" cy="35051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949" y="1403554"/>
            <a:ext cx="5016371" cy="16456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949" y="3116783"/>
            <a:ext cx="5019420" cy="10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" y="1056459"/>
            <a:ext cx="4695825" cy="4152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944" y="1191442"/>
            <a:ext cx="4676775" cy="323850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148048"/>
            <a:ext cx="12192000" cy="4180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Баланс энергии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5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48048"/>
            <a:ext cx="12192000" cy="4180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 - </a:t>
            </a:r>
            <a:r>
              <a:rPr lang="ru-RU" dirty="0" smtClean="0"/>
              <a:t>значения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5635" y="866894"/>
            <a:ext cx="5873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Average energy expended per ion pair in liquid xenon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https://journals.aps.org/pra/pdf/10.1103/PhysRevA.12.1771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40" y="1725658"/>
            <a:ext cx="93821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2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48048"/>
            <a:ext cx="12192000" cy="4180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Фактор гашения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1001486"/>
            <a:ext cx="910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Первоисточник не нашел</a:t>
            </a:r>
          </a:p>
          <a:p>
            <a:r>
              <a:rPr lang="nb-NO" dirty="0" smtClean="0"/>
              <a:t>J. Lindhard, Mat. Fys. Medd. K. Dan. Vidensk. Selsk. 33 (1963) 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7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48048"/>
            <a:ext cx="12192000" cy="4180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Фактор гашения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7085" y="1036320"/>
            <a:ext cx="12392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Встречаю разные определения</a:t>
            </a:r>
          </a:p>
          <a:p>
            <a:endParaRPr lang="ru-RU" dirty="0"/>
          </a:p>
          <a:p>
            <a:pPr marL="342900" indent="-342900">
              <a:buAutoNum type="arabicParenR"/>
            </a:pPr>
            <a:r>
              <a:rPr lang="en-US" dirty="0" smtClean="0"/>
              <a:t>A comprehensive study of low-energy response for xenon-based dark matter experiments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>
                <a:hlinkClick r:id="rId2"/>
              </a:rPr>
              <a:t>https://doi.org/10.1088/1361-6471/aa6403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" y="2328792"/>
            <a:ext cx="5930538" cy="21336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578" y="2236649"/>
            <a:ext cx="5801596" cy="25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48048"/>
            <a:ext cx="12192000" cy="4180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Фактор гашения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7085" y="1036320"/>
            <a:ext cx="1239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Встречаю разные определения</a:t>
            </a:r>
          </a:p>
          <a:p>
            <a:endParaRPr lang="ru-RU" dirty="0"/>
          </a:p>
          <a:p>
            <a:r>
              <a:rPr lang="ru-RU" dirty="0" smtClean="0"/>
              <a:t>2)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2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48048"/>
            <a:ext cx="12192000" cy="4180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Фактор гашения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7085" y="1036320"/>
            <a:ext cx="1239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Немного подробнее о факторе гашения</a:t>
            </a:r>
          </a:p>
          <a:p>
            <a:r>
              <a:rPr lang="en-US" dirty="0" smtClean="0"/>
              <a:t>A model of nuclear recoil scintillation efficiency in noble liquids</a:t>
            </a:r>
            <a:endParaRPr lang="ru-RU" dirty="0" smtClean="0"/>
          </a:p>
          <a:p>
            <a:r>
              <a:rPr lang="en-US" dirty="0">
                <a:hlinkClick r:id="rId2"/>
              </a:rPr>
              <a:t>https://doi.org/10.1016/j.astropartphys.2008.06.001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49" y="1820265"/>
            <a:ext cx="4814070" cy="438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95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Модели рекомбинации</vt:lpstr>
      <vt:lpstr>Баланс энергии</vt:lpstr>
      <vt:lpstr>Баланс энергии</vt:lpstr>
      <vt:lpstr>W - значения</vt:lpstr>
      <vt:lpstr>Фактор гашения</vt:lpstr>
      <vt:lpstr>Фактор гашения</vt:lpstr>
      <vt:lpstr>Фактор гашения</vt:lpstr>
      <vt:lpstr>Фактор гашения</vt:lpstr>
    </vt:vector>
  </TitlesOfParts>
  <Company>BINP SB 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рекомбинации</dc:title>
  <dc:creator>oleynikov</dc:creator>
  <cp:lastModifiedBy>oleynikov</cp:lastModifiedBy>
  <cp:revision>28</cp:revision>
  <dcterms:created xsi:type="dcterms:W3CDTF">2017-05-25T09:29:51Z</dcterms:created>
  <dcterms:modified xsi:type="dcterms:W3CDTF">2017-05-25T12:16:50Z</dcterms:modified>
</cp:coreProperties>
</file>