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F9BB-03D8-446C-A922-207D62D52050}" type="datetimeFigureOut">
              <a:rPr lang="ru-RU" smtClean="0"/>
              <a:t>17.04.2016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8F08-D8B0-45C6-8491-474F95C6B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41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F9BB-03D8-446C-A922-207D62D52050}" type="datetimeFigureOut">
              <a:rPr lang="ru-RU" smtClean="0"/>
              <a:t>17.04.2016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8F08-D8B0-45C6-8491-474F95C6B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59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F9BB-03D8-446C-A922-207D62D52050}" type="datetimeFigureOut">
              <a:rPr lang="ru-RU" smtClean="0"/>
              <a:t>17.04.2016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8F08-D8B0-45C6-8491-474F95C6B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0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F9BB-03D8-446C-A922-207D62D52050}" type="datetimeFigureOut">
              <a:rPr lang="ru-RU" smtClean="0"/>
              <a:t>17.04.2016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8F08-D8B0-45C6-8491-474F95C6B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0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F9BB-03D8-446C-A922-207D62D52050}" type="datetimeFigureOut">
              <a:rPr lang="ru-RU" smtClean="0"/>
              <a:t>17.04.2016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8F08-D8B0-45C6-8491-474F95C6B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1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F9BB-03D8-446C-A922-207D62D52050}" type="datetimeFigureOut">
              <a:rPr lang="ru-RU" smtClean="0"/>
              <a:t>17.04.2016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8F08-D8B0-45C6-8491-474F95C6B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33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F9BB-03D8-446C-A922-207D62D52050}" type="datetimeFigureOut">
              <a:rPr lang="ru-RU" smtClean="0"/>
              <a:t>17.04.2016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8F08-D8B0-45C6-8491-474F95C6B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34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F9BB-03D8-446C-A922-207D62D52050}" type="datetimeFigureOut">
              <a:rPr lang="ru-RU" smtClean="0"/>
              <a:t>17.04.2016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8F08-D8B0-45C6-8491-474F95C6B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51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F9BB-03D8-446C-A922-207D62D52050}" type="datetimeFigureOut">
              <a:rPr lang="ru-RU" smtClean="0"/>
              <a:t>17.04.2016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8F08-D8B0-45C6-8491-474F95C6B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02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F9BB-03D8-446C-A922-207D62D52050}" type="datetimeFigureOut">
              <a:rPr lang="ru-RU" smtClean="0"/>
              <a:t>17.04.2016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8F08-D8B0-45C6-8491-474F95C6B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91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F9BB-03D8-446C-A922-207D62D52050}" type="datetimeFigureOut">
              <a:rPr lang="ru-RU" smtClean="0"/>
              <a:t>17.04.2016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8F08-D8B0-45C6-8491-474F95C6B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50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7F9BB-03D8-446C-A922-207D62D52050}" type="datetimeFigureOut">
              <a:rPr lang="ru-RU" smtClean="0"/>
              <a:t>17.04.2016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8F08-D8B0-45C6-8491-474F95C6B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41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40457" y="1289818"/>
            <a:ext cx="1852246" cy="124264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157688" y="1658314"/>
            <a:ext cx="16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Источник тока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259006" y="1285212"/>
            <a:ext cx="1852246" cy="124264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8259006" y="1653708"/>
            <a:ext cx="185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CAEN </a:t>
            </a:r>
            <a:r>
              <a:rPr lang="en-US" dirty="0"/>
              <a:t>DT5720A 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259006" y="2896596"/>
            <a:ext cx="1852246" cy="124264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8259006" y="3265092"/>
            <a:ext cx="185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Computer</a:t>
            </a:r>
            <a:r>
              <a:rPr lang="en-US" dirty="0"/>
              <a:t> 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771944" y="3089951"/>
            <a:ext cx="1852246" cy="124264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3889175" y="3458447"/>
            <a:ext cx="1617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SP5601 LED Driver 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934201" y="1285212"/>
            <a:ext cx="1770141" cy="7404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4010380" y="1353823"/>
            <a:ext cx="1617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/>
              <a:t>Пельтье</a:t>
            </a:r>
            <a:r>
              <a:rPr lang="ru-RU" dirty="0" smtClean="0"/>
              <a:t> элемент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934201" y="2025638"/>
            <a:ext cx="1770140" cy="5048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4006407" y="2084309"/>
            <a:ext cx="16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SiPM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 rot="5400000">
            <a:off x="3051225" y="1655425"/>
            <a:ext cx="1245243" cy="5048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2953134" y="1723168"/>
            <a:ext cx="136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Термометр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040457" y="3089951"/>
            <a:ext cx="1852246" cy="124264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079966" y="3311258"/>
            <a:ext cx="1755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ПИД- </a:t>
            </a:r>
            <a:r>
              <a:rPr lang="ru-RU" dirty="0" smtClean="0"/>
              <a:t>регулятор</a:t>
            </a:r>
          </a:p>
          <a:p>
            <a:pPr algn="ctr"/>
            <a:r>
              <a:rPr lang="ru-RU" dirty="0" smtClean="0"/>
              <a:t>ТРМ 101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6055550" y="1285212"/>
            <a:ext cx="1852246" cy="124264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6009152" y="1668386"/>
            <a:ext cx="16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Усилитель</a:t>
            </a:r>
            <a:endParaRPr lang="ru-RU" dirty="0"/>
          </a:p>
        </p:txBody>
      </p:sp>
      <p:sp>
        <p:nvSpPr>
          <p:cNvPr id="25" name="Стрелка вправо 24"/>
          <p:cNvSpPr/>
          <p:nvPr/>
        </p:nvSpPr>
        <p:spPr>
          <a:xfrm rot="5400000">
            <a:off x="9014899" y="2604262"/>
            <a:ext cx="290568" cy="16712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право 26"/>
          <p:cNvSpPr/>
          <p:nvPr/>
        </p:nvSpPr>
        <p:spPr>
          <a:xfrm rot="16200000">
            <a:off x="4570885" y="2711376"/>
            <a:ext cx="469380" cy="216891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единительная линия 30"/>
          <p:cNvCxnSpPr>
            <a:stCxn id="11" idx="2"/>
          </p:cNvCxnSpPr>
          <p:nvPr/>
        </p:nvCxnSpPr>
        <p:spPr>
          <a:xfrm flipH="1">
            <a:off x="4697129" y="4332597"/>
            <a:ext cx="938" cy="50109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4697129" y="4833687"/>
            <a:ext cx="600616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H="1">
            <a:off x="10702355" y="1819174"/>
            <a:ext cx="938" cy="300669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10111251" y="1819174"/>
            <a:ext cx="59110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09151" y="4390637"/>
            <a:ext cx="180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Сигнал триггера</a:t>
            </a:r>
            <a:endParaRPr lang="ru-RU" dirty="0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5704341" y="2278047"/>
            <a:ext cx="35120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7907797" y="1911416"/>
            <a:ext cx="35120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H="1">
            <a:off x="3201204" y="803270"/>
            <a:ext cx="938" cy="251925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flipH="1">
            <a:off x="3201204" y="781561"/>
            <a:ext cx="1495926" cy="716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flipH="1">
            <a:off x="4679139" y="781561"/>
            <a:ext cx="938" cy="50109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flipH="1">
            <a:off x="3558233" y="2553422"/>
            <a:ext cx="13227" cy="115785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flipH="1">
            <a:off x="2892704" y="3725540"/>
            <a:ext cx="665529" cy="345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 flipH="1">
            <a:off x="2896713" y="3336383"/>
            <a:ext cx="311491" cy="345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 flipH="1">
            <a:off x="2004767" y="2560662"/>
            <a:ext cx="938" cy="50109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42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40457" y="1289818"/>
            <a:ext cx="1852246" cy="124264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157688" y="1658314"/>
            <a:ext cx="16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 source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259006" y="1285212"/>
            <a:ext cx="1852246" cy="124264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8259006" y="1653708"/>
            <a:ext cx="185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CAEN </a:t>
            </a:r>
            <a:r>
              <a:rPr lang="en-US" dirty="0"/>
              <a:t>DT5720A 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259006" y="2896596"/>
            <a:ext cx="1852246" cy="124264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8259006" y="3265092"/>
            <a:ext cx="185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Computer</a:t>
            </a:r>
            <a:r>
              <a:rPr lang="en-US" dirty="0"/>
              <a:t> 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771944" y="3089951"/>
            <a:ext cx="1852246" cy="124264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3889175" y="3458447"/>
            <a:ext cx="1617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SP5601 LED Driver 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934201" y="1285212"/>
            <a:ext cx="1770141" cy="7404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4010380" y="1353823"/>
            <a:ext cx="1617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Thermoelectric cooler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934201" y="2025638"/>
            <a:ext cx="1770140" cy="5048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4006407" y="2084309"/>
            <a:ext cx="16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SiPM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 rot="5400000">
            <a:off x="3051225" y="1655425"/>
            <a:ext cx="1245243" cy="5048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2953134" y="1738557"/>
            <a:ext cx="1362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Thermometer</a:t>
            </a:r>
            <a:endParaRPr lang="ru-RU" sz="16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040457" y="3089951"/>
            <a:ext cx="1852246" cy="124264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079966" y="3311258"/>
            <a:ext cx="1755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PID </a:t>
            </a:r>
            <a:r>
              <a:rPr lang="ru-RU" dirty="0" smtClean="0"/>
              <a:t>- </a:t>
            </a:r>
            <a:r>
              <a:rPr lang="en-US" dirty="0"/>
              <a:t>controller TRM</a:t>
            </a:r>
            <a:r>
              <a:rPr lang="ru-RU" dirty="0" smtClean="0"/>
              <a:t> 101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6055550" y="1285212"/>
            <a:ext cx="1852246" cy="124264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6190405" y="1693563"/>
            <a:ext cx="16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Amplifier</a:t>
            </a:r>
            <a:endParaRPr lang="ru-RU" dirty="0"/>
          </a:p>
        </p:txBody>
      </p:sp>
      <p:sp>
        <p:nvSpPr>
          <p:cNvPr id="25" name="Стрелка вправо 24"/>
          <p:cNvSpPr/>
          <p:nvPr/>
        </p:nvSpPr>
        <p:spPr>
          <a:xfrm rot="5400000">
            <a:off x="9014899" y="2604262"/>
            <a:ext cx="290568" cy="16712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право 26"/>
          <p:cNvSpPr/>
          <p:nvPr/>
        </p:nvSpPr>
        <p:spPr>
          <a:xfrm rot="16200000">
            <a:off x="4570885" y="2711376"/>
            <a:ext cx="469380" cy="216891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единительная линия 30"/>
          <p:cNvCxnSpPr>
            <a:stCxn id="11" idx="2"/>
          </p:cNvCxnSpPr>
          <p:nvPr/>
        </p:nvCxnSpPr>
        <p:spPr>
          <a:xfrm flipH="1">
            <a:off x="4697129" y="4332597"/>
            <a:ext cx="938" cy="50109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4697129" y="4833687"/>
            <a:ext cx="600616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H="1">
            <a:off x="10702355" y="1819174"/>
            <a:ext cx="938" cy="300669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10111251" y="1819174"/>
            <a:ext cx="59110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56709" y="4398476"/>
            <a:ext cx="180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Trigger </a:t>
            </a:r>
            <a:r>
              <a:rPr lang="en-US" dirty="0"/>
              <a:t>signal</a:t>
            </a:r>
            <a:endParaRPr lang="ru-RU" dirty="0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5704341" y="2278047"/>
            <a:ext cx="35120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7907797" y="1911416"/>
            <a:ext cx="35120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H="1">
            <a:off x="3201204" y="803270"/>
            <a:ext cx="938" cy="251925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flipH="1">
            <a:off x="3201204" y="781561"/>
            <a:ext cx="1495926" cy="716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flipH="1">
            <a:off x="4679139" y="781561"/>
            <a:ext cx="938" cy="50109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flipH="1">
            <a:off x="3558233" y="2553422"/>
            <a:ext cx="13227" cy="115785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flipH="1">
            <a:off x="2892704" y="3725540"/>
            <a:ext cx="665529" cy="345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 flipH="1">
            <a:off x="2896713" y="3336383"/>
            <a:ext cx="311491" cy="345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 flipH="1">
            <a:off x="2004767" y="2560662"/>
            <a:ext cx="938" cy="50109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39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40457" y="1289818"/>
            <a:ext cx="1852246" cy="124264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157688" y="1658314"/>
            <a:ext cx="16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Источник тока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259006" y="1285212"/>
            <a:ext cx="1852246" cy="124264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8259006" y="1566196"/>
            <a:ext cx="185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Tektronix DPO 4104B</a:t>
            </a:r>
            <a:r>
              <a:rPr lang="en-US" dirty="0"/>
              <a:t> 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259006" y="2896596"/>
            <a:ext cx="1852246" cy="124264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8259006" y="3265092"/>
            <a:ext cx="185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Computer</a:t>
            </a:r>
            <a:r>
              <a:rPr lang="en-US" dirty="0"/>
              <a:t> 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934201" y="1285212"/>
            <a:ext cx="1770141" cy="7404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4010380" y="1353823"/>
            <a:ext cx="1617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/>
              <a:t>Пельтье</a:t>
            </a:r>
            <a:r>
              <a:rPr lang="ru-RU" dirty="0" smtClean="0"/>
              <a:t> элемент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934201" y="2025638"/>
            <a:ext cx="1770140" cy="5048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4006407" y="2084309"/>
            <a:ext cx="16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SiPM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 rot="5400000">
            <a:off x="3051225" y="1655425"/>
            <a:ext cx="1245243" cy="5048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2953134" y="1723168"/>
            <a:ext cx="136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Термометр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040457" y="3089951"/>
            <a:ext cx="1852246" cy="124264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079966" y="3311258"/>
            <a:ext cx="1755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ПИД- </a:t>
            </a:r>
            <a:r>
              <a:rPr lang="ru-RU" dirty="0" smtClean="0"/>
              <a:t>регулятор</a:t>
            </a:r>
          </a:p>
          <a:p>
            <a:pPr algn="ctr"/>
            <a:r>
              <a:rPr lang="ru-RU" dirty="0" smtClean="0"/>
              <a:t>ТРМ 101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6055550" y="1285212"/>
            <a:ext cx="1852246" cy="124264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6009152" y="1668386"/>
            <a:ext cx="16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Усилитель</a:t>
            </a:r>
            <a:endParaRPr lang="ru-RU" dirty="0"/>
          </a:p>
        </p:txBody>
      </p:sp>
      <p:sp>
        <p:nvSpPr>
          <p:cNvPr id="25" name="Стрелка вправо 24"/>
          <p:cNvSpPr/>
          <p:nvPr/>
        </p:nvSpPr>
        <p:spPr>
          <a:xfrm rot="5400000">
            <a:off x="9014899" y="2604262"/>
            <a:ext cx="290568" cy="16712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5704341" y="2278047"/>
            <a:ext cx="35120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7907797" y="1911416"/>
            <a:ext cx="35120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H="1">
            <a:off x="3201204" y="803270"/>
            <a:ext cx="938" cy="251925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flipH="1">
            <a:off x="3201204" y="781561"/>
            <a:ext cx="1495926" cy="716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flipH="1">
            <a:off x="4679139" y="781561"/>
            <a:ext cx="938" cy="50109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flipH="1">
            <a:off x="3558233" y="2553422"/>
            <a:ext cx="13227" cy="115785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flipH="1">
            <a:off x="2892704" y="3725540"/>
            <a:ext cx="665529" cy="345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 flipH="1">
            <a:off x="2896713" y="3336383"/>
            <a:ext cx="311491" cy="345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 flipH="1">
            <a:off x="2004767" y="2560662"/>
            <a:ext cx="938" cy="50109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836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40457" y="1289818"/>
            <a:ext cx="1852246" cy="124264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157688" y="1658314"/>
            <a:ext cx="16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 source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259006" y="1285212"/>
            <a:ext cx="1852246" cy="124264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8259006" y="1566196"/>
            <a:ext cx="185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Tektronix DPO 4104B</a:t>
            </a:r>
            <a:r>
              <a:rPr lang="en-US" dirty="0"/>
              <a:t> 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259006" y="2896596"/>
            <a:ext cx="1852246" cy="124264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8259006" y="3265092"/>
            <a:ext cx="185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Computer</a:t>
            </a:r>
            <a:r>
              <a:rPr lang="en-US" dirty="0"/>
              <a:t> 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934201" y="1285212"/>
            <a:ext cx="1770141" cy="7404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4010380" y="1353823"/>
            <a:ext cx="1617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Thermoelectric cooler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934201" y="2025638"/>
            <a:ext cx="1770140" cy="5048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4006407" y="2084309"/>
            <a:ext cx="16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SiPM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 rot="5400000">
            <a:off x="3051225" y="1655425"/>
            <a:ext cx="1245243" cy="5048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2953134" y="1738557"/>
            <a:ext cx="1362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Thermometer</a:t>
            </a:r>
            <a:endParaRPr lang="ru-RU" sz="16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040457" y="3089951"/>
            <a:ext cx="1852246" cy="124264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079966" y="3311258"/>
            <a:ext cx="1755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PID </a:t>
            </a:r>
            <a:r>
              <a:rPr lang="ru-RU" dirty="0"/>
              <a:t>- </a:t>
            </a:r>
            <a:r>
              <a:rPr lang="en-US" dirty="0"/>
              <a:t>controller TRM</a:t>
            </a:r>
            <a:r>
              <a:rPr lang="ru-RU" dirty="0"/>
              <a:t> 101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6055550" y="1285212"/>
            <a:ext cx="1852246" cy="124264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6009152" y="1668386"/>
            <a:ext cx="16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Amplifier</a:t>
            </a:r>
            <a:endParaRPr lang="ru-RU" dirty="0"/>
          </a:p>
        </p:txBody>
      </p:sp>
      <p:sp>
        <p:nvSpPr>
          <p:cNvPr id="25" name="Стрелка вправо 24"/>
          <p:cNvSpPr/>
          <p:nvPr/>
        </p:nvSpPr>
        <p:spPr>
          <a:xfrm rot="5400000">
            <a:off x="9014899" y="2604262"/>
            <a:ext cx="290568" cy="16712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5704341" y="2278047"/>
            <a:ext cx="35120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7907797" y="1911416"/>
            <a:ext cx="35120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H="1">
            <a:off x="3201204" y="803270"/>
            <a:ext cx="938" cy="251925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flipH="1">
            <a:off x="3201204" y="781561"/>
            <a:ext cx="1495926" cy="716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flipH="1">
            <a:off x="4679139" y="781561"/>
            <a:ext cx="938" cy="50109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flipH="1">
            <a:off x="3558233" y="2553422"/>
            <a:ext cx="13227" cy="115785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flipH="1">
            <a:off x="2892704" y="3725540"/>
            <a:ext cx="665529" cy="345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 flipH="1">
            <a:off x="2896713" y="3336383"/>
            <a:ext cx="311491" cy="345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 flipH="1">
            <a:off x="2004767" y="2560662"/>
            <a:ext cx="938" cy="50109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7364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70</Words>
  <Application>Microsoft Office PowerPoint</Application>
  <PresentationFormat>Широкоэкранный</PresentationFormat>
  <Paragraphs>38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BINP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BINP User</dc:creator>
  <cp:lastModifiedBy>BINP User</cp:lastModifiedBy>
  <cp:revision>60</cp:revision>
  <dcterms:created xsi:type="dcterms:W3CDTF">2015-06-26T09:12:43Z</dcterms:created>
  <dcterms:modified xsi:type="dcterms:W3CDTF">2016-04-17T12:39:03Z</dcterms:modified>
</cp:coreProperties>
</file>