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8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9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7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1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BA5D-46EB-4E78-8AD5-E646AE923032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C257-0195-4188-B58E-183B6E11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9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678" y="2751908"/>
            <a:ext cx="2142308" cy="11234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643382" y="2310178"/>
            <a:ext cx="348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Криогенный лавинный детектор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538218" y="2998040"/>
            <a:ext cx="308009" cy="66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846227" y="3137605"/>
            <a:ext cx="2252312" cy="385011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4175542" y="2761327"/>
            <a:ext cx="2194560" cy="1137568"/>
          </a:xfrm>
          <a:prstGeom prst="flowChartMagneticDisk">
            <a:avLst/>
          </a:prstGeom>
          <a:solidFill>
            <a:srgbClr val="00B050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2351546"/>
            <a:ext cx="228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Генератор нейтронов</a:t>
            </a:r>
            <a:endParaRPr lang="ru-RU" dirty="0"/>
          </a:p>
        </p:txBody>
      </p:sp>
      <p:sp>
        <p:nvSpPr>
          <p:cNvPr id="10" name="Блок-схема: магнитный диск 9"/>
          <p:cNvSpPr/>
          <p:nvPr/>
        </p:nvSpPr>
        <p:spPr>
          <a:xfrm rot="14493718">
            <a:off x="8307055" y="1572901"/>
            <a:ext cx="847024" cy="9048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79492" y="1005582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Детектор рассеянных</a:t>
            </a:r>
          </a:p>
          <a:p>
            <a:r>
              <a:rPr lang="ru-RU" dirty="0" smtClean="0"/>
              <a:t> нейтронов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stCxn id="7" idx="1"/>
          </p:cNvCxnSpPr>
          <p:nvPr/>
        </p:nvCxnSpPr>
        <p:spPr>
          <a:xfrm flipV="1">
            <a:off x="1846227" y="3330110"/>
            <a:ext cx="7892717" cy="1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8" idx="3"/>
          </p:cNvCxnSpPr>
          <p:nvPr/>
        </p:nvCxnSpPr>
        <p:spPr>
          <a:xfrm>
            <a:off x="5272719" y="2742990"/>
            <a:ext cx="103" cy="1155905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5272719" y="2141392"/>
            <a:ext cx="3214940" cy="118871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 rot="20284107">
            <a:off x="7113871" y="2265021"/>
            <a:ext cx="1156606" cy="385011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/>
          <p:cNvSpPr/>
          <p:nvPr/>
        </p:nvSpPr>
        <p:spPr>
          <a:xfrm>
            <a:off x="6447105" y="2848296"/>
            <a:ext cx="479013" cy="670520"/>
          </a:xfrm>
          <a:prstGeom prst="arc">
            <a:avLst>
              <a:gd name="adj1" fmla="val 16200000"/>
              <a:gd name="adj2" fmla="val 168992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904619" y="280885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4881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oleynikov</cp:lastModifiedBy>
  <cp:revision>16</cp:revision>
  <dcterms:created xsi:type="dcterms:W3CDTF">2016-04-26T05:15:37Z</dcterms:created>
  <dcterms:modified xsi:type="dcterms:W3CDTF">2016-04-26T06:11:46Z</dcterms:modified>
</cp:coreProperties>
</file>