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A83E-3788-4745-AD07-6ED0C14A851F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7D31-9C86-450B-BA80-8D1DE35A0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6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A83E-3788-4745-AD07-6ED0C14A851F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7D31-9C86-450B-BA80-8D1DE35A0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22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A83E-3788-4745-AD07-6ED0C14A851F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7D31-9C86-450B-BA80-8D1DE35A0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91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A83E-3788-4745-AD07-6ED0C14A851F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7D31-9C86-450B-BA80-8D1DE35A0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33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A83E-3788-4745-AD07-6ED0C14A851F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7D31-9C86-450B-BA80-8D1DE35A0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59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A83E-3788-4745-AD07-6ED0C14A851F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7D31-9C86-450B-BA80-8D1DE35A0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90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A83E-3788-4745-AD07-6ED0C14A851F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7D31-9C86-450B-BA80-8D1DE35A0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68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A83E-3788-4745-AD07-6ED0C14A851F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7D31-9C86-450B-BA80-8D1DE35A0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18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A83E-3788-4745-AD07-6ED0C14A851F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7D31-9C86-450B-BA80-8D1DE35A0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8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A83E-3788-4745-AD07-6ED0C14A851F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7D31-9C86-450B-BA80-8D1DE35A0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34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A83E-3788-4745-AD07-6ED0C14A851F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7D31-9C86-450B-BA80-8D1DE35A0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67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6A83E-3788-4745-AD07-6ED0C14A851F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D7D31-9C86-450B-BA80-8D1DE35A0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1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8286" y="4431712"/>
            <a:ext cx="661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</a:t>
            </a:r>
            <a:r>
              <a:rPr lang="en-US" sz="3600" baseline="-25000" dirty="0" smtClean="0">
                <a:solidFill>
                  <a:schemeClr val="bg1"/>
                </a:solidFill>
              </a:rPr>
              <a:t>1</a:t>
            </a:r>
            <a:endParaRPr lang="ru-RU" sz="3600" baseline="-25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4949" y="3874365"/>
            <a:ext cx="84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</a:t>
            </a:r>
            <a:r>
              <a:rPr lang="en-US" sz="3600" baseline="-25000" dirty="0" smtClean="0">
                <a:solidFill>
                  <a:schemeClr val="bg1"/>
                </a:solidFill>
              </a:rPr>
              <a:t>2</a:t>
            </a:r>
            <a:endParaRPr lang="ru-RU" sz="36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7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8" y="-199"/>
            <a:ext cx="10864475" cy="68581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7213" y="3586981"/>
            <a:ext cx="67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</a:t>
            </a:r>
            <a:r>
              <a:rPr lang="en-US" sz="3600" baseline="-25000" dirty="0" smtClean="0">
                <a:solidFill>
                  <a:schemeClr val="bg1"/>
                </a:solidFill>
              </a:rPr>
              <a:t>1</a:t>
            </a:r>
            <a:endParaRPr lang="ru-RU" sz="3600" baseline="-25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73634" y="2855462"/>
            <a:ext cx="84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</a:t>
            </a:r>
            <a:r>
              <a:rPr lang="en-US" sz="3600" baseline="-25000" dirty="0" smtClean="0">
                <a:solidFill>
                  <a:schemeClr val="bg1"/>
                </a:solidFill>
              </a:rPr>
              <a:t>2</a:t>
            </a:r>
            <a:endParaRPr lang="ru-RU" sz="3600" baseline="-25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5477" y="92376"/>
            <a:ext cx="4654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Trigger (BGO counter)</a:t>
            </a:r>
            <a:endParaRPr lang="ru-RU" sz="36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46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062" y="121920"/>
            <a:ext cx="8877429" cy="5599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116803" y="5471072"/>
            <a:ext cx="3352800" cy="269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390606" y="5471072"/>
            <a:ext cx="5078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Peak position relative to the trigger (ns)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1060487" y="400539"/>
            <a:ext cx="101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Events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75953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19</Words>
  <Application>Microsoft Office PowerPoint</Application>
  <PresentationFormat>Широкоэкранный</PresentationFormat>
  <Paragraphs>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>BINP SB RAS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oleynikov</dc:creator>
  <cp:lastModifiedBy>oleynikov</cp:lastModifiedBy>
  <cp:revision>9</cp:revision>
  <dcterms:created xsi:type="dcterms:W3CDTF">2017-09-06T06:07:43Z</dcterms:created>
  <dcterms:modified xsi:type="dcterms:W3CDTF">2017-09-06T10:09:43Z</dcterms:modified>
</cp:coreProperties>
</file>