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71" r:id="rId5"/>
    <p:sldId id="272" r:id="rId6"/>
    <p:sldId id="275" r:id="rId7"/>
    <p:sldId id="273" r:id="rId8"/>
    <p:sldId id="274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 err="1"/>
              <a:t>Gersh</a:t>
            </a:r>
            <a:r>
              <a:rPr lang="en-US" dirty="0"/>
              <a:t> </a:t>
            </a:r>
            <a:r>
              <a:rPr lang="en-US" dirty="0" err="1"/>
              <a:t>Budker</a:t>
            </a:r>
            <a:r>
              <a:rPr lang="en-US" dirty="0"/>
              <a:t/>
            </a:r>
            <a:br>
              <a:rPr lang="en-US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b="1" i="1" dirty="0" smtClean="0"/>
              <a:t>8</a:t>
            </a:r>
            <a:r>
              <a:rPr lang="en-US" dirty="0" smtClean="0"/>
              <a:t> May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 smtClean="0"/>
          </a:p>
          <a:p>
            <a:r>
              <a:rPr lang="en-US" dirty="0" smtClean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1918 - 1936</a:t>
            </a:r>
            <a:endParaRPr lang="ru-RU" dirty="0"/>
          </a:p>
        </p:txBody>
      </p:sp>
      <p:pic>
        <p:nvPicPr>
          <p:cNvPr id="1028" name="Picture 4" descr="http://t1.gstatic.com/images?q=tbn:ANd9GcQmL1BCsUWM6wcXCkDrqocbG0-n_1Y4fAVx_2E5l1lgmM23UeYBX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0" y="1794485"/>
            <a:ext cx="3729806" cy="23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37974" y="4447903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Murafa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village</a:t>
            </a:r>
            <a:endParaRPr lang="ru-RU" dirty="0"/>
          </a:p>
        </p:txBody>
      </p:sp>
      <p:pic>
        <p:nvPicPr>
          <p:cNvPr id="1030" name="Picture 6" descr="http://www.b21.ho.ua/7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92" y="1784336"/>
            <a:ext cx="3701633" cy="2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898049" y="4447903"/>
            <a:ext cx="249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Vinnitsa</a:t>
            </a:r>
            <a:r>
              <a:rPr lang="ru-RU" dirty="0"/>
              <a:t> </a:t>
            </a:r>
            <a:r>
              <a:rPr lang="ru-RU" dirty="0" err="1"/>
              <a:t>Middle</a:t>
            </a:r>
            <a:r>
              <a:rPr lang="ru-RU" dirty="0"/>
              <a:t> </a:t>
            </a:r>
            <a:r>
              <a:rPr lang="ru-RU" dirty="0" err="1"/>
              <a:t>School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1936 - 1945</a:t>
            </a:r>
            <a:endParaRPr lang="ru-RU" dirty="0"/>
          </a:p>
        </p:txBody>
      </p:sp>
      <p:pic>
        <p:nvPicPr>
          <p:cNvPr id="2050" name="Picture 2" descr="Главное здание М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4" y="2102338"/>
            <a:ext cx="4384021" cy="25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964" y="4901195"/>
            <a:ext cx="4327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He 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graduated from Moscow University in 1941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66571" y="4901195"/>
            <a:ext cx="500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Until the end of the war, he served as anti-aircraft gunner in the Far East</a:t>
            </a:r>
            <a:endParaRPr lang="ru-RU" sz="1400" dirty="0"/>
          </a:p>
        </p:txBody>
      </p:sp>
      <p:pic>
        <p:nvPicPr>
          <p:cNvPr id="2052" name="Picture 4" descr="http://waralbum.ru/wp-content/uploads/2010/01/AAARUSS0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1" y="2102338"/>
            <a:ext cx="4053208" cy="25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1945 - 1952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9964" y="4901195"/>
            <a:ext cx="4327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 1945 he came to work at the Institute of Atomic Energy of the USSR </a:t>
            </a:r>
            <a:r>
              <a:rPr lang="en-US" sz="1400" dirty="0" smtClean="0"/>
              <a:t>Academy </a:t>
            </a:r>
            <a:endParaRPr lang="ru-RU" sz="1400" dirty="0"/>
          </a:p>
        </p:txBody>
      </p:sp>
      <p:pic>
        <p:nvPicPr>
          <p:cNvPr id="3074" name="Picture 2" descr="http://www.nrcki.ru/dyn_images/img6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" y="1828800"/>
            <a:ext cx="4142896" cy="27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robertscribbler.files.wordpress.com/2014/10/fusion-graphic-magnetic-mirr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14" y="1842621"/>
            <a:ext cx="4094394" cy="277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799514" y="4901195"/>
            <a:ext cx="416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 1952 </a:t>
            </a:r>
            <a:r>
              <a:rPr lang="en-US" sz="1400" dirty="0" err="1"/>
              <a:t>Budker</a:t>
            </a:r>
            <a:r>
              <a:rPr lang="en-US" sz="1400" dirty="0"/>
              <a:t> </a:t>
            </a:r>
            <a:r>
              <a:rPr lang="en-US" sz="1400" dirty="0" smtClean="0"/>
              <a:t>offers the </a:t>
            </a:r>
            <a:r>
              <a:rPr lang="en-US" sz="1400" dirty="0"/>
              <a:t>magnetic mirrors for plasma </a:t>
            </a:r>
            <a:r>
              <a:rPr lang="en-US" sz="1400" dirty="0" smtClean="0"/>
              <a:t>confinement</a:t>
            </a:r>
          </a:p>
        </p:txBody>
      </p:sp>
    </p:spTree>
    <p:extLst>
      <p:ext uri="{BB962C8B-B14F-4D97-AF65-F5344CB8AC3E}">
        <p14:creationId xmlns:p14="http://schemas.microsoft.com/office/powerpoint/2010/main" val="35212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1952 - 1964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8558"/>
            <a:ext cx="8596668" cy="3880773"/>
          </a:xfrm>
        </p:spPr>
        <p:txBody>
          <a:bodyPr/>
          <a:lstStyle/>
          <a:p>
            <a:r>
              <a:rPr lang="en-US" dirty="0" smtClean="0"/>
              <a:t>was </a:t>
            </a:r>
            <a:r>
              <a:rPr lang="en-US" dirty="0"/>
              <a:t>created a laboratory of new acceleration methods in </a:t>
            </a:r>
            <a:r>
              <a:rPr lang="en-US" dirty="0" smtClean="0"/>
              <a:t>1954</a:t>
            </a:r>
          </a:p>
          <a:p>
            <a:endParaRPr lang="en-US" dirty="0"/>
          </a:p>
          <a:p>
            <a:r>
              <a:rPr lang="en-US" dirty="0" err="1"/>
              <a:t>Budker</a:t>
            </a:r>
            <a:r>
              <a:rPr lang="en-US" dirty="0"/>
              <a:t> defended his doctoral thesis in 1956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he was elected a corresponding member in </a:t>
            </a:r>
            <a:r>
              <a:rPr lang="en-US" dirty="0" smtClean="0"/>
              <a:t>1958</a:t>
            </a:r>
          </a:p>
          <a:p>
            <a:endParaRPr lang="en-US" dirty="0"/>
          </a:p>
          <a:p>
            <a:r>
              <a:rPr lang="en-US" dirty="0"/>
              <a:t>he was elected </a:t>
            </a:r>
            <a:r>
              <a:rPr lang="en-US" dirty="0" smtClean="0"/>
              <a:t> </a:t>
            </a:r>
            <a:r>
              <a:rPr lang="en-US" dirty="0"/>
              <a:t>full member of the Academy of Sciences of the USSR in 1964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82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1957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9846" y="4947527"/>
            <a:ext cx="855784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support of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Kurchatov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Budker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started the creation of the Institute of Nuclear Physics, Siberian Branch of the USSR Academy of Sciences, in 1957 and his laboratory was transformed into a separate institution in 1958.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prawdom.ru/foto/ak_lavrent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4" y="1344246"/>
            <a:ext cx="5675612" cy="350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1960 </a:t>
            </a:r>
            <a:r>
              <a:rPr lang="en-US" dirty="0"/>
              <a:t>- nowadays</a:t>
            </a:r>
            <a:endParaRPr lang="ru-RU" dirty="0"/>
          </a:p>
        </p:txBody>
      </p:sp>
      <p:pic>
        <p:nvPicPr>
          <p:cNvPr id="5122" name="Picture 2" descr="https://upload.wikimedia.org/wikipedia/commons/f/ff/VEP-1_colli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19" y="1711566"/>
            <a:ext cx="2604205" cy="35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1882" y="5518613"/>
            <a:ext cx="3054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He implemented the VEP-1 accelerator in 1964</a:t>
            </a:r>
            <a:endParaRPr lang="ru-RU" sz="1400" dirty="0"/>
          </a:p>
        </p:txBody>
      </p:sp>
      <p:pic>
        <p:nvPicPr>
          <p:cNvPr id="5124" name="Picture 4" descr="http://vepp2k.inp.nsk.su/sites/all/themes/vepp2k/images/vepp_fu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35" y="1711565"/>
            <a:ext cx="4928001" cy="35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31138" y="5451451"/>
            <a:ext cx="47439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In the future, for experiments in elementary particle physics was build VEhPP-2 VEhPP-2M and VEhPP-4 accelerators.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818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Gersh</a:t>
            </a:r>
            <a:r>
              <a:rPr lang="en-US" dirty="0"/>
              <a:t> </a:t>
            </a:r>
            <a:r>
              <a:rPr lang="en-US" dirty="0" err="1"/>
              <a:t>Itskovich</a:t>
            </a:r>
            <a:r>
              <a:rPr lang="en-US" dirty="0"/>
              <a:t> </a:t>
            </a:r>
            <a:r>
              <a:rPr lang="en-US" dirty="0" err="1" smtClean="0"/>
              <a:t>Budker</a:t>
            </a:r>
            <a:r>
              <a:rPr lang="en-US" dirty="0" smtClean="0"/>
              <a:t> was </a:t>
            </a:r>
            <a:r>
              <a:rPr lang="en-US" dirty="0"/>
              <a:t>a </a:t>
            </a:r>
            <a:r>
              <a:rPr lang="en-US" dirty="0" smtClean="0"/>
              <a:t>great scientist</a:t>
            </a:r>
          </a:p>
          <a:p>
            <a:r>
              <a:rPr lang="en-US" dirty="0"/>
              <a:t>Because of his ideas and enthusiasm our world made a significant leap ahead.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4021</TotalTime>
  <Words>203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Грань</vt:lpstr>
      <vt:lpstr>Gersh Budker </vt:lpstr>
      <vt:lpstr>Content</vt:lpstr>
      <vt:lpstr> 1918 - 1936</vt:lpstr>
      <vt:lpstr> 1936 - 1945</vt:lpstr>
      <vt:lpstr> 1945 - 1952</vt:lpstr>
      <vt:lpstr>1952 - 1964</vt:lpstr>
      <vt:lpstr> 1957</vt:lpstr>
      <vt:lpstr> 1960 - nowadays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262</cp:revision>
  <dcterms:created xsi:type="dcterms:W3CDTF">2015-04-07T05:26:30Z</dcterms:created>
  <dcterms:modified xsi:type="dcterms:W3CDTF">2015-05-08T08:38:11Z</dcterms:modified>
</cp:coreProperties>
</file>