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66" r:id="rId5"/>
    <p:sldId id="260" r:id="rId6"/>
    <p:sldId id="270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20.04.2015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09969"/>
            <a:ext cx="7766936" cy="2440867"/>
          </a:xfrm>
        </p:spPr>
        <p:txBody>
          <a:bodyPr/>
          <a:lstStyle/>
          <a:p>
            <a:pPr algn="ctr"/>
            <a:r>
              <a:rPr lang="en-US" dirty="0"/>
              <a:t>Laboratory 3</a:t>
            </a:r>
            <a:br>
              <a:rPr lang="en-US" dirty="0"/>
            </a:br>
            <a:r>
              <a:rPr lang="en-US" dirty="0" smtClean="0"/>
              <a:t>sector 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20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/>
              <a:t>Our laboratory </a:t>
            </a:r>
            <a:r>
              <a:rPr lang="en-US" dirty="0" smtClean="0"/>
              <a:t>staff</a:t>
            </a:r>
            <a:endParaRPr lang="ru-RU" dirty="0" smtClean="0"/>
          </a:p>
          <a:p>
            <a:r>
              <a:rPr lang="en-US" dirty="0"/>
              <a:t>Low dose Digital Radiographic Installation</a:t>
            </a:r>
            <a:r>
              <a:rPr lang="ru-RU" dirty="0"/>
              <a:t> (</a:t>
            </a:r>
            <a:r>
              <a:rPr lang="en-US" dirty="0"/>
              <a:t>Siberia</a:t>
            </a:r>
            <a:r>
              <a:rPr lang="ru-RU" dirty="0" smtClean="0"/>
              <a:t>)</a:t>
            </a:r>
          </a:p>
          <a:p>
            <a:r>
              <a:rPr lang="en-US" dirty="0"/>
              <a:t>X-ray inspection system (</a:t>
            </a:r>
            <a:r>
              <a:rPr lang="en-US" dirty="0" err="1"/>
              <a:t>Sibscan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Concluding </a:t>
            </a:r>
            <a:r>
              <a:rPr lang="en-US" dirty="0" smtClean="0"/>
              <a:t>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</a:t>
            </a:r>
            <a:r>
              <a:rPr lang="en-US" dirty="0" smtClean="0"/>
              <a:t>laboratory staff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37289" y="1417405"/>
            <a:ext cx="40767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Dmitr</a:t>
            </a:r>
            <a:r>
              <a:rPr lang="en-US" dirty="0" smtClean="0"/>
              <a:t>y</a:t>
            </a:r>
            <a:r>
              <a:rPr lang="ru-RU" dirty="0" smtClean="0"/>
              <a:t> </a:t>
            </a:r>
            <a:r>
              <a:rPr lang="ru-RU" dirty="0" err="1" smtClean="0"/>
              <a:t>Grigoriev</a:t>
            </a:r>
            <a:r>
              <a:rPr lang="en-US" dirty="0"/>
              <a:t> </a:t>
            </a:r>
            <a:r>
              <a:rPr lang="en-US" dirty="0" smtClean="0"/>
              <a:t>[Head </a:t>
            </a:r>
            <a:r>
              <a:rPr lang="en-US" dirty="0"/>
              <a:t>of </a:t>
            </a:r>
            <a:r>
              <a:rPr lang="en-US" dirty="0" smtClean="0"/>
              <a:t>laboratory]</a:t>
            </a:r>
          </a:p>
          <a:p>
            <a:pPr algn="ctr"/>
            <a:r>
              <a:rPr lang="en-US" sz="1200" dirty="0" smtClean="0"/>
              <a:t>(candidate </a:t>
            </a:r>
            <a:r>
              <a:rPr lang="en-US" sz="1200" dirty="0"/>
              <a:t>of </a:t>
            </a:r>
            <a:r>
              <a:rPr lang="en-US" sz="1200" dirty="0" err="1"/>
              <a:t>physico</a:t>
            </a:r>
            <a:r>
              <a:rPr lang="en-US" sz="1200" dirty="0"/>
              <a:t>-mathematical </a:t>
            </a:r>
            <a:r>
              <a:rPr lang="en-US" sz="1200" dirty="0" smtClean="0"/>
              <a:t>sciences)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0657" y="2197072"/>
            <a:ext cx="37911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/>
              <a:t>Shechtman</a:t>
            </a:r>
            <a:r>
              <a:rPr lang="en-US" dirty="0" smtClean="0"/>
              <a:t> </a:t>
            </a:r>
            <a:r>
              <a:rPr lang="ru-RU" dirty="0" err="1"/>
              <a:t>Lev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/>
              <a:t>doctor of </a:t>
            </a:r>
            <a:r>
              <a:rPr lang="en-US" sz="1200" dirty="0" err="1"/>
              <a:t>physico</a:t>
            </a:r>
            <a:r>
              <a:rPr lang="en-US" sz="1200" dirty="0"/>
              <a:t>-mathematical sciences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55144" y="2197072"/>
            <a:ext cx="22204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Simeon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Bary</a:t>
            </a:r>
            <a:endParaRPr 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en-US" sz="1200" dirty="0"/>
              <a:t>doctor of technical sciences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34450" y="4914127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Akhmetshin</a:t>
            </a:r>
            <a:r>
              <a:rPr lang="ru-RU" dirty="0" smtClean="0"/>
              <a:t> </a:t>
            </a:r>
            <a:r>
              <a:rPr lang="ru-RU" dirty="0" err="1" smtClean="0"/>
              <a:t>Ravil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67429" y="3241294"/>
            <a:ext cx="18918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Babicevs</a:t>
            </a:r>
            <a:r>
              <a:rPr lang="ru-RU" dirty="0"/>
              <a:t> </a:t>
            </a:r>
            <a:r>
              <a:rPr lang="ru-RU" dirty="0" err="1" smtClean="0"/>
              <a:t>Eugene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(engineer)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011577" y="4135765"/>
            <a:ext cx="16322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Bragin</a:t>
            </a:r>
            <a:r>
              <a:rPr lang="ru-RU" dirty="0"/>
              <a:t> </a:t>
            </a:r>
            <a:r>
              <a:rPr lang="ru-RU" dirty="0" err="1"/>
              <a:t>Andrei</a:t>
            </a:r>
            <a:r>
              <a:rPr lang="ru-RU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21159" y="4949663"/>
            <a:ext cx="16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Kazanin</a:t>
            </a:r>
            <a:r>
              <a:rPr lang="en-US" dirty="0"/>
              <a:t> </a:t>
            </a:r>
            <a:r>
              <a:rPr lang="en-US" dirty="0" err="1"/>
              <a:t>Vasily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4945" y="3173160"/>
            <a:ext cx="33425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Poros</a:t>
            </a:r>
            <a:r>
              <a:rPr lang="en-US" dirty="0" err="1" smtClean="0"/>
              <a:t>ev</a:t>
            </a:r>
            <a:r>
              <a:rPr lang="ru-RU" dirty="0" smtClean="0"/>
              <a:t> </a:t>
            </a:r>
            <a:r>
              <a:rPr lang="ru-RU" dirty="0" err="1" smtClean="0"/>
              <a:t>Vyacheslav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(candidate of </a:t>
            </a:r>
            <a:r>
              <a:rPr lang="en-US" sz="1200" dirty="0" err="1"/>
              <a:t>physico</a:t>
            </a:r>
            <a:r>
              <a:rPr lang="en-US" sz="1200" dirty="0"/>
              <a:t>-mathematical sciences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37350" y="3241294"/>
            <a:ext cx="19976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/>
              <a:t>Savinov</a:t>
            </a:r>
            <a:r>
              <a:rPr lang="ru-RU" dirty="0"/>
              <a:t> </a:t>
            </a:r>
            <a:r>
              <a:rPr lang="ru-RU" dirty="0" err="1"/>
              <a:t>Gennady</a:t>
            </a:r>
            <a:r>
              <a:rPr lang="ru-RU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(designer of electronics)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35935" y="4018060"/>
            <a:ext cx="18646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Talyshev</a:t>
            </a:r>
            <a:r>
              <a:rPr lang="ru-RU" dirty="0"/>
              <a:t> </a:t>
            </a:r>
            <a:r>
              <a:rPr lang="ru-RU" dirty="0" err="1" smtClean="0"/>
              <a:t>Alexey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(designer of electronics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67429" y="4070967"/>
            <a:ext cx="18872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Toropova</a:t>
            </a:r>
            <a:r>
              <a:rPr lang="ru-RU" dirty="0"/>
              <a:t> </a:t>
            </a:r>
            <a:r>
              <a:rPr lang="ru-RU" dirty="0" err="1" smtClean="0"/>
              <a:t>Lyubov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(engineer)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169053" y="4900640"/>
            <a:ext cx="17983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/>
              <a:t>Fedoruk</a:t>
            </a:r>
            <a:r>
              <a:rPr lang="ru-RU" dirty="0"/>
              <a:t> </a:t>
            </a:r>
            <a:r>
              <a:rPr lang="ru-RU" dirty="0" err="1" smtClean="0"/>
              <a:t>Valeria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96162" y="3262102"/>
            <a:ext cx="18630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Shabarov</a:t>
            </a:r>
            <a:r>
              <a:rPr lang="ru-RU" dirty="0"/>
              <a:t> </a:t>
            </a:r>
            <a:r>
              <a:rPr lang="ru-RU" dirty="0" err="1" smtClean="0"/>
              <a:t>Alexey</a:t>
            </a:r>
            <a:endParaRPr lang="en-US" dirty="0" smtClean="0"/>
          </a:p>
          <a:p>
            <a:pPr algn="ctr"/>
            <a:r>
              <a:rPr lang="en-US" sz="1200" dirty="0"/>
              <a:t>(engineer</a:t>
            </a:r>
            <a:r>
              <a:rPr lang="en-US" sz="1200" dirty="0" smtClean="0"/>
              <a:t>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86835" y="4149248"/>
            <a:ext cx="21788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(postgraduate)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606" y="53268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Low dose Digital Radiographic </a:t>
            </a:r>
            <a:r>
              <a:rPr lang="en-US" dirty="0" smtClean="0"/>
              <a:t>Installation</a:t>
            </a:r>
            <a:r>
              <a:rPr lang="ru-RU" dirty="0" smtClean="0"/>
              <a:t> (</a:t>
            </a:r>
            <a:r>
              <a:rPr lang="en-US" dirty="0"/>
              <a:t>Siberia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 descr="http://www.inp.nsk.su/products/ldrd/images/se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9" y="2008262"/>
            <a:ext cx="4219660" cy="40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024926" y="2076629"/>
            <a:ext cx="4249075" cy="3964734"/>
          </a:xfrm>
        </p:spPr>
        <p:txBody>
          <a:bodyPr/>
          <a:lstStyle/>
          <a:p>
            <a:r>
              <a:rPr lang="en-US" dirty="0"/>
              <a:t>spatial </a:t>
            </a:r>
            <a:r>
              <a:rPr lang="en-US" dirty="0" smtClean="0"/>
              <a:t>resolution</a:t>
            </a:r>
            <a:endParaRPr lang="ru-RU" dirty="0" smtClean="0"/>
          </a:p>
          <a:p>
            <a:r>
              <a:rPr lang="en-US" dirty="0"/>
              <a:t>contrast </a:t>
            </a:r>
            <a:r>
              <a:rPr lang="en-US" dirty="0" smtClean="0"/>
              <a:t>sensitivity</a:t>
            </a:r>
            <a:endParaRPr lang="ru-RU" dirty="0" smtClean="0"/>
          </a:p>
          <a:p>
            <a:r>
              <a:rPr lang="en-US" dirty="0" smtClean="0"/>
              <a:t>increased speed</a:t>
            </a:r>
          </a:p>
          <a:p>
            <a:r>
              <a:rPr lang="en-US" dirty="0"/>
              <a:t>dynamic range</a:t>
            </a:r>
            <a:endParaRPr lang="en-US" dirty="0" smtClean="0"/>
          </a:p>
        </p:txBody>
      </p:sp>
      <p:pic>
        <p:nvPicPr>
          <p:cNvPr id="1028" name="Picture 4" descr="http://www.inp.nsk.su/products/medicine/images/meda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865" y="4703139"/>
            <a:ext cx="32099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X-ray inspection system </a:t>
            </a:r>
            <a:r>
              <a:rPr lang="en-US" dirty="0" smtClean="0"/>
              <a:t>(</a:t>
            </a:r>
            <a:r>
              <a:rPr lang="en-US" dirty="0" err="1"/>
              <a:t>Sibscan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050" name="Picture 2" descr="http://www.inp.nsk.su/products/src/images/set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2" y="1533004"/>
            <a:ext cx="4021166" cy="30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np.nsk.su/products/src/images/rgram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05" y="1533004"/>
            <a:ext cx="11906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5755830" y="1533004"/>
            <a:ext cx="4249075" cy="3964734"/>
          </a:xfrm>
        </p:spPr>
        <p:txBody>
          <a:bodyPr/>
          <a:lstStyle/>
          <a:p>
            <a:r>
              <a:rPr lang="en-US" dirty="0"/>
              <a:t>detect hidden on the body and clothing the dangerous items, weapon and </a:t>
            </a:r>
            <a:r>
              <a:rPr lang="en-US" dirty="0" smtClean="0"/>
              <a:t>explosive</a:t>
            </a:r>
          </a:p>
          <a:p>
            <a:endParaRPr lang="en-US" dirty="0"/>
          </a:p>
          <a:p>
            <a:r>
              <a:rPr lang="en-US" dirty="0"/>
              <a:t>ultra-Low dose of X-ray irradiation comparable to the background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progress </a:t>
            </a:r>
            <a:r>
              <a:rPr lang="en-US" dirty="0"/>
              <a:t>does not stand </a:t>
            </a:r>
            <a:r>
              <a:rPr lang="en-US" dirty="0" smtClean="0"/>
              <a:t>still…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9" y="1924863"/>
            <a:ext cx="4223002" cy="297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06" y="1901955"/>
            <a:ext cx="4284736" cy="301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1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4" y="1397210"/>
            <a:ext cx="3886200" cy="29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3801</TotalTime>
  <Words>149</Words>
  <Application>Microsoft Office PowerPoint</Application>
  <PresentationFormat>Произвольный</PresentationFormat>
  <Paragraphs>42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Грань</vt:lpstr>
      <vt:lpstr>Laboratory 3 sector 13</vt:lpstr>
      <vt:lpstr>Content</vt:lpstr>
      <vt:lpstr>Our laboratory staff</vt:lpstr>
      <vt:lpstr>Low dose Digital Radiographic Installation (Siberia)</vt:lpstr>
      <vt:lpstr>X-ray inspection system (Sibscan)</vt:lpstr>
      <vt:lpstr>But progress does not stand still…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175</cp:revision>
  <dcterms:created xsi:type="dcterms:W3CDTF">2015-04-07T05:26:30Z</dcterms:created>
  <dcterms:modified xsi:type="dcterms:W3CDTF">2015-04-20T07:25:25Z</dcterms:modified>
</cp:coreProperties>
</file>