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Foresight Methodologies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17" y="1445845"/>
            <a:ext cx="6793102" cy="44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0" y="2132148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2531</TotalTime>
  <Words>53</Words>
  <Application>Microsoft Office PowerPoint</Application>
  <PresentationFormat>Произвольный</PresentationFormat>
  <Paragraphs>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Грань</vt:lpstr>
      <vt:lpstr>An application of the foresight method in my work</vt:lpstr>
      <vt:lpstr>Foresight Methodologies</vt:lpstr>
      <vt:lpstr>Input Methods: what’s going on?</vt:lpstr>
      <vt:lpstr>Analytical Methods: what seems to be happening?</vt:lpstr>
      <vt:lpstr>Interpretive Methods: what’s really happening?</vt:lpstr>
      <vt:lpstr>Prospective Methods: what might happen?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29</cp:revision>
  <dcterms:created xsi:type="dcterms:W3CDTF">2015-04-07T05:26:30Z</dcterms:created>
  <dcterms:modified xsi:type="dcterms:W3CDTF">2015-04-13T04:47:12Z</dcterms:modified>
</cp:coreProperties>
</file>