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60" r:id="rId6"/>
    <p:sldId id="270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51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1493"/>
            <a:ext cx="7766936" cy="311934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Article abstracting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/>
              <a:t>Optimal Energy Thresholds and Weights for Separating</a:t>
            </a:r>
            <a:br>
              <a:rPr lang="en-US" sz="3200" b="1" dirty="0"/>
            </a:br>
            <a:r>
              <a:rPr lang="en-US" sz="3200" b="1" dirty="0"/>
              <a:t>Materials Using Photon Counting X-Ray Detectors with</a:t>
            </a:r>
            <a:br>
              <a:rPr lang="en-US" sz="3200" b="1" dirty="0"/>
            </a:br>
            <a:r>
              <a:rPr lang="en-US" sz="3200" b="1" dirty="0"/>
              <a:t>Energy Discriminating </a:t>
            </a:r>
            <a:r>
              <a:rPr lang="en-US" sz="3200" b="1" dirty="0" smtClean="0"/>
              <a:t>Capabilities</a:t>
            </a:r>
            <a:br>
              <a:rPr lang="en-US" sz="3200" b="1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7983" y="5435252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10742" y="375030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Adam S. </a:t>
            </a:r>
            <a:r>
              <a:rPr lang="en-US" dirty="0" smtClean="0"/>
              <a:t>Wang</a:t>
            </a:r>
            <a:r>
              <a:rPr lang="en-US" i="1" dirty="0" smtClean="0"/>
              <a:t> </a:t>
            </a:r>
            <a:r>
              <a:rPr lang="en-US" dirty="0"/>
              <a:t>and Norbert J. </a:t>
            </a:r>
            <a:r>
              <a:rPr lang="en-US" dirty="0" err="1" smtClean="0"/>
              <a:t>Pelc</a:t>
            </a:r>
            <a:endParaRPr lang="en-US" i="1" dirty="0"/>
          </a:p>
          <a:p>
            <a:r>
              <a:rPr lang="en-US" dirty="0" err="1" smtClean="0"/>
              <a:t>Departement</a:t>
            </a:r>
            <a:r>
              <a:rPr lang="en-US" dirty="0" smtClean="0"/>
              <a:t> </a:t>
            </a:r>
            <a:r>
              <a:rPr lang="en-US" dirty="0"/>
              <a:t>of Electrical Engineering, Stanford University, Stanford, CA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Model</a:t>
            </a:r>
            <a:endParaRPr lang="ru-RU" dirty="0" smtClean="0"/>
          </a:p>
          <a:p>
            <a:r>
              <a:rPr lang="en-US" dirty="0" smtClean="0"/>
              <a:t>Maximum-Likelihood Estimator for binned data</a:t>
            </a:r>
          </a:p>
          <a:p>
            <a:pPr lvl="1"/>
            <a:r>
              <a:rPr lang="en-US" sz="1800" dirty="0"/>
              <a:t>Estimator </a:t>
            </a:r>
            <a:r>
              <a:rPr lang="en-US" sz="1800" dirty="0" smtClean="0"/>
              <a:t>Performance</a:t>
            </a:r>
          </a:p>
          <a:p>
            <a:pPr lvl="1"/>
            <a:r>
              <a:rPr lang="en-US" sz="1800" dirty="0"/>
              <a:t>Numerical Example</a:t>
            </a:r>
            <a:endParaRPr lang="ru-RU" sz="1800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8000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identify a method that yields the optimal energy thresholds 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1" y="2102037"/>
            <a:ext cx="5715683" cy="196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3979" y="2611945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 subtraction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1" y="4243914"/>
            <a:ext cx="5395334" cy="232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568013" y="506047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contrast enhancement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6" y="5326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Low dose Digital Radiographic </a:t>
            </a:r>
            <a:r>
              <a:rPr lang="en-US" dirty="0" smtClean="0"/>
              <a:t>Installation</a:t>
            </a:r>
            <a:r>
              <a:rPr lang="ru-RU" dirty="0" smtClean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http://www.inp.nsk.su/products/ldrd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9" y="2008262"/>
            <a:ext cx="4219660" cy="4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024926" y="2076629"/>
            <a:ext cx="4249075" cy="3964734"/>
          </a:xfrm>
        </p:spPr>
        <p:txBody>
          <a:bodyPr/>
          <a:lstStyle/>
          <a:p>
            <a:r>
              <a:rPr lang="en-US" dirty="0"/>
              <a:t>spatial </a:t>
            </a:r>
            <a:r>
              <a:rPr lang="en-US" dirty="0" smtClean="0"/>
              <a:t>resolution</a:t>
            </a:r>
            <a:endParaRPr lang="ru-RU" dirty="0" smtClean="0"/>
          </a:p>
          <a:p>
            <a:r>
              <a:rPr lang="en-US" dirty="0"/>
              <a:t>contrast </a:t>
            </a:r>
            <a:r>
              <a:rPr lang="en-US" dirty="0" smtClean="0"/>
              <a:t>sensitivity</a:t>
            </a:r>
            <a:endParaRPr lang="ru-RU" dirty="0" smtClean="0"/>
          </a:p>
          <a:p>
            <a:r>
              <a:rPr lang="en-US" dirty="0" smtClean="0"/>
              <a:t>increased speed</a:t>
            </a:r>
          </a:p>
          <a:p>
            <a:r>
              <a:rPr lang="en-US" dirty="0"/>
              <a:t>dynamic range</a:t>
            </a:r>
            <a:endParaRPr lang="en-US" dirty="0" smtClean="0"/>
          </a:p>
        </p:txBody>
      </p:sp>
      <p:pic>
        <p:nvPicPr>
          <p:cNvPr id="1028" name="Picture 4" descr="http://www.inp.nsk.su/products/medicine/images/meda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65" y="4703139"/>
            <a:ext cx="32099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X-ray inspection system </a:t>
            </a:r>
            <a:r>
              <a:rPr lang="en-US" dirty="0" smtClean="0"/>
              <a:t>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0" name="Picture 2" descr="http://www.inp.nsk.su/products/src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2" y="1533004"/>
            <a:ext cx="4021166" cy="30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p.nsk.su/products/src/images/rgram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5" y="1533004"/>
            <a:ext cx="11906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755830" y="1533004"/>
            <a:ext cx="4249075" cy="3964734"/>
          </a:xfrm>
        </p:spPr>
        <p:txBody>
          <a:bodyPr/>
          <a:lstStyle/>
          <a:p>
            <a:r>
              <a:rPr lang="en-US" dirty="0"/>
              <a:t>detect hidden on the body and clothing the dangerous items, weapon and </a:t>
            </a:r>
            <a:r>
              <a:rPr lang="en-US" dirty="0" smtClean="0"/>
              <a:t>explosive</a:t>
            </a:r>
          </a:p>
          <a:p>
            <a:endParaRPr lang="en-US" dirty="0"/>
          </a:p>
          <a:p>
            <a:r>
              <a:rPr lang="en-US" dirty="0"/>
              <a:t>ultra-Low dose of X-ray irradiation comparable to the background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progress </a:t>
            </a:r>
            <a:r>
              <a:rPr lang="en-US" dirty="0"/>
              <a:t>does not stand </a:t>
            </a:r>
            <a:r>
              <a:rPr lang="en-US" dirty="0" smtClean="0"/>
              <a:t>still…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" y="1924863"/>
            <a:ext cx="4223002" cy="29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06" y="1901955"/>
            <a:ext cx="4284736" cy="30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1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4003</TotalTime>
  <Words>106</Words>
  <Application>Microsoft Office PowerPoint</Application>
  <PresentationFormat>Произвольный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Грань</vt:lpstr>
      <vt:lpstr>Article abstracting Optimal Energy Thresholds and Weights for Separating Materials Using Photon Counting X-Ray Detectors with Energy Discriminating Capabilities </vt:lpstr>
      <vt:lpstr>Content</vt:lpstr>
      <vt:lpstr>Introduction  (identify a method that yields the optimal energy thresholds )</vt:lpstr>
      <vt:lpstr>Low dose Digital Radiographic Installation (Siberia)</vt:lpstr>
      <vt:lpstr>X-ray inspection system (Sibscan)</vt:lpstr>
      <vt:lpstr>But progress does not stand still…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204</cp:revision>
  <dcterms:created xsi:type="dcterms:W3CDTF">2015-04-07T05:26:30Z</dcterms:created>
  <dcterms:modified xsi:type="dcterms:W3CDTF">2015-04-26T16:32:28Z</dcterms:modified>
</cp:coreProperties>
</file>