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 Overview of Foresight Methodologies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Foresight is “a university human capacity which </a:t>
            </a:r>
            <a:r>
              <a:rPr lang="en-US" dirty="0" smtClean="0"/>
              <a:t>allows </a:t>
            </a:r>
            <a:r>
              <a:rPr lang="en-US" dirty="0"/>
              <a:t>people</a:t>
            </a:r>
            <a:r>
              <a:rPr lang="en-US" dirty="0" smtClean="0"/>
              <a:t> to </a:t>
            </a:r>
            <a:r>
              <a:rPr lang="en-US" dirty="0"/>
              <a:t>think ahead and consider, model, create and respond </a:t>
            </a:r>
            <a:r>
              <a:rPr lang="en-US" dirty="0" smtClean="0"/>
              <a:t>to </a:t>
            </a:r>
            <a:r>
              <a:rPr lang="en-US" dirty="0"/>
              <a:t>future eventualities” (Foresight International, 2006).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0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Organisational</a:t>
            </a:r>
            <a:r>
              <a:rPr lang="en-US" dirty="0"/>
              <a:t> Strategy Processes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38" y="1828800"/>
            <a:ext cx="6063459" cy="37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Foresight Methodologies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17" y="1445845"/>
            <a:ext cx="6793102" cy="44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0" y="2132148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1741</TotalTime>
  <Words>84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An Overview of Foresight Methodologies</vt:lpstr>
      <vt:lpstr>Introduction </vt:lpstr>
      <vt:lpstr>Organisational Strategy Processes</vt:lpstr>
      <vt:lpstr>Foresight Methodologies</vt:lpstr>
      <vt:lpstr>Input Methods: what’s going on?</vt:lpstr>
      <vt:lpstr>Analytical Methods: what seems to be happening?</vt:lpstr>
      <vt:lpstr>Interpretive Methods: what’s really happening?</vt:lpstr>
      <vt:lpstr>Prospective Methods: what might happen?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26</cp:revision>
  <dcterms:created xsi:type="dcterms:W3CDTF">2015-04-07T05:26:30Z</dcterms:created>
  <dcterms:modified xsi:type="dcterms:W3CDTF">2015-04-08T10:27:47Z</dcterms:modified>
</cp:coreProperties>
</file>