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3" r:id="rId4"/>
    <p:sldId id="272" r:id="rId5"/>
    <p:sldId id="271" r:id="rId6"/>
    <p:sldId id="27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18.05.2015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peed_of_light" TargetMode="External"/><Relationship Id="rId2" Type="http://schemas.openxmlformats.org/officeDocument/2006/relationships/hyperlink" Target="http://en.wikipedia.org/wiki/Faster-than-ligh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timatter" TargetMode="External"/><Relationship Id="rId2" Type="http://schemas.openxmlformats.org/officeDocument/2006/relationships/hyperlink" Target="http://en.wikipedia.org/wiki/Mat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guel_Alcubierre" TargetMode="External"/><Relationship Id="rId2" Type="http://schemas.openxmlformats.org/officeDocument/2006/relationships/hyperlink" Target="http://en.wikipedia.org/wiki/Alcubierre_dr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30030"/>
            <a:ext cx="7766936" cy="2440867"/>
          </a:xfrm>
        </p:spPr>
        <p:txBody>
          <a:bodyPr/>
          <a:lstStyle/>
          <a:p>
            <a:pPr algn="ctr"/>
            <a:r>
              <a:rPr lang="en-US" b="1" dirty="0"/>
              <a:t>Is Warp Drive Real?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8</a:t>
            </a:r>
            <a:r>
              <a:rPr lang="en-US" dirty="0" smtClean="0"/>
              <a:t> May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  <a:endParaRPr lang="en-US" dirty="0" smtClean="0"/>
          </a:p>
          <a:p>
            <a:r>
              <a:rPr lang="en-US" dirty="0"/>
              <a:t>Warp </a:t>
            </a:r>
            <a:r>
              <a:rPr lang="en-US" dirty="0" smtClean="0"/>
              <a:t>core</a:t>
            </a:r>
            <a:endParaRPr lang="ru-RU" dirty="0" smtClean="0"/>
          </a:p>
          <a:p>
            <a:r>
              <a:rPr lang="en-US" dirty="0"/>
              <a:t>Real-world theories and science</a:t>
            </a:r>
            <a:endParaRPr lang="en-US" dirty="0" smtClean="0"/>
          </a:p>
          <a:p>
            <a:r>
              <a:rPr lang="en-US" dirty="0" smtClean="0"/>
              <a:t>Concluding 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Defenition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359877"/>
          </a:xfrm>
        </p:spPr>
        <p:txBody>
          <a:bodyPr/>
          <a:lstStyle/>
          <a:p>
            <a:r>
              <a:rPr lang="en-US" b="1" dirty="0"/>
              <a:t>Warp drive</a:t>
            </a:r>
            <a:r>
              <a:rPr lang="en-US" dirty="0"/>
              <a:t> is a hypothetical </a:t>
            </a:r>
            <a:r>
              <a:rPr lang="en-US" dirty="0">
                <a:hlinkClick r:id="rId2" tooltip="Faster-than-light"/>
              </a:rPr>
              <a:t>faster-than-light</a:t>
            </a:r>
            <a:r>
              <a:rPr lang="en-US" dirty="0"/>
              <a:t> (FTL) propulsion </a:t>
            </a:r>
            <a:r>
              <a:rPr lang="en-US" dirty="0" smtClean="0"/>
              <a:t>system</a:t>
            </a:r>
          </a:p>
          <a:p>
            <a:r>
              <a:rPr lang="en-US" dirty="0"/>
              <a:t> A spacecraft equipped with a warp drive may travel at apparent speeds greater than </a:t>
            </a:r>
            <a:r>
              <a:rPr lang="en-US" dirty="0">
                <a:hlinkClick r:id="rId3" tooltip="Speed of light"/>
              </a:rPr>
              <a:t>that of light</a:t>
            </a:r>
            <a:r>
              <a:rPr lang="en-US" dirty="0"/>
              <a:t> by many orders of magnitude</a:t>
            </a:r>
          </a:p>
        </p:txBody>
      </p:sp>
      <p:pic>
        <p:nvPicPr>
          <p:cNvPr id="1026" name="Picture 2" descr="http://upload.wikimedia.org/wikipedia/commons/1/12/Star_Trek_Warp_Fie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5" y="3290277"/>
            <a:ext cx="2954216" cy="295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Warp core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945662"/>
          </a:xfrm>
        </p:spPr>
        <p:txBody>
          <a:bodyPr/>
          <a:lstStyle/>
          <a:p>
            <a:r>
              <a:rPr lang="en-US" dirty="0"/>
              <a:t>It is a fictional reactor that taps the energy released in a </a:t>
            </a:r>
            <a:r>
              <a:rPr lang="en-US" dirty="0">
                <a:hlinkClick r:id="rId2" tooltip="Matter"/>
              </a:rPr>
              <a:t>matter</a:t>
            </a:r>
            <a:r>
              <a:rPr lang="en-US" dirty="0"/>
              <a:t>-</a:t>
            </a:r>
            <a:r>
              <a:rPr lang="en-US" dirty="0">
                <a:hlinkClick r:id="rId3" tooltip="Antimatter"/>
              </a:rPr>
              <a:t>antimatter</a:t>
            </a:r>
            <a:r>
              <a:rPr lang="en-US" dirty="0"/>
              <a:t> annihilation to provide the </a:t>
            </a:r>
            <a:r>
              <a:rPr lang="en-US" dirty="0" smtClean="0"/>
              <a:t>energy</a:t>
            </a:r>
          </a:p>
        </p:txBody>
      </p:sp>
      <p:pic>
        <p:nvPicPr>
          <p:cNvPr id="2050" name="Picture 2" descr="http://vignette4.wikia.nocookie.net/memoryalpha/images/5/54/Galaxy_warp_core_elevated_view.jpg/revision/latest?cb=20120729215810&amp;path-prefix=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860" y="3137334"/>
            <a:ext cx="4111616" cy="30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Real-world theories and science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A theoretical solution for faster-than-light travel which models the warp drive concept, called the </a:t>
            </a:r>
            <a:r>
              <a:rPr lang="en-US" dirty="0" err="1">
                <a:hlinkClick r:id="rId2" tooltip="Alcubierre drive"/>
              </a:rPr>
              <a:t>Alcubierre</a:t>
            </a:r>
            <a:r>
              <a:rPr lang="en-US" dirty="0">
                <a:hlinkClick r:id="rId2" tooltip="Alcubierre drive"/>
              </a:rPr>
              <a:t> drive</a:t>
            </a:r>
            <a:r>
              <a:rPr lang="en-US" dirty="0"/>
              <a:t>, was formulated by physicist </a:t>
            </a:r>
            <a:r>
              <a:rPr lang="en-US" dirty="0">
                <a:hlinkClick r:id="rId3" tooltip="Miguel Alcubierre"/>
              </a:rPr>
              <a:t>Miguel </a:t>
            </a:r>
            <a:r>
              <a:rPr lang="en-US" dirty="0" err="1">
                <a:hlinkClick r:id="rId3" tooltip="Miguel Alcubierre"/>
              </a:rPr>
              <a:t>Alcubierre</a:t>
            </a:r>
            <a:r>
              <a:rPr lang="en-US" dirty="0"/>
              <a:t> in 1994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energy required is still many orders of magnitude greater than anything currently possible by modern </a:t>
            </a:r>
            <a:r>
              <a:rPr lang="en-US" dirty="0" smtClean="0"/>
              <a:t>technology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 descr="http://upload.wikimedia.org/wikipedia/commons/c/c4/Alcubier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99" y="3870786"/>
            <a:ext cx="6123599" cy="28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692733"/>
          </a:xfrm>
        </p:spPr>
        <p:txBody>
          <a:bodyPr>
            <a:normAutofit/>
          </a:bodyPr>
          <a:lstStyle/>
          <a:p>
            <a:r>
              <a:rPr lang="en-US" dirty="0"/>
              <a:t>Ever since the sound barrier was broken, people have turned their attention to how we can break the light speed </a:t>
            </a:r>
            <a:r>
              <a:rPr lang="en-US" dirty="0" smtClean="0"/>
              <a:t>barrier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But </a:t>
            </a:r>
            <a:r>
              <a:rPr lang="en-US" dirty="0"/>
              <a:t>“Warp Drive” or any other term for faster-than-light travel still remains at the level of speculation and for the near future, warp drive remains a dream</a:t>
            </a:r>
          </a:p>
        </p:txBody>
      </p:sp>
    </p:spTree>
    <p:extLst>
      <p:ext uri="{BB962C8B-B14F-4D97-AF65-F5344CB8AC3E}">
        <p14:creationId xmlns:p14="http://schemas.microsoft.com/office/powerpoint/2010/main" val="36435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4573</TotalTime>
  <Words>117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Is Warp Drive Real?</vt:lpstr>
      <vt:lpstr>Content</vt:lpstr>
      <vt:lpstr>Defenition</vt:lpstr>
      <vt:lpstr>Warp core</vt:lpstr>
      <vt:lpstr>Real-world theories and science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352</cp:revision>
  <dcterms:created xsi:type="dcterms:W3CDTF">2015-04-07T05:26:30Z</dcterms:created>
  <dcterms:modified xsi:type="dcterms:W3CDTF">2015-05-18T09:41:54Z</dcterms:modified>
</cp:coreProperties>
</file>