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5" r:id="rId6"/>
    <p:sldId id="274" r:id="rId7"/>
    <p:sldId id="265" r:id="rId8"/>
    <p:sldId id="271" r:id="rId9"/>
    <p:sldId id="27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the-scientist.com/?articles.view/articleNo/33726/title/Decoding-Drea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Why do we sleep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</a:t>
            </a:r>
            <a:r>
              <a:rPr lang="en-US" b="1" i="1" dirty="0" smtClean="0"/>
              <a:t>Institute </a:t>
            </a:r>
            <a:r>
              <a:rPr lang="en-US" b="1" i="1" dirty="0"/>
              <a:t>of Nuclear </a:t>
            </a:r>
            <a:r>
              <a:rPr lang="en-US" b="1" i="1" dirty="0" smtClean="0"/>
              <a:t>Physics, 18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7151" y="5458336"/>
            <a:ext cx="364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ru-RU" dirty="0" smtClean="0"/>
              <a:t>http</a:t>
            </a:r>
            <a:r>
              <a:rPr lang="ru-RU" dirty="0"/>
              <a:t>://www.bbc.com/news</a:t>
            </a:r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Why do I sleep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is the role of dreaming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dirty="0"/>
              <a:t>Sleep made our ancestors vulnerable to attack from wild animals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Some </a:t>
            </a:r>
            <a:r>
              <a:rPr lang="en-US" dirty="0"/>
              <a:t>sort of evolutionary advantage</a:t>
            </a:r>
          </a:p>
        </p:txBody>
      </p:sp>
      <p:pic>
        <p:nvPicPr>
          <p:cNvPr id="3" name="Picture 2" descr="Sleeping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4" y="3290277"/>
            <a:ext cx="4964967" cy="27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Why do I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You can think of it like having a house party. You can either entertain the guests or clean up the house, but you can't really do both at the same time</a:t>
            </a:r>
            <a:endParaRPr lang="en-US" dirty="0" smtClean="0"/>
          </a:p>
        </p:txBody>
      </p:sp>
      <p:pic>
        <p:nvPicPr>
          <p:cNvPr id="3" name="Picture 2" descr="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2876063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role of dreaming?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1549"/>
            <a:ext cx="8596668" cy="1418857"/>
          </a:xfrm>
        </p:spPr>
        <p:txBody>
          <a:bodyPr/>
          <a:lstStyle/>
          <a:p>
            <a:r>
              <a:rPr lang="en-US" dirty="0"/>
              <a:t>More recently, a team at the ATR Computational Neuroscience Laboratories in Kyoto in Japan has begun trying to answer some of these questions by building the beginnings of a </a:t>
            </a:r>
            <a:r>
              <a:rPr lang="en-US" b="1" u="sng" dirty="0">
                <a:hlinkClick r:id="rId2"/>
              </a:rPr>
              <a:t>dream-reading machine</a:t>
            </a:r>
            <a:endParaRPr lang="ru-RU" dirty="0"/>
          </a:p>
        </p:txBody>
      </p:sp>
      <p:pic>
        <p:nvPicPr>
          <p:cNvPr id="3074" name="Picture 2" descr="D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5" y="3837949"/>
            <a:ext cx="4426683" cy="24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9739" y="1742867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The investigators hope that "early to bed and early to rise" really does make us, if not "wealthy and wise", at least "healthy and wise"</a:t>
            </a:r>
            <a:endParaRPr lang="ru-RU" dirty="0" smtClean="0"/>
          </a:p>
        </p:txBody>
      </p:sp>
      <p:pic>
        <p:nvPicPr>
          <p:cNvPr id="4098" name="Picture 2" descr="Modern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3134006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What happens when I don't get enough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Researchers at Surrey University in Guildford have found that genes involved in inflammation seem to increase their </a:t>
            </a:r>
            <a:r>
              <a:rPr lang="en-US" dirty="0" smtClean="0"/>
              <a:t>activity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 the consequent activation of the immune system might increase the risk of heart disease and stroke</a:t>
            </a:r>
          </a:p>
          <a:p>
            <a:endParaRPr lang="en-US" dirty="0" smtClean="0"/>
          </a:p>
        </p:txBody>
      </p:sp>
      <p:pic>
        <p:nvPicPr>
          <p:cNvPr id="1028" name="Picture 4" descr="http://direct-press.ru/images/stories/2015/Health/01-2015/06/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7" y="3807164"/>
            <a:ext cx="3776006" cy="2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hard to think when I am tired?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 suggests that parts of the human brain may well be asleep when it is sleep-deprived</a:t>
            </a:r>
          </a:p>
          <a:p>
            <a:r>
              <a:rPr lang="en-US" dirty="0"/>
              <a:t>Studies on whales and dolphins show that when asleep they continue to use half of their brain to swim and come up to the surface for air</a:t>
            </a:r>
            <a:endParaRPr lang="en-US" dirty="0" smtClean="0"/>
          </a:p>
        </p:txBody>
      </p:sp>
      <p:pic>
        <p:nvPicPr>
          <p:cNvPr id="2050" name="Picture 2" descr="http://thumbs.dreamstime.com/z/tired-man-coffee-20434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85" y="3372169"/>
            <a:ext cx="4140366" cy="31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5075</TotalTime>
  <Words>258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Why do we sleep?</vt:lpstr>
      <vt:lpstr>Content</vt:lpstr>
      <vt:lpstr>Introduction</vt:lpstr>
      <vt:lpstr>Why do I sleep?</vt:lpstr>
      <vt:lpstr>What is the role of dreaming? </vt:lpstr>
      <vt:lpstr>Concluding comments</vt:lpstr>
      <vt:lpstr>Thank you for your attention!</vt:lpstr>
      <vt:lpstr>What happens when I don't get enough sleep?</vt:lpstr>
      <vt:lpstr>Why is it hard to think when I am tired?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399</cp:revision>
  <dcterms:created xsi:type="dcterms:W3CDTF">2015-04-07T05:26:30Z</dcterms:created>
  <dcterms:modified xsi:type="dcterms:W3CDTF">2015-05-20T07:13:51Z</dcterms:modified>
</cp:coreProperties>
</file>