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56" r:id="rId2"/>
    <p:sldId id="269" r:id="rId3"/>
    <p:sldId id="259" r:id="rId4"/>
    <p:sldId id="266" r:id="rId5"/>
    <p:sldId id="260" r:id="rId6"/>
    <p:sldId id="270" r:id="rId7"/>
    <p:sldId id="264" r:id="rId8"/>
    <p:sldId id="26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510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19.04.2015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64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19.04.2015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52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19.04.2015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6328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19.04.2015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538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19.04.2015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5667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19.04.2015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778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19.04.2015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384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19.04.2015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02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19.04.2015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06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19.04.2015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99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19.04.2015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37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19.04.2015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26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19.04.2015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31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19.04.2015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44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19.04.2015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82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19.04.2015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313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F7152-2E34-4CF8-96E1-9C0B6BE1AFF1}" type="datetimeFigureOut">
              <a:rPr lang="ru-RU" smtClean="0"/>
              <a:t>19.04.2015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48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1609969"/>
            <a:ext cx="7766936" cy="2440867"/>
          </a:xfrm>
        </p:spPr>
        <p:txBody>
          <a:bodyPr/>
          <a:lstStyle/>
          <a:p>
            <a:pPr algn="ctr"/>
            <a:r>
              <a:rPr lang="en-US" dirty="0"/>
              <a:t>Laboratory 3</a:t>
            </a:r>
            <a:br>
              <a:rPr lang="en-US" dirty="0"/>
            </a:br>
            <a:r>
              <a:rPr lang="en-US" dirty="0" smtClean="0"/>
              <a:t>sector 13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dirty="0" err="1" smtClean="0"/>
              <a:t>Oleynikov</a:t>
            </a:r>
            <a:r>
              <a:rPr lang="en-US" dirty="0" smtClean="0"/>
              <a:t> </a:t>
            </a:r>
            <a:r>
              <a:rPr lang="en-US" dirty="0" err="1" smtClean="0"/>
              <a:t>Vladislav</a:t>
            </a:r>
            <a:r>
              <a:rPr lang="en-US" dirty="0" smtClean="0"/>
              <a:t> </a:t>
            </a:r>
            <a:r>
              <a:rPr lang="en-US" dirty="0" err="1" smtClean="0"/>
              <a:t>Petrovich</a:t>
            </a:r>
            <a:endParaRPr lang="en-US" dirty="0" smtClean="0"/>
          </a:p>
          <a:p>
            <a:pPr algn="ctr"/>
            <a:r>
              <a:rPr lang="en-US" b="1" i="1" dirty="0" err="1"/>
              <a:t>Budker</a:t>
            </a:r>
            <a:r>
              <a:rPr lang="en-US" b="1" i="1" dirty="0"/>
              <a:t>  Institute of Nuclear </a:t>
            </a:r>
            <a:r>
              <a:rPr lang="en-US" b="1" i="1" dirty="0" smtClean="0"/>
              <a:t>Physics, </a:t>
            </a:r>
            <a:r>
              <a:rPr lang="en-US" dirty="0" smtClean="0"/>
              <a:t>20 April 2015</a:t>
            </a:r>
          </a:p>
          <a:p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832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ontent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</a:p>
          <a:p>
            <a:r>
              <a:rPr lang="en-US" dirty="0"/>
              <a:t>Our laboratory </a:t>
            </a:r>
            <a:r>
              <a:rPr lang="en-US" dirty="0" smtClean="0"/>
              <a:t>staff</a:t>
            </a:r>
            <a:endParaRPr lang="ru-RU" dirty="0" smtClean="0"/>
          </a:p>
          <a:p>
            <a:r>
              <a:rPr lang="en-US" dirty="0" smtClean="0"/>
              <a:t>Analysis method</a:t>
            </a:r>
          </a:p>
          <a:p>
            <a:r>
              <a:rPr lang="en-US" dirty="0" smtClean="0"/>
              <a:t>Prospection method</a:t>
            </a:r>
          </a:p>
          <a:p>
            <a:r>
              <a:rPr lang="en-US" dirty="0"/>
              <a:t>Concluding </a:t>
            </a:r>
            <a:r>
              <a:rPr lang="en-US" dirty="0" smtClean="0"/>
              <a:t>comments</a:t>
            </a:r>
          </a:p>
        </p:txBody>
      </p:sp>
      <p:sp>
        <p:nvSpPr>
          <p:cNvPr id="4" name="Овальная выноска 3"/>
          <p:cNvSpPr/>
          <p:nvPr/>
        </p:nvSpPr>
        <p:spPr>
          <a:xfrm>
            <a:off x="5529128" y="1538243"/>
            <a:ext cx="3717421" cy="1538243"/>
          </a:xfrm>
          <a:prstGeom prst="wedgeEllipseCallout">
            <a:avLst>
              <a:gd name="adj1" fmla="val -68649"/>
              <a:gd name="adj2" fmla="val 74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6768267" y="2122698"/>
            <a:ext cx="175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r>
              <a:rPr lang="en-US" dirty="0" smtClean="0"/>
              <a:t> minutes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1095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</a:t>
            </a:r>
            <a:r>
              <a:rPr lang="en-US" dirty="0" smtClean="0"/>
              <a:t>laboratory staff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937289" y="1417405"/>
            <a:ext cx="40767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/>
              <a:t>Dmitr</a:t>
            </a:r>
            <a:r>
              <a:rPr lang="en-US" dirty="0" smtClean="0"/>
              <a:t>y</a:t>
            </a:r>
            <a:r>
              <a:rPr lang="ru-RU" dirty="0" smtClean="0"/>
              <a:t> </a:t>
            </a:r>
            <a:r>
              <a:rPr lang="ru-RU" dirty="0" err="1" smtClean="0"/>
              <a:t>Grigoriev</a:t>
            </a:r>
            <a:r>
              <a:rPr lang="en-US" dirty="0"/>
              <a:t> </a:t>
            </a:r>
            <a:r>
              <a:rPr lang="en-US" dirty="0" smtClean="0"/>
              <a:t>[Head </a:t>
            </a:r>
            <a:r>
              <a:rPr lang="en-US" dirty="0"/>
              <a:t>of </a:t>
            </a:r>
            <a:r>
              <a:rPr lang="en-US" dirty="0" smtClean="0"/>
              <a:t>laboratory]</a:t>
            </a:r>
          </a:p>
          <a:p>
            <a:pPr algn="ctr"/>
            <a:r>
              <a:rPr lang="en-US" sz="1200" dirty="0" smtClean="0"/>
              <a:t>(candidate </a:t>
            </a:r>
            <a:r>
              <a:rPr lang="en-US" sz="1200" dirty="0"/>
              <a:t>of </a:t>
            </a:r>
            <a:r>
              <a:rPr lang="en-US" sz="1200" dirty="0" err="1"/>
              <a:t>physico</a:t>
            </a:r>
            <a:r>
              <a:rPr lang="en-US" sz="1200" dirty="0"/>
              <a:t>-mathematical </a:t>
            </a:r>
            <a:r>
              <a:rPr lang="en-US" sz="1200" dirty="0" smtClean="0"/>
              <a:t>sciences)</a:t>
            </a:r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0657" y="2197072"/>
            <a:ext cx="379115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err="1" smtClean="0"/>
              <a:t>Shechtman</a:t>
            </a:r>
            <a:r>
              <a:rPr lang="en-US" dirty="0" smtClean="0"/>
              <a:t> </a:t>
            </a:r>
            <a:r>
              <a:rPr lang="ru-RU" dirty="0" err="1"/>
              <a:t>Lev</a:t>
            </a:r>
            <a:r>
              <a:rPr lang="en-US" dirty="0"/>
              <a:t> </a:t>
            </a:r>
            <a:endParaRPr lang="en-US" dirty="0" smtClean="0"/>
          </a:p>
          <a:p>
            <a:pPr algn="ctr"/>
            <a:r>
              <a:rPr lang="en-US" sz="1200" dirty="0" smtClean="0"/>
              <a:t>(</a:t>
            </a:r>
            <a:r>
              <a:rPr lang="en-US" sz="1200" dirty="0"/>
              <a:t>doctor of </a:t>
            </a:r>
            <a:r>
              <a:rPr lang="en-US" sz="1200" dirty="0" err="1"/>
              <a:t>physico</a:t>
            </a:r>
            <a:r>
              <a:rPr lang="en-US" sz="1200" dirty="0"/>
              <a:t>-mathematical sciences</a:t>
            </a:r>
            <a:r>
              <a:rPr lang="en-US" sz="1200" dirty="0" smtClean="0"/>
              <a:t>)</a:t>
            </a:r>
            <a:endParaRPr lang="ru-RU" sz="1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355144" y="2197072"/>
            <a:ext cx="222048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Simeon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</a:rPr>
              <a:t>Bary</a:t>
            </a:r>
            <a:endParaRPr lang="en-US" dirty="0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sz="1200" dirty="0" smtClean="0">
                <a:solidFill>
                  <a:srgbClr val="333333"/>
                </a:solidFill>
                <a:latin typeface="arial" panose="020B0604020202020204" pitchFamily="34" charset="0"/>
              </a:rPr>
              <a:t>(</a:t>
            </a:r>
            <a:r>
              <a:rPr lang="en-US" sz="1200" dirty="0"/>
              <a:t>doctor of technical sciences</a:t>
            </a:r>
            <a:r>
              <a:rPr lang="en-US" sz="1200" dirty="0" smtClean="0">
                <a:solidFill>
                  <a:srgbClr val="333333"/>
                </a:solidFill>
                <a:latin typeface="arial" panose="020B0604020202020204" pitchFamily="34" charset="0"/>
              </a:rPr>
              <a:t>)</a:t>
            </a:r>
            <a:endParaRPr lang="ru-RU" sz="1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034450" y="4914127"/>
            <a:ext cx="1959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/>
              <a:t>Akhmetshin</a:t>
            </a:r>
            <a:r>
              <a:rPr lang="ru-RU" dirty="0" smtClean="0"/>
              <a:t> </a:t>
            </a:r>
            <a:r>
              <a:rPr lang="ru-RU" dirty="0" err="1" smtClean="0"/>
              <a:t>Ravil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967429" y="3241294"/>
            <a:ext cx="189186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err="1"/>
              <a:t>Babicevs</a:t>
            </a:r>
            <a:r>
              <a:rPr lang="ru-RU" dirty="0"/>
              <a:t> </a:t>
            </a:r>
            <a:r>
              <a:rPr lang="ru-RU" dirty="0" err="1" smtClean="0"/>
              <a:t>Eugene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>(engineer)</a:t>
            </a:r>
            <a:endParaRPr lang="ru-RU" sz="1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011577" y="4135765"/>
            <a:ext cx="163224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err="1" smtClean="0"/>
              <a:t>Bragin</a:t>
            </a:r>
            <a:r>
              <a:rPr lang="ru-RU" dirty="0"/>
              <a:t> </a:t>
            </a:r>
            <a:r>
              <a:rPr lang="ru-RU" dirty="0" err="1"/>
              <a:t>Andrei</a:t>
            </a:r>
            <a:r>
              <a:rPr lang="ru-RU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dirty="0"/>
              <a:t>(engineer</a:t>
            </a:r>
            <a:r>
              <a:rPr lang="en-US" sz="1200" dirty="0" smtClean="0"/>
              <a:t>)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121159" y="4949663"/>
            <a:ext cx="1638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Kazanin</a:t>
            </a:r>
            <a:r>
              <a:rPr lang="en-US" dirty="0"/>
              <a:t> </a:t>
            </a:r>
            <a:r>
              <a:rPr lang="en-US" dirty="0" err="1"/>
              <a:t>Vasily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04945" y="3173160"/>
            <a:ext cx="334258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err="1" smtClean="0"/>
              <a:t>Poros</a:t>
            </a:r>
            <a:r>
              <a:rPr lang="en-US" dirty="0" err="1" smtClean="0"/>
              <a:t>ev</a:t>
            </a:r>
            <a:r>
              <a:rPr lang="ru-RU" dirty="0" smtClean="0"/>
              <a:t> </a:t>
            </a:r>
            <a:r>
              <a:rPr lang="ru-RU" dirty="0" err="1" smtClean="0"/>
              <a:t>Vyacheslav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dirty="0"/>
              <a:t>(candidate of </a:t>
            </a:r>
            <a:r>
              <a:rPr lang="en-US" sz="1200" dirty="0" err="1"/>
              <a:t>physico</a:t>
            </a:r>
            <a:r>
              <a:rPr lang="en-US" sz="1200" dirty="0"/>
              <a:t>-mathematical sciences</a:t>
            </a:r>
            <a:r>
              <a:rPr lang="en-US" sz="1200" dirty="0" smtClean="0"/>
              <a:t>)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037350" y="3241294"/>
            <a:ext cx="199766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err="1" smtClean="0"/>
              <a:t>Savinov</a:t>
            </a:r>
            <a:r>
              <a:rPr lang="ru-RU" dirty="0"/>
              <a:t> </a:t>
            </a:r>
            <a:r>
              <a:rPr lang="ru-RU" dirty="0" err="1"/>
              <a:t>Gennady</a:t>
            </a:r>
            <a:r>
              <a:rPr lang="ru-RU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>(designer of electronics)</a:t>
            </a:r>
            <a:endParaRPr lang="ru-RU" sz="12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135935" y="4018060"/>
            <a:ext cx="186461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err="1"/>
              <a:t>Talyshev</a:t>
            </a:r>
            <a:r>
              <a:rPr lang="ru-RU" dirty="0"/>
              <a:t> </a:t>
            </a:r>
            <a:r>
              <a:rPr lang="ru-RU" dirty="0" err="1" smtClean="0"/>
              <a:t>Alexey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dirty="0"/>
              <a:t>(designer of electronics</a:t>
            </a:r>
            <a:r>
              <a:rPr lang="en-US" sz="1200" dirty="0" smtClean="0"/>
              <a:t>)</a:t>
            </a:r>
            <a:endParaRPr lang="ru-RU" sz="12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967429" y="4070967"/>
            <a:ext cx="188724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err="1"/>
              <a:t>Toropova</a:t>
            </a:r>
            <a:r>
              <a:rPr lang="ru-RU" dirty="0"/>
              <a:t> </a:t>
            </a:r>
            <a:r>
              <a:rPr lang="ru-RU" dirty="0" err="1" smtClean="0"/>
              <a:t>Lyubov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dirty="0"/>
              <a:t>(engineer)</a:t>
            </a:r>
            <a:endParaRPr lang="ru-RU" sz="12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169053" y="4900640"/>
            <a:ext cx="179837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err="1"/>
              <a:t>Fedoruk</a:t>
            </a:r>
            <a:r>
              <a:rPr lang="ru-RU" dirty="0"/>
              <a:t> </a:t>
            </a:r>
            <a:r>
              <a:rPr lang="ru-RU" dirty="0" err="1" smtClean="0"/>
              <a:t>Valeria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dirty="0"/>
              <a:t>(engineer</a:t>
            </a:r>
            <a:r>
              <a:rPr lang="en-US" sz="1200" dirty="0" smtClean="0"/>
              <a:t>)</a:t>
            </a:r>
            <a:endParaRPr lang="ru-RU" sz="12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7896162" y="3262102"/>
            <a:ext cx="186307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Shabarov</a:t>
            </a:r>
            <a:r>
              <a:rPr lang="ru-RU" dirty="0"/>
              <a:t> </a:t>
            </a:r>
            <a:r>
              <a:rPr lang="ru-RU" dirty="0" err="1" smtClean="0"/>
              <a:t>Alexey</a:t>
            </a:r>
            <a:endParaRPr lang="en-US" dirty="0" smtClean="0"/>
          </a:p>
          <a:p>
            <a:pPr algn="ctr"/>
            <a:r>
              <a:rPr lang="en-US" sz="1200" dirty="0"/>
              <a:t>(engineer</a:t>
            </a:r>
            <a:r>
              <a:rPr lang="en-US" sz="1200" dirty="0" smtClean="0"/>
              <a:t>)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086835" y="4149248"/>
            <a:ext cx="21788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Oleynikov</a:t>
            </a:r>
            <a:r>
              <a:rPr lang="en-US" dirty="0" smtClean="0"/>
              <a:t> </a:t>
            </a:r>
            <a:r>
              <a:rPr lang="en-US" dirty="0" err="1" smtClean="0"/>
              <a:t>Vladislav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 smtClean="0"/>
              <a:t>(postgraduate)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62792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4606" y="532688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Low dose Digital Radiographic </a:t>
            </a:r>
            <a:r>
              <a:rPr lang="en-US" dirty="0" smtClean="0"/>
              <a:t>Installation</a:t>
            </a:r>
            <a:r>
              <a:rPr lang="ru-RU" dirty="0" smtClean="0"/>
              <a:t> (</a:t>
            </a:r>
            <a:r>
              <a:rPr lang="en-US" dirty="0"/>
              <a:t>Siberia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1026" name="Picture 2" descr="http://www.inp.nsk.su/products/ldrd/images/sett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89" y="2008262"/>
            <a:ext cx="4219660" cy="403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5024926" y="2076629"/>
            <a:ext cx="4249075" cy="3964734"/>
          </a:xfrm>
        </p:spPr>
        <p:txBody>
          <a:bodyPr/>
          <a:lstStyle/>
          <a:p>
            <a:r>
              <a:rPr lang="en-US" dirty="0"/>
              <a:t>spatial </a:t>
            </a:r>
            <a:r>
              <a:rPr lang="en-US" dirty="0" smtClean="0"/>
              <a:t>resolution</a:t>
            </a:r>
            <a:endParaRPr lang="ru-RU" dirty="0" smtClean="0"/>
          </a:p>
          <a:p>
            <a:r>
              <a:rPr lang="en-US" dirty="0"/>
              <a:t>contrast </a:t>
            </a:r>
            <a:r>
              <a:rPr lang="en-US" dirty="0" smtClean="0"/>
              <a:t>sensitivity</a:t>
            </a:r>
            <a:endParaRPr lang="ru-RU" dirty="0" smtClean="0"/>
          </a:p>
          <a:p>
            <a:r>
              <a:rPr lang="en-US" dirty="0" smtClean="0"/>
              <a:t>increased speed</a:t>
            </a:r>
          </a:p>
          <a:p>
            <a:r>
              <a:rPr lang="en-US" dirty="0"/>
              <a:t>dynamic range</a:t>
            </a:r>
            <a:endParaRPr lang="en-US" dirty="0" smtClean="0"/>
          </a:p>
        </p:txBody>
      </p:sp>
      <p:pic>
        <p:nvPicPr>
          <p:cNvPr id="1028" name="Picture 4" descr="http://www.inp.nsk.su/products/medicine/images/medal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865" y="4703139"/>
            <a:ext cx="3209925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53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X-ray inspection system </a:t>
            </a:r>
            <a:r>
              <a:rPr lang="en-US" dirty="0" smtClean="0"/>
              <a:t>(</a:t>
            </a:r>
            <a:r>
              <a:rPr lang="en-US" dirty="0" err="1"/>
              <a:t>Sibscan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2050" name="Picture 2" descr="http://www.inp.nsk.su/products/src/images/sett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22" y="1533004"/>
            <a:ext cx="4021166" cy="305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inp.nsk.su/products/src/images/rgram-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205" y="1533004"/>
            <a:ext cx="1190625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5755830" y="1533004"/>
            <a:ext cx="4249075" cy="3964734"/>
          </a:xfrm>
        </p:spPr>
        <p:txBody>
          <a:bodyPr/>
          <a:lstStyle/>
          <a:p>
            <a:r>
              <a:rPr lang="en-US" dirty="0"/>
              <a:t>detect hidden on the body and clothing the dangerous items, weapon and </a:t>
            </a:r>
            <a:r>
              <a:rPr lang="en-US" dirty="0" smtClean="0"/>
              <a:t>explosive</a:t>
            </a:r>
          </a:p>
          <a:p>
            <a:endParaRPr lang="en-US" dirty="0"/>
          </a:p>
          <a:p>
            <a:r>
              <a:rPr lang="en-US" dirty="0"/>
              <a:t>ultra-Low dose of X-ray irradiation comparable to the background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613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But progress </a:t>
            </a:r>
            <a:r>
              <a:rPr lang="en-US" dirty="0"/>
              <a:t>does not stand </a:t>
            </a:r>
            <a:r>
              <a:rPr lang="en-US" dirty="0" smtClean="0"/>
              <a:t>still…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9" y="1924863"/>
            <a:ext cx="4223002" cy="2974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106" y="1901955"/>
            <a:ext cx="4284736" cy="301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1516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Concluding Comments</a:t>
            </a:r>
            <a:endParaRPr lang="ru-RU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604" y="1397210"/>
            <a:ext cx="3886200" cy="291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9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9518" y="214923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Thank you for your attention!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709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3801</TotalTime>
  <Words>139</Words>
  <Application>Microsoft Office PowerPoint</Application>
  <PresentationFormat>Произвольный</PresentationFormat>
  <Paragraphs>42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Грань</vt:lpstr>
      <vt:lpstr>Laboratory 3 sector 13</vt:lpstr>
      <vt:lpstr>Content</vt:lpstr>
      <vt:lpstr>Our laboratory staff</vt:lpstr>
      <vt:lpstr>Low dose Digital Radiographic Installation (Siberia)</vt:lpstr>
      <vt:lpstr>X-ray inspection system (Sibscan)</vt:lpstr>
      <vt:lpstr>But progress does not stand still…</vt:lpstr>
      <vt:lpstr>Concluding Comments</vt:lpstr>
      <vt:lpstr>Thank you for your attention!</vt:lpstr>
    </vt:vector>
  </TitlesOfParts>
  <Company>BINP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Foresight Methodologies</dc:title>
  <dc:creator>BINP User</dc:creator>
  <cp:lastModifiedBy>Vlad</cp:lastModifiedBy>
  <cp:revision>172</cp:revision>
  <dcterms:created xsi:type="dcterms:W3CDTF">2015-04-07T05:26:30Z</dcterms:created>
  <dcterms:modified xsi:type="dcterms:W3CDTF">2015-04-19T16:24:12Z</dcterms:modified>
</cp:coreProperties>
</file>