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59" r:id="rId4"/>
    <p:sldId id="271" r:id="rId5"/>
    <p:sldId id="272" r:id="rId6"/>
    <p:sldId id="27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609969"/>
            <a:ext cx="7766936" cy="2440867"/>
          </a:xfrm>
        </p:spPr>
        <p:txBody>
          <a:bodyPr/>
          <a:lstStyle/>
          <a:p>
            <a:pPr algn="ctr"/>
            <a:r>
              <a:rPr lang="en-US" dirty="0" smtClean="0"/>
              <a:t>Nanomaterials</a:t>
            </a:r>
            <a:r>
              <a:rPr lang="en-US" dirty="0"/>
              <a:t/>
            </a:r>
            <a:br>
              <a:rPr lang="en-US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8</a:t>
            </a:r>
            <a:r>
              <a:rPr lang="en-US" dirty="0" smtClean="0"/>
              <a:t> May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</a:p>
          <a:p>
            <a:r>
              <a:rPr lang="en-US" dirty="0" smtClean="0"/>
              <a:t>Concluding 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 smtClean="0"/>
              <a:t>Definition and history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77334" y="1607234"/>
            <a:ext cx="8529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525"/>
                </a:solidFill>
                <a:latin typeface="Arial" panose="020B0604020202020204" pitchFamily="34" charset="0"/>
              </a:rPr>
              <a:t>Nanomaterials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/>
              <a:t>is a material with </a:t>
            </a:r>
            <a:r>
              <a:rPr lang="en-US" dirty="0"/>
              <a:t>single unit is sized (in at least one dimension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between 1 and 1000 nanometers (10</a:t>
            </a:r>
            <a:r>
              <a:rPr lang="en-US" baseline="30000" dirty="0"/>
              <a:t>−9</a:t>
            </a:r>
            <a:r>
              <a:rPr lang="en-US" dirty="0"/>
              <a:t> meter) but is usually 1—100 nm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7333" y="3412588"/>
            <a:ext cx="852989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Richard Feynman was the first who offered to move mechanically single atoms with the help of a manipulator of the appropriate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at the conference in 1959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/>
              <a:t>Carbon </a:t>
            </a:r>
            <a:r>
              <a:rPr lang="en-US" dirty="0" smtClean="0"/>
              <a:t>nanotubes</a:t>
            </a:r>
            <a:endParaRPr lang="en-US" dirty="0"/>
          </a:p>
        </p:txBody>
      </p:sp>
      <p:pic>
        <p:nvPicPr>
          <p:cNvPr id="1026" name="Picture 2" descr="Multi-walled Carbon Nano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8"/>
            <a:ext cx="5039050" cy="376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kinja-img.com/gawker-media/image/upload/s--g3a_UZVx--/c_fit,fl_progressive,q_80,w_636/18enfuwsagjl5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36" y="2000737"/>
            <a:ext cx="4998347" cy="281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181577" y="5106347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ultra-strong threads for space lift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0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/>
              <a:t> Carbon nanotubes</a:t>
            </a:r>
            <a:endParaRPr lang="ru-RU" dirty="0"/>
          </a:p>
        </p:txBody>
      </p:sp>
      <p:pic>
        <p:nvPicPr>
          <p:cNvPr id="2050" name="Picture 2" descr="microchips, carbon nanotubes, computer chips, electronic devices, ibm, carbon, silicon, nature nanotechnology, artificial muscles, university of texas in dallas, yarn, carbon nanotubes mus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3" y="1449022"/>
            <a:ext cx="51149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34976" y="515033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artificial muscles</a:t>
            </a:r>
            <a:endParaRPr lang="ru-RU" dirty="0"/>
          </a:p>
        </p:txBody>
      </p:sp>
      <p:pic>
        <p:nvPicPr>
          <p:cNvPr id="2052" name="Picture 4" descr="http://www.mobilesolarpower.net/wp-content/uploads/150-up-1024x10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15" y="1432414"/>
            <a:ext cx="3471929" cy="340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330504" y="5065319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power 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generator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2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/>
              <a:t> </a:t>
            </a:r>
            <a:r>
              <a:rPr lang="en-US" dirty="0"/>
              <a:t>Graphene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34976" y="515033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artificial muscles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30504" y="5065319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power 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generator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1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err="1"/>
              <a:t>Gersh</a:t>
            </a:r>
            <a:r>
              <a:rPr lang="en-US" dirty="0"/>
              <a:t> </a:t>
            </a:r>
            <a:r>
              <a:rPr lang="en-US" dirty="0" err="1"/>
              <a:t>Itskovich</a:t>
            </a:r>
            <a:r>
              <a:rPr lang="en-US" dirty="0"/>
              <a:t> </a:t>
            </a:r>
            <a:r>
              <a:rPr lang="en-US" dirty="0" err="1" smtClean="0"/>
              <a:t>Budker</a:t>
            </a:r>
            <a:r>
              <a:rPr lang="en-US" dirty="0" smtClean="0"/>
              <a:t> was </a:t>
            </a:r>
            <a:r>
              <a:rPr lang="en-US" dirty="0"/>
              <a:t>a </a:t>
            </a:r>
            <a:r>
              <a:rPr lang="en-US" dirty="0" smtClean="0"/>
              <a:t>great scientist</a:t>
            </a:r>
          </a:p>
          <a:p>
            <a:r>
              <a:rPr lang="en-US" dirty="0"/>
              <a:t>Because of his ideas and enthusiasm our world made a significant leap ahead.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4165</TotalTime>
  <Words>81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Грань</vt:lpstr>
      <vt:lpstr>Nanomaterials </vt:lpstr>
      <vt:lpstr>Content</vt:lpstr>
      <vt:lpstr> Definition and history</vt:lpstr>
      <vt:lpstr> Carbon nanotubes</vt:lpstr>
      <vt:lpstr>  Carbon nanotubes</vt:lpstr>
      <vt:lpstr>  Graphene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301</cp:revision>
  <dcterms:created xsi:type="dcterms:W3CDTF">2015-04-07T05:26:30Z</dcterms:created>
  <dcterms:modified xsi:type="dcterms:W3CDTF">2015-05-08T11:06:25Z</dcterms:modified>
</cp:coreProperties>
</file>