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 application </a:t>
            </a:r>
            <a:r>
              <a:rPr lang="en-US" dirty="0"/>
              <a:t>of </a:t>
            </a:r>
            <a:r>
              <a:rPr lang="en-US" dirty="0" smtClean="0"/>
              <a:t>the foresight </a:t>
            </a:r>
            <a:r>
              <a:rPr lang="en-US" dirty="0"/>
              <a:t>method in my 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</a:t>
            </a:r>
            <a:r>
              <a:rPr lang="en-US" dirty="0" smtClean="0"/>
              <a:t>9 April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Foresight Methodologies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21" y="1380852"/>
            <a:ext cx="5256894" cy="43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Methods: what’s going on?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270000"/>
            <a:ext cx="5495925" cy="5248275"/>
          </a:xfrm>
          <a:prstGeom prst="rect">
            <a:avLst/>
          </a:prstGeom>
        </p:spPr>
      </p:pic>
      <p:sp>
        <p:nvSpPr>
          <p:cNvPr id="6" name="Полилиния 5"/>
          <p:cNvSpPr/>
          <p:nvPr/>
        </p:nvSpPr>
        <p:spPr>
          <a:xfrm>
            <a:off x="6205415" y="3259015"/>
            <a:ext cx="1361370" cy="265723"/>
          </a:xfrm>
          <a:custGeom>
            <a:avLst/>
            <a:gdLst>
              <a:gd name="connsiteX0" fmla="*/ 187570 w 1361370"/>
              <a:gd name="connsiteY0" fmla="*/ 54708 h 265723"/>
              <a:gd name="connsiteX1" fmla="*/ 289170 w 1361370"/>
              <a:gd name="connsiteY1" fmla="*/ 39077 h 265723"/>
              <a:gd name="connsiteX2" fmla="*/ 312616 w 1361370"/>
              <a:gd name="connsiteY2" fmla="*/ 31262 h 265723"/>
              <a:gd name="connsiteX3" fmla="*/ 898770 w 1361370"/>
              <a:gd name="connsiteY3" fmla="*/ 23447 h 265723"/>
              <a:gd name="connsiteX4" fmla="*/ 984739 w 1361370"/>
              <a:gd name="connsiteY4" fmla="*/ 7816 h 265723"/>
              <a:gd name="connsiteX5" fmla="*/ 1016000 w 1361370"/>
              <a:gd name="connsiteY5" fmla="*/ 0 h 265723"/>
              <a:gd name="connsiteX6" fmla="*/ 1164493 w 1361370"/>
              <a:gd name="connsiteY6" fmla="*/ 7816 h 265723"/>
              <a:gd name="connsiteX7" fmla="*/ 1211385 w 1361370"/>
              <a:gd name="connsiteY7" fmla="*/ 23447 h 265723"/>
              <a:gd name="connsiteX8" fmla="*/ 1234831 w 1361370"/>
              <a:gd name="connsiteY8" fmla="*/ 31262 h 265723"/>
              <a:gd name="connsiteX9" fmla="*/ 1258277 w 1361370"/>
              <a:gd name="connsiteY9" fmla="*/ 54708 h 265723"/>
              <a:gd name="connsiteX10" fmla="*/ 1289539 w 1361370"/>
              <a:gd name="connsiteY10" fmla="*/ 70339 h 265723"/>
              <a:gd name="connsiteX11" fmla="*/ 1336431 w 1361370"/>
              <a:gd name="connsiteY11" fmla="*/ 93785 h 265723"/>
              <a:gd name="connsiteX12" fmla="*/ 1359877 w 1361370"/>
              <a:gd name="connsiteY12" fmla="*/ 117231 h 265723"/>
              <a:gd name="connsiteX13" fmla="*/ 1336431 w 1361370"/>
              <a:gd name="connsiteY13" fmla="*/ 203200 h 265723"/>
              <a:gd name="connsiteX14" fmla="*/ 1312985 w 1361370"/>
              <a:gd name="connsiteY14" fmla="*/ 218831 h 265723"/>
              <a:gd name="connsiteX15" fmla="*/ 1289539 w 1361370"/>
              <a:gd name="connsiteY15" fmla="*/ 226647 h 265723"/>
              <a:gd name="connsiteX16" fmla="*/ 1000370 w 1361370"/>
              <a:gd name="connsiteY16" fmla="*/ 234462 h 265723"/>
              <a:gd name="connsiteX17" fmla="*/ 914400 w 1361370"/>
              <a:gd name="connsiteY17" fmla="*/ 250093 h 265723"/>
              <a:gd name="connsiteX18" fmla="*/ 836247 w 1361370"/>
              <a:gd name="connsiteY18" fmla="*/ 265723 h 265723"/>
              <a:gd name="connsiteX19" fmla="*/ 296985 w 1361370"/>
              <a:gd name="connsiteY19" fmla="*/ 257908 h 265723"/>
              <a:gd name="connsiteX20" fmla="*/ 250093 w 1361370"/>
              <a:gd name="connsiteY20" fmla="*/ 250093 h 265723"/>
              <a:gd name="connsiteX21" fmla="*/ 46893 w 1361370"/>
              <a:gd name="connsiteY21" fmla="*/ 234462 h 265723"/>
              <a:gd name="connsiteX22" fmla="*/ 0 w 1361370"/>
              <a:gd name="connsiteY22" fmla="*/ 226647 h 265723"/>
              <a:gd name="connsiteX23" fmla="*/ 7816 w 1361370"/>
              <a:gd name="connsiteY23" fmla="*/ 187570 h 265723"/>
              <a:gd name="connsiteX24" fmla="*/ 54708 w 1361370"/>
              <a:gd name="connsiteY24" fmla="*/ 140677 h 265723"/>
              <a:gd name="connsiteX25" fmla="*/ 93785 w 1361370"/>
              <a:gd name="connsiteY25" fmla="*/ 132862 h 265723"/>
              <a:gd name="connsiteX26" fmla="*/ 117231 w 1361370"/>
              <a:gd name="connsiteY26" fmla="*/ 125047 h 265723"/>
              <a:gd name="connsiteX27" fmla="*/ 187570 w 1361370"/>
              <a:gd name="connsiteY27" fmla="*/ 54708 h 26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61370" h="265723">
                <a:moveTo>
                  <a:pt x="187570" y="54708"/>
                </a:moveTo>
                <a:cubicBezTo>
                  <a:pt x="205035" y="52213"/>
                  <a:pt x="269640" y="43417"/>
                  <a:pt x="289170" y="39077"/>
                </a:cubicBezTo>
                <a:cubicBezTo>
                  <a:pt x="297212" y="37290"/>
                  <a:pt x="304381" y="31473"/>
                  <a:pt x="312616" y="31262"/>
                </a:cubicBezTo>
                <a:cubicBezTo>
                  <a:pt x="507954" y="26254"/>
                  <a:pt x="703385" y="26052"/>
                  <a:pt x="898770" y="23447"/>
                </a:cubicBezTo>
                <a:cubicBezTo>
                  <a:pt x="969673" y="5720"/>
                  <a:pt x="882061" y="26485"/>
                  <a:pt x="984739" y="7816"/>
                </a:cubicBezTo>
                <a:cubicBezTo>
                  <a:pt x="995307" y="5895"/>
                  <a:pt x="1005580" y="2605"/>
                  <a:pt x="1016000" y="0"/>
                </a:cubicBezTo>
                <a:cubicBezTo>
                  <a:pt x="1065498" y="2605"/>
                  <a:pt x="1115280" y="1910"/>
                  <a:pt x="1164493" y="7816"/>
                </a:cubicBezTo>
                <a:cubicBezTo>
                  <a:pt x="1180852" y="9779"/>
                  <a:pt x="1195754" y="18237"/>
                  <a:pt x="1211385" y="23447"/>
                </a:cubicBezTo>
                <a:lnTo>
                  <a:pt x="1234831" y="31262"/>
                </a:lnTo>
                <a:cubicBezTo>
                  <a:pt x="1242646" y="39077"/>
                  <a:pt x="1249283" y="48284"/>
                  <a:pt x="1258277" y="54708"/>
                </a:cubicBezTo>
                <a:cubicBezTo>
                  <a:pt x="1267758" y="61480"/>
                  <a:pt x="1279423" y="64559"/>
                  <a:pt x="1289539" y="70339"/>
                </a:cubicBezTo>
                <a:cubicBezTo>
                  <a:pt x="1331960" y="94580"/>
                  <a:pt x="1293444" y="79457"/>
                  <a:pt x="1336431" y="93785"/>
                </a:cubicBezTo>
                <a:cubicBezTo>
                  <a:pt x="1344246" y="101600"/>
                  <a:pt x="1357900" y="106357"/>
                  <a:pt x="1359877" y="117231"/>
                </a:cubicBezTo>
                <a:cubicBezTo>
                  <a:pt x="1364856" y="144616"/>
                  <a:pt x="1357470" y="182161"/>
                  <a:pt x="1336431" y="203200"/>
                </a:cubicBezTo>
                <a:cubicBezTo>
                  <a:pt x="1329789" y="209842"/>
                  <a:pt x="1321386" y="214630"/>
                  <a:pt x="1312985" y="218831"/>
                </a:cubicBezTo>
                <a:cubicBezTo>
                  <a:pt x="1305617" y="222515"/>
                  <a:pt x="1297767" y="226236"/>
                  <a:pt x="1289539" y="226647"/>
                </a:cubicBezTo>
                <a:cubicBezTo>
                  <a:pt x="1193234" y="231462"/>
                  <a:pt x="1096760" y="231857"/>
                  <a:pt x="1000370" y="234462"/>
                </a:cubicBezTo>
                <a:cubicBezTo>
                  <a:pt x="933821" y="251098"/>
                  <a:pt x="1009608" y="233292"/>
                  <a:pt x="914400" y="250093"/>
                </a:cubicBezTo>
                <a:cubicBezTo>
                  <a:pt x="888237" y="254710"/>
                  <a:pt x="862298" y="260513"/>
                  <a:pt x="836247" y="265723"/>
                </a:cubicBezTo>
                <a:lnTo>
                  <a:pt x="296985" y="257908"/>
                </a:lnTo>
                <a:cubicBezTo>
                  <a:pt x="281144" y="257486"/>
                  <a:pt x="265868" y="251595"/>
                  <a:pt x="250093" y="250093"/>
                </a:cubicBezTo>
                <a:cubicBezTo>
                  <a:pt x="121043" y="237802"/>
                  <a:pt x="159454" y="247704"/>
                  <a:pt x="46893" y="234462"/>
                </a:cubicBezTo>
                <a:cubicBezTo>
                  <a:pt x="31155" y="232611"/>
                  <a:pt x="15631" y="229252"/>
                  <a:pt x="0" y="226647"/>
                </a:cubicBezTo>
                <a:cubicBezTo>
                  <a:pt x="2605" y="213621"/>
                  <a:pt x="2421" y="199709"/>
                  <a:pt x="7816" y="187570"/>
                </a:cubicBezTo>
                <a:cubicBezTo>
                  <a:pt x="15284" y="170766"/>
                  <a:pt x="36009" y="147689"/>
                  <a:pt x="54708" y="140677"/>
                </a:cubicBezTo>
                <a:cubicBezTo>
                  <a:pt x="67146" y="136013"/>
                  <a:pt x="80898" y="136084"/>
                  <a:pt x="93785" y="132862"/>
                </a:cubicBezTo>
                <a:cubicBezTo>
                  <a:pt x="101777" y="130864"/>
                  <a:pt x="109416" y="127652"/>
                  <a:pt x="117231" y="125047"/>
                </a:cubicBezTo>
                <a:lnTo>
                  <a:pt x="187570" y="5470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Выноска-облако 6"/>
          <p:cNvSpPr/>
          <p:nvPr/>
        </p:nvSpPr>
        <p:spPr>
          <a:xfrm>
            <a:off x="7929563" y="930152"/>
            <a:ext cx="3097945" cy="2227385"/>
          </a:xfrm>
          <a:prstGeom prst="cloudCallout">
            <a:avLst>
              <a:gd name="adj1" fmla="val -56404"/>
              <a:gd name="adj2" fmla="val 60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02914" y="1166681"/>
            <a:ext cx="1951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want to develop the device with the same characteristics (or better)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1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Methods: what seems to be happening?</a:t>
            </a:r>
            <a:endParaRPr lang="ru-RU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1" y="2031999"/>
            <a:ext cx="5776854" cy="404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Interpretive Methods: what’s really happening?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74" y="2105929"/>
            <a:ext cx="7437387" cy="42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Prospective Methods: what might happen?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07" y="1930400"/>
            <a:ext cx="7248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20" y="2132148"/>
            <a:ext cx="3886200" cy="29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2956</TotalTime>
  <Words>74</Words>
  <Application>Microsoft Office PowerPoint</Application>
  <PresentationFormat>Широкоэкранный</PresentationFormat>
  <Paragraphs>13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Грань</vt:lpstr>
      <vt:lpstr>An application of the foresight method in my work</vt:lpstr>
      <vt:lpstr>Foresight Methodologies</vt:lpstr>
      <vt:lpstr>Input Methods: what’s going on?</vt:lpstr>
      <vt:lpstr>Input Methods: what’s going on?</vt:lpstr>
      <vt:lpstr>Analytical Methods: what seems to be happening?</vt:lpstr>
      <vt:lpstr>Interpretive Methods: what’s really happening?</vt:lpstr>
      <vt:lpstr>Prospective Methods: what might happen?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BINP User</cp:lastModifiedBy>
  <cp:revision>41</cp:revision>
  <dcterms:created xsi:type="dcterms:W3CDTF">2015-04-07T05:26:30Z</dcterms:created>
  <dcterms:modified xsi:type="dcterms:W3CDTF">2015-04-13T12:19:09Z</dcterms:modified>
</cp:coreProperties>
</file>