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3378-102F-5781-2017-A8A24C616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E994F-545F-092B-6E73-B0B27CEA8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1C6A-01D5-D342-E727-445C09D7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7582-FEBC-89F8-4D9F-087EC63C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5E95-46D5-D474-3F83-EA599CE6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61D3-5B67-9E9C-61AB-FF93CEBD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40EAA-6056-ACEC-E72B-72F4D886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8A22-A5F6-9BC1-EFA7-15E552F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E52F-86F3-6FAA-1224-3ADEFCF3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FE11-2948-152B-F094-0C882F5B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8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64245-2772-21D2-3E08-A4B349067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C7279-1C8E-1229-183B-F8D5FC2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C015-982B-320F-28D5-FE43C530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ED60-D9C8-D12E-5296-B2AAD146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E073-A50F-6ED4-26D0-2594901D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6F76-CAEB-5362-1762-28A8147B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97DF-E415-517A-0524-D9DB2849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8BED-0007-0669-1816-B694A18C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DB18-C0A8-AA89-87BB-0F82015C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1BCE-7E14-EC5E-A6AE-D6F798C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F57B-CED5-9BA2-E824-32BDCF3C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2AF4F-A916-A5EA-0899-856EB5DF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5FDF6-EC11-118B-13A1-ED18738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01B8-188A-EC9D-DF6B-65E1DAD7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C7D26-FCFF-0734-5496-DFA03716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41C-230D-FC5B-0EA8-6225097E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1005-4B06-D805-D4C0-565876B5F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03212-E2ED-0D75-F17B-B3538E3F8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6EDB-7850-3D20-23A4-4D2BECA7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A43FD-C726-ACE0-0371-F485201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6946-AF30-2C01-F3CB-2A1ACE69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95EB-2E15-ABC6-67BD-07635C98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8D2C1-9694-0BFA-B8D8-99EA533F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BA873-D9DB-57EE-B20D-DC4D7D737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1E0B1-42D4-6ED1-67AD-C4BF8D513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60DD0-B7B7-1A55-BD54-96F5EE3C2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81D8C-8DC4-818C-A7E0-9CF96538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C8A87-0AAD-1355-3774-4B134E36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ADF1-28D0-8F14-AC43-AED4F09B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5B60-52D6-9F36-78B9-18F3DC45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0C21B-23F6-3668-F7FB-AE29846C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DD53-7ABF-AE0D-3DE7-012F39AE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D4C33-F08D-9FD9-E06E-461C95D3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60343-24EC-723F-666D-E11DE087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41CE2-48C3-0153-10AC-F18719B6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87E67-01D7-08B2-9C1D-4DB1F495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9C6E-7204-F8FB-81B3-417206F9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50E2-570A-E6B4-F59D-BA991FAC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BCFEF-39BF-97A2-8691-70F024D8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F6E7-F79E-B123-A14C-CB86B61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AF30E-5B6D-C9E9-C78B-073B2009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4B798-9E82-EB4B-2C7F-D45D17D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9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E62D-7F55-6D34-62C8-A57EE4C6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3D48A-DBD8-6906-E5A2-40E7933F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F1B3-B3B7-6885-03E3-F866DC930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7958-B692-AA8A-B4B9-4582E813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9015-E9A9-54A3-8E7C-098C8A17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8B8A8-AA8E-FD0D-6E3E-B9F5DCD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8D985-8AE1-E128-EE9C-F4E7FB30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1B38-BBA3-6CA8-D9AF-CE09E949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6AB7-B54E-F9F3-140C-B91636EC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2887-28E9-41CE-8778-2BE4EECA717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4936-6236-007C-1964-D22BFACF3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4388-C5F3-76B2-F572-78A85B209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829F-92D3-45A0-B194-C41D3898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A3FB7-3C27-76B0-C247-D105B07CF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60" r="100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E580B-A519-7792-2F6A-0F9EDE905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Vladyslav Gruzin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16EE-3B55-86BD-91A4-805722CB6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3-A</a:t>
            </a:r>
          </a:p>
        </p:txBody>
      </p:sp>
    </p:spTree>
    <p:extLst>
      <p:ext uri="{BB962C8B-B14F-4D97-AF65-F5344CB8AC3E}">
        <p14:creationId xmlns:p14="http://schemas.microsoft.com/office/powerpoint/2010/main" val="301411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4" descr="Jedna świecąca żarówka wśród wielu wyłączonych żarówek">
            <a:extLst>
              <a:ext uri="{FF2B5EF4-FFF2-40B4-BE49-F238E27FC236}">
                <a16:creationId xmlns:a16="http://schemas.microsoft.com/office/drawing/2014/main" id="{A1DB4BBB-883A-39DF-111A-5F47EA82C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912" b="20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CAE4-79BB-5210-7991-1C8927C6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Nasz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mózg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szybko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zapomina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1BEA-E861-5290-9F87-40957F7B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404"/>
            <a:ext cx="10515600" cy="18756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78BD5-519C-CF4F-D76B-73C857F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Produktywność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F3F8866-42FA-68C5-0A70-CDB1D8A2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7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ło miejsca do pracy">
            <a:extLst>
              <a:ext uri="{FF2B5EF4-FFF2-40B4-BE49-F238E27FC236}">
                <a16:creationId xmlns:a16="http://schemas.microsoft.com/office/drawing/2014/main" id="{8562195A-79E3-6701-ACC2-69B0D60A4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43" b="9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7AF85-0FF0-4FE1-3836-DA1DA8A5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Dostęp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każdym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urządzeniu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które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posiada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przeglądarke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F9E7-3627-976C-BE90-E303C072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404"/>
            <a:ext cx="105156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5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Vladyslav Gruzin</vt:lpstr>
      <vt:lpstr>Nasz mózg szybko zapomina</vt:lpstr>
      <vt:lpstr>Produktywność</vt:lpstr>
      <vt:lpstr>Dostęp na każdym urządzeniu które posiada przeglądarke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Vladyslav Gruzin</dc:title>
  <dc:creator>Vladyslav Hruzin (Uczeń)</dc:creator>
  <cp:lastModifiedBy>Vladyslav Hruzin (Uczeń)</cp:lastModifiedBy>
  <cp:revision>1</cp:revision>
  <dcterms:created xsi:type="dcterms:W3CDTF">2023-03-20T20:37:38Z</dcterms:created>
  <dcterms:modified xsi:type="dcterms:W3CDTF">2023-03-20T21:27:28Z</dcterms:modified>
</cp:coreProperties>
</file>