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711" r:id="rId2"/>
  </p:sldMasterIdLst>
  <p:notesMasterIdLst>
    <p:notesMasterId r:id="rId30"/>
  </p:notesMasterIdLst>
  <p:handoutMasterIdLst>
    <p:handoutMasterId r:id="rId31"/>
  </p:handoutMasterIdLst>
  <p:sldIdLst>
    <p:sldId id="266" r:id="rId3"/>
    <p:sldId id="318" r:id="rId4"/>
    <p:sldId id="320" r:id="rId5"/>
    <p:sldId id="365" r:id="rId6"/>
    <p:sldId id="323" r:id="rId7"/>
    <p:sldId id="366" r:id="rId8"/>
    <p:sldId id="324" r:id="rId9"/>
    <p:sldId id="380" r:id="rId10"/>
    <p:sldId id="362" r:id="rId11"/>
    <p:sldId id="322" r:id="rId12"/>
    <p:sldId id="389" r:id="rId13"/>
    <p:sldId id="325" r:id="rId14"/>
    <p:sldId id="326" r:id="rId15"/>
    <p:sldId id="367" r:id="rId16"/>
    <p:sldId id="388" r:id="rId17"/>
    <p:sldId id="271" r:id="rId18"/>
    <p:sldId id="327" r:id="rId19"/>
    <p:sldId id="328" r:id="rId20"/>
    <p:sldId id="384" r:id="rId21"/>
    <p:sldId id="340" r:id="rId22"/>
    <p:sldId id="386" r:id="rId23"/>
    <p:sldId id="387" r:id="rId24"/>
    <p:sldId id="341" r:id="rId25"/>
    <p:sldId id="352" r:id="rId26"/>
    <p:sldId id="354" r:id="rId27"/>
    <p:sldId id="344" r:id="rId28"/>
    <p:sldId id="353" r:id="rId2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8B428BC-091A-44E0-81ED-EA2DD7461620}">
          <p14:sldIdLst>
            <p14:sldId id="266"/>
            <p14:sldId id="318"/>
            <p14:sldId id="320"/>
            <p14:sldId id="365"/>
            <p14:sldId id="323"/>
            <p14:sldId id="366"/>
            <p14:sldId id="324"/>
            <p14:sldId id="380"/>
            <p14:sldId id="362"/>
            <p14:sldId id="322"/>
            <p14:sldId id="389"/>
            <p14:sldId id="325"/>
            <p14:sldId id="326"/>
            <p14:sldId id="367"/>
            <p14:sldId id="388"/>
            <p14:sldId id="271"/>
            <p14:sldId id="327"/>
            <p14:sldId id="328"/>
            <p14:sldId id="384"/>
            <p14:sldId id="340"/>
            <p14:sldId id="386"/>
            <p14:sldId id="387"/>
            <p14:sldId id="341"/>
            <p14:sldId id="352"/>
            <p14:sldId id="354"/>
            <p14:sldId id="344"/>
            <p14:sldId id="353"/>
          </p14:sldIdLst>
        </p14:section>
        <p14:section name="Rec Distribuita" id="{08B70891-F097-4D08-8BC5-BC64A661F68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FF9900"/>
    <a:srgbClr val="FFCC00"/>
    <a:srgbClr val="009900"/>
    <a:srgbClr val="FF0000"/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8" autoAdjust="0"/>
    <p:restoredTop sz="77791" autoAdjust="0"/>
  </p:normalViewPr>
  <p:slideViewPr>
    <p:cSldViewPr>
      <p:cViewPr varScale="1">
        <p:scale>
          <a:sx n="82" d="100"/>
          <a:sy n="82" d="100"/>
        </p:scale>
        <p:origin x="18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3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BD408451-BF72-4831-B45F-7B1760CBFCD9}"/>
    <pc:docChg chg="undo custSel addSld delSld modSld modMainMaster modSection modNotesMaster">
      <pc:chgData name="Dan Suciu" userId="10bb65c167223f43" providerId="LiveId" clId="{BD408451-BF72-4831-B45F-7B1760CBFCD9}" dt="2021-03-23T07:39:59.754" v="208" actId="47"/>
      <pc:docMkLst>
        <pc:docMk/>
      </pc:docMkLst>
      <pc:sldChg chg="modSp mod">
        <pc:chgData name="Dan Suciu" userId="10bb65c167223f43" providerId="LiveId" clId="{BD408451-BF72-4831-B45F-7B1760CBFCD9}" dt="2021-03-22T08:58:00.148" v="20" actId="20577"/>
        <pc:sldMkLst>
          <pc:docMk/>
          <pc:sldMk cId="3782693087" sldId="266"/>
        </pc:sldMkLst>
        <pc:spChg chg="mod">
          <ac:chgData name="Dan Suciu" userId="10bb65c167223f43" providerId="LiveId" clId="{BD408451-BF72-4831-B45F-7B1760CBFCD9}" dt="2021-03-22T08:58:00.148" v="20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BD408451-BF72-4831-B45F-7B1760CBFCD9}" dt="2021-03-22T08:57:56.198" v="19" actId="20577"/>
          <ac:spMkLst>
            <pc:docMk/>
            <pc:sldMk cId="3782693087" sldId="266"/>
            <ac:spMk id="13" creationId="{9161D560-1E63-4EB8-8911-97118B5AFB6C}"/>
          </ac:spMkLst>
        </pc:spChg>
      </pc:sldChg>
      <pc:sldChg chg="modSp del">
        <pc:chgData name="Dan Suciu" userId="10bb65c167223f43" providerId="LiveId" clId="{BD408451-BF72-4831-B45F-7B1760CBFCD9}" dt="2021-03-22T08:58:04.826" v="21" actId="47"/>
        <pc:sldMkLst>
          <pc:docMk/>
          <pc:sldMk cId="0" sldId="314"/>
        </pc:sldMkLst>
        <pc:spChg chg="mod">
          <ac:chgData name="Dan Suciu" userId="10bb65c167223f43" providerId="LiveId" clId="{BD408451-BF72-4831-B45F-7B1760CBFCD9}" dt="2021-03-22T08:57:08.026" v="0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BD408451-BF72-4831-B45F-7B1760CBFCD9}" dt="2021-03-22T08:57:08.026" v="0"/>
          <ac:spMkLst>
            <pc:docMk/>
            <pc:sldMk cId="0" sldId="314"/>
            <ac:spMk id="3075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08:59:15.871" v="35" actId="1076"/>
        <pc:sldMkLst>
          <pc:docMk/>
          <pc:sldMk cId="0" sldId="318"/>
        </pc:sldMkLst>
        <pc:spChg chg="mod">
          <ac:chgData name="Dan Suciu" userId="10bb65c167223f43" providerId="LiveId" clId="{BD408451-BF72-4831-B45F-7B1760CBFCD9}" dt="2021-03-22T08:59:15.871" v="35" actId="1076"/>
          <ac:spMkLst>
            <pc:docMk/>
            <pc:sldMk cId="0" sldId="318"/>
            <ac:spMk id="6148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07.375" v="32" actId="14100"/>
          <ac:spMkLst>
            <pc:docMk/>
            <pc:sldMk cId="0" sldId="318"/>
            <ac:spMk id="314370" creationId="{00000000-0000-0000-0000-000000000000}"/>
          </ac:spMkLst>
        </pc:spChg>
      </pc:sldChg>
      <pc:sldChg chg="delSp modSp">
        <pc:chgData name="Dan Suciu" userId="10bb65c167223f43" providerId="LiveId" clId="{BD408451-BF72-4831-B45F-7B1760CBFCD9}" dt="2021-03-22T08:59:40.637" v="54" actId="1037"/>
        <pc:sldMkLst>
          <pc:docMk/>
          <pc:sldMk cId="0" sldId="320"/>
        </pc:sldMkLst>
        <pc:spChg chg="mod">
          <ac:chgData name="Dan Suciu" userId="10bb65c167223f43" providerId="LiveId" clId="{BD408451-BF72-4831-B45F-7B1760CBFCD9}" dt="2021-03-22T08:59:22.840" v="36" actId="14100"/>
          <ac:spMkLst>
            <pc:docMk/>
            <pc:sldMk cId="0" sldId="320"/>
            <ac:spMk id="7171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2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3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4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5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6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7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8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79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0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1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2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3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4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5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6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7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8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89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40.637" v="54" actId="1037"/>
          <ac:spMkLst>
            <pc:docMk/>
            <pc:sldMk cId="0" sldId="320"/>
            <ac:spMk id="7190" creationId="{00000000-0000-0000-0000-000000000000}"/>
          </ac:spMkLst>
        </pc:spChg>
        <pc:spChg chg="del mod">
          <ac:chgData name="Dan Suciu" userId="10bb65c167223f43" providerId="LiveId" clId="{BD408451-BF72-4831-B45F-7B1760CBFCD9}" dt="2021-03-22T08:59:28.224" v="37" actId="478"/>
          <ac:spMkLst>
            <pc:docMk/>
            <pc:sldMk cId="0" sldId="320"/>
            <ac:spMk id="17410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4:54.932" v="131" actId="1076"/>
        <pc:sldMkLst>
          <pc:docMk/>
          <pc:sldMk cId="0" sldId="322"/>
        </pc:sldMkLst>
        <pc:spChg chg="mod">
          <ac:chgData name="Dan Suciu" userId="10bb65c167223f43" providerId="LiveId" clId="{BD408451-BF72-4831-B45F-7B1760CBFCD9}" dt="2021-03-22T10:54:49.571" v="129" actId="14100"/>
          <ac:spMkLst>
            <pc:docMk/>
            <pc:sldMk cId="0" sldId="322"/>
            <ac:spMk id="2355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4:54.932" v="131" actId="1076"/>
          <ac:spMkLst>
            <pc:docMk/>
            <pc:sldMk cId="0" sldId="322"/>
            <ac:spMk id="23556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09:00:31.752" v="95" actId="1037"/>
        <pc:sldMkLst>
          <pc:docMk/>
          <pc:sldMk cId="0" sldId="323"/>
        </pc:sldMkLst>
        <pc:spChg chg="mod">
          <ac:chgData name="Dan Suciu" userId="10bb65c167223f43" providerId="LiveId" clId="{BD408451-BF72-4831-B45F-7B1760CBFCD9}" dt="2021-03-22T09:00:27.720" v="81" actId="14100"/>
          <ac:spMkLst>
            <pc:docMk/>
            <pc:sldMk cId="0" sldId="323"/>
            <ac:spMk id="921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31.752" v="95" actId="1037"/>
          <ac:spMkLst>
            <pc:docMk/>
            <pc:sldMk cId="0" sldId="323"/>
            <ac:spMk id="9220" creationId="{00000000-0000-0000-0000-000000000000}"/>
          </ac:spMkLst>
        </pc:spChg>
        <pc:picChg chg="mod">
          <ac:chgData name="Dan Suciu" userId="10bb65c167223f43" providerId="LiveId" clId="{BD408451-BF72-4831-B45F-7B1760CBFCD9}" dt="2021-03-22T09:00:31.752" v="95" actId="1037"/>
          <ac:picMkLst>
            <pc:docMk/>
            <pc:sldMk cId="0" sldId="323"/>
            <ac:picMk id="11266" creationId="{00000000-0000-0000-0000-000000000000}"/>
          </ac:picMkLst>
        </pc:picChg>
      </pc:sldChg>
      <pc:sldChg chg="modSp mod">
        <pc:chgData name="Dan Suciu" userId="10bb65c167223f43" providerId="LiveId" clId="{BD408451-BF72-4831-B45F-7B1760CBFCD9}" dt="2021-03-22T11:00:22.988" v="207" actId="1076"/>
        <pc:sldMkLst>
          <pc:docMk/>
          <pc:sldMk cId="0" sldId="324"/>
        </pc:sldMkLst>
        <pc:spChg chg="mod">
          <ac:chgData name="Dan Suciu" userId="10bb65c167223f43" providerId="LiveId" clId="{BD408451-BF72-4831-B45F-7B1760CBFCD9}" dt="2021-03-22T09:29:07.374" v="102" actId="14100"/>
          <ac:spMkLst>
            <pc:docMk/>
            <pc:sldMk cId="0" sldId="324"/>
            <ac:spMk id="11267" creationId="{00000000-0000-0000-0000-000000000000}"/>
          </ac:spMkLst>
        </pc:spChg>
        <pc:spChg chg="mod">
          <ac:chgData name="Dan Suciu" userId="10bb65c167223f43" providerId="LiveId" clId="{BD408451-BF72-4831-B45F-7B1760CBFCD9}" dt="2021-03-22T11:00:22.988" v="207" actId="1076"/>
          <ac:spMkLst>
            <pc:docMk/>
            <pc:sldMk cId="0" sldId="324"/>
            <ac:spMk id="11268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6:07.918" v="140" actId="1038"/>
        <pc:sldMkLst>
          <pc:docMk/>
          <pc:sldMk cId="0" sldId="325"/>
        </pc:sldMkLst>
        <pc:spChg chg="mod">
          <ac:chgData name="Dan Suciu" userId="10bb65c167223f43" providerId="LiveId" clId="{BD408451-BF72-4831-B45F-7B1760CBFCD9}" dt="2021-03-22T10:55:59.389" v="133" actId="14100"/>
          <ac:spMkLst>
            <pc:docMk/>
            <pc:sldMk cId="0" sldId="325"/>
            <ac:spMk id="2457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07.918" v="140" actId="1038"/>
          <ac:spMkLst>
            <pc:docMk/>
            <pc:sldMk cId="0" sldId="325"/>
            <ac:spMk id="24580" creationId="{00000000-0000-0000-0000-000000000000}"/>
          </ac:spMkLst>
        </pc:spChg>
        <pc:picChg chg="mod">
          <ac:chgData name="Dan Suciu" userId="10bb65c167223f43" providerId="LiveId" clId="{BD408451-BF72-4831-B45F-7B1760CBFCD9}" dt="2021-03-22T10:56:07.918" v="140" actId="1038"/>
          <ac:picMkLst>
            <pc:docMk/>
            <pc:sldMk cId="0" sldId="325"/>
            <ac:picMk id="24581" creationId="{00000000-0000-0000-0000-000000000000}"/>
          </ac:picMkLst>
        </pc:picChg>
      </pc:sldChg>
      <pc:sldChg chg="modSp mod">
        <pc:chgData name="Dan Suciu" userId="10bb65c167223f43" providerId="LiveId" clId="{BD408451-BF72-4831-B45F-7B1760CBFCD9}" dt="2021-03-22T10:56:20.868" v="144" actId="1076"/>
        <pc:sldMkLst>
          <pc:docMk/>
          <pc:sldMk cId="0" sldId="326"/>
        </pc:sldMkLst>
        <pc:spChg chg="mod">
          <ac:chgData name="Dan Suciu" userId="10bb65c167223f43" providerId="LiveId" clId="{BD408451-BF72-4831-B45F-7B1760CBFCD9}" dt="2021-03-22T10:56:14.711" v="142" actId="14100"/>
          <ac:spMkLst>
            <pc:docMk/>
            <pc:sldMk cId="0" sldId="326"/>
            <ac:spMk id="2560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20.868" v="144" actId="1076"/>
          <ac:spMkLst>
            <pc:docMk/>
            <pc:sldMk cId="0" sldId="326"/>
            <ac:spMk id="25604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6:57.719" v="170" actId="1076"/>
        <pc:sldMkLst>
          <pc:docMk/>
          <pc:sldMk cId="0" sldId="327"/>
        </pc:sldMkLst>
        <pc:spChg chg="mod">
          <ac:chgData name="Dan Suciu" userId="10bb65c167223f43" providerId="LiveId" clId="{BD408451-BF72-4831-B45F-7B1760CBFCD9}" dt="2021-03-22T10:56:51.798" v="169" actId="14100"/>
          <ac:spMkLst>
            <pc:docMk/>
            <pc:sldMk cId="0" sldId="327"/>
            <ac:spMk id="2765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57.719" v="170" actId="1076"/>
          <ac:spMkLst>
            <pc:docMk/>
            <pc:sldMk cId="0" sldId="327"/>
            <ac:spMk id="27652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7:17.023" v="174" actId="1076"/>
        <pc:sldMkLst>
          <pc:docMk/>
          <pc:sldMk cId="0" sldId="328"/>
        </pc:sldMkLst>
        <pc:spChg chg="mod">
          <ac:chgData name="Dan Suciu" userId="10bb65c167223f43" providerId="LiveId" clId="{BD408451-BF72-4831-B45F-7B1760CBFCD9}" dt="2021-03-22T10:57:17.023" v="174" actId="1076"/>
          <ac:spMkLst>
            <pc:docMk/>
            <pc:sldMk cId="0" sldId="328"/>
            <ac:spMk id="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08.999" v="173" actId="1076"/>
          <ac:spMkLst>
            <pc:docMk/>
            <pc:sldMk cId="0" sldId="328"/>
            <ac:spMk id="28676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10:57:46.718" v="180" actId="1076"/>
        <pc:sldMkLst>
          <pc:docMk/>
          <pc:sldMk cId="373165177" sldId="340"/>
        </pc:sldMkLst>
        <pc:spChg chg="mod">
          <ac:chgData name="Dan Suciu" userId="10bb65c167223f43" providerId="LiveId" clId="{BD408451-BF72-4831-B45F-7B1760CBFCD9}" dt="2021-03-22T10:57:46.718" v="180" actId="1076"/>
          <ac:spMkLst>
            <pc:docMk/>
            <pc:sldMk cId="373165177" sldId="340"/>
            <ac:spMk id="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40.405" v="179" actId="14100"/>
          <ac:spMkLst>
            <pc:docMk/>
            <pc:sldMk cId="373165177" sldId="340"/>
            <ac:spMk id="3072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46.718" v="180" actId="1076"/>
          <ac:spMkLst>
            <pc:docMk/>
            <pc:sldMk cId="373165177" sldId="340"/>
            <ac:spMk id="30724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8:35.776" v="191" actId="1076"/>
        <pc:sldMkLst>
          <pc:docMk/>
          <pc:sldMk cId="741041494" sldId="341"/>
        </pc:sldMkLst>
        <pc:spChg chg="mod">
          <ac:chgData name="Dan Suciu" userId="10bb65c167223f43" providerId="LiveId" clId="{BD408451-BF72-4831-B45F-7B1760CBFCD9}" dt="2021-03-22T10:58:32.166" v="190" actId="1076"/>
          <ac:spMkLst>
            <pc:docMk/>
            <pc:sldMk cId="741041494" sldId="341"/>
            <ac:spMk id="3174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8:35.776" v="191" actId="1076"/>
          <ac:spMkLst>
            <pc:docMk/>
            <pc:sldMk cId="741041494" sldId="341"/>
            <ac:spMk id="31748" creationId="{00000000-0000-0000-0000-000000000000}"/>
          </ac:spMkLst>
        </pc:spChg>
      </pc:sldChg>
      <pc:sldChg chg="addSp delSp modSp">
        <pc:chgData name="Dan Suciu" userId="10bb65c167223f43" providerId="LiveId" clId="{BD408451-BF72-4831-B45F-7B1760CBFCD9}" dt="2021-03-22T10:59:15.069" v="203" actId="1076"/>
        <pc:sldMkLst>
          <pc:docMk/>
          <pc:sldMk cId="2784235175" sldId="344"/>
        </pc:sldMkLst>
        <pc:spChg chg="add mod">
          <ac:chgData name="Dan Suciu" userId="10bb65c167223f43" providerId="LiveId" clId="{BD408451-BF72-4831-B45F-7B1760CBFCD9}" dt="2021-03-22T10:59:11.226" v="202"/>
          <ac:spMkLst>
            <pc:docMk/>
            <pc:sldMk cId="2784235175" sldId="344"/>
            <ac:spMk id="4" creationId="{1F569636-5235-4704-A50F-0A9EF72C400D}"/>
          </ac:spMkLst>
        </pc:spChg>
        <pc:spChg chg="del mod">
          <ac:chgData name="Dan Suciu" userId="10bb65c167223f43" providerId="LiveId" clId="{BD408451-BF72-4831-B45F-7B1760CBFCD9}" dt="2021-03-22T10:59:06.321" v="201" actId="478"/>
          <ac:spMkLst>
            <pc:docMk/>
            <pc:sldMk cId="2784235175" sldId="344"/>
            <ac:spMk id="3481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9:15.069" v="203" actId="1076"/>
          <ac:spMkLst>
            <pc:docMk/>
            <pc:sldMk cId="2784235175" sldId="344"/>
            <ac:spMk id="34820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8:48.517" v="195" actId="1076"/>
        <pc:sldMkLst>
          <pc:docMk/>
          <pc:sldMk cId="3885569725" sldId="352"/>
        </pc:sldMkLst>
        <pc:spChg chg="mod">
          <ac:chgData name="Dan Suciu" userId="10bb65c167223f43" providerId="LiveId" clId="{BD408451-BF72-4831-B45F-7B1760CBFCD9}" dt="2021-03-22T10:58:42.829" v="193" actId="14100"/>
          <ac:spMkLst>
            <pc:docMk/>
            <pc:sldMk cId="3885569725" sldId="352"/>
            <ac:spMk id="3174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8:48.517" v="195" actId="1076"/>
          <ac:spMkLst>
            <pc:docMk/>
            <pc:sldMk cId="3885569725" sldId="352"/>
            <ac:spMk id="31748" creationId="{00000000-0000-0000-0000-000000000000}"/>
          </ac:spMkLst>
        </pc:spChg>
      </pc:sldChg>
      <pc:sldChg chg="addSp delSp modSp">
        <pc:chgData name="Dan Suciu" userId="10bb65c167223f43" providerId="LiveId" clId="{BD408451-BF72-4831-B45F-7B1760CBFCD9}" dt="2021-03-22T10:59:22.273" v="206" actId="1076"/>
        <pc:sldMkLst>
          <pc:docMk/>
          <pc:sldMk cId="1343589949" sldId="353"/>
        </pc:sldMkLst>
        <pc:spChg chg="add mod">
          <ac:chgData name="Dan Suciu" userId="10bb65c167223f43" providerId="LiveId" clId="{BD408451-BF72-4831-B45F-7B1760CBFCD9}" dt="2021-03-22T10:59:16.894" v="204"/>
          <ac:spMkLst>
            <pc:docMk/>
            <pc:sldMk cId="1343589949" sldId="353"/>
            <ac:spMk id="4" creationId="{BACA6F39-5F58-4095-96F0-90A6B2352B6C}"/>
          </ac:spMkLst>
        </pc:spChg>
        <pc:spChg chg="del mod">
          <ac:chgData name="Dan Suciu" userId="10bb65c167223f43" providerId="LiveId" clId="{BD408451-BF72-4831-B45F-7B1760CBFCD9}" dt="2021-03-22T10:59:18.753" v="205" actId="478"/>
          <ac:spMkLst>
            <pc:docMk/>
            <pc:sldMk cId="1343589949" sldId="353"/>
            <ac:spMk id="3481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9:22.273" v="206" actId="1076"/>
          <ac:spMkLst>
            <pc:docMk/>
            <pc:sldMk cId="1343589949" sldId="353"/>
            <ac:spMk id="34820" creationId="{00000000-0000-0000-0000-000000000000}"/>
          </ac:spMkLst>
        </pc:spChg>
      </pc:sldChg>
      <pc:sldChg chg="modSp mod">
        <pc:chgData name="Dan Suciu" userId="10bb65c167223f43" providerId="LiveId" clId="{BD408451-BF72-4831-B45F-7B1760CBFCD9}" dt="2021-03-22T10:59:00.784" v="200" actId="1076"/>
        <pc:sldMkLst>
          <pc:docMk/>
          <pc:sldMk cId="2016372902" sldId="354"/>
        </pc:sldMkLst>
        <pc:spChg chg="mod">
          <ac:chgData name="Dan Suciu" userId="10bb65c167223f43" providerId="LiveId" clId="{BD408451-BF72-4831-B45F-7B1760CBFCD9}" dt="2021-03-22T10:58:54.137" v="198" actId="1076"/>
          <ac:spMkLst>
            <pc:docMk/>
            <pc:sldMk cId="2016372902" sldId="354"/>
            <ac:spMk id="3481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9:00.784" v="200" actId="1076"/>
          <ac:spMkLst>
            <pc:docMk/>
            <pc:sldMk cId="2016372902" sldId="354"/>
            <ac:spMk id="34820" creationId="{00000000-0000-0000-0000-000000000000}"/>
          </ac:spMkLst>
        </pc:spChg>
      </pc:sldChg>
      <pc:sldChg chg="modSp mod modNotes">
        <pc:chgData name="Dan Suciu" userId="10bb65c167223f43" providerId="LiveId" clId="{BD408451-BF72-4831-B45F-7B1760CBFCD9}" dt="2021-03-22T10:52:43.494" v="127" actId="1076"/>
        <pc:sldMkLst>
          <pc:docMk/>
          <pc:sldMk cId="0" sldId="362"/>
        </pc:sldMkLst>
        <pc:spChg chg="mod">
          <ac:chgData name="Dan Suciu" userId="10bb65c167223f43" providerId="LiveId" clId="{BD408451-BF72-4831-B45F-7B1760CBFCD9}" dt="2021-03-22T10:52:39.230" v="126" actId="14100"/>
          <ac:spMkLst>
            <pc:docMk/>
            <pc:sldMk cId="0" sldId="362"/>
            <ac:spMk id="1229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43.494" v="127" actId="1076"/>
          <ac:spMkLst>
            <pc:docMk/>
            <pc:sldMk cId="0" sldId="362"/>
            <ac:spMk id="12292" creationId="{00000000-0000-0000-0000-000000000000}"/>
          </ac:spMkLst>
        </pc:spChg>
      </pc:sldChg>
      <pc:sldChg chg="modSp">
        <pc:chgData name="Dan Suciu" userId="10bb65c167223f43" providerId="LiveId" clId="{BD408451-BF72-4831-B45F-7B1760CBFCD9}" dt="2021-03-22T09:00:02.224" v="79" actId="1035"/>
        <pc:sldMkLst>
          <pc:docMk/>
          <pc:sldMk cId="0" sldId="365"/>
        </pc:sldMkLst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7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0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1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6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18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1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2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3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4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5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6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7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8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2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0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1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2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33" creationId="{00000000-0000-0000-0000-000000000000}"/>
          </ac:spMkLst>
        </pc:spChg>
        <pc:spChg chg="mod">
          <ac:chgData name="Dan Suciu" userId="10bb65c167223f43" providerId="LiveId" clId="{BD408451-BF72-4831-B45F-7B1760CBFCD9}" dt="2021-03-22T08:59:55.020" v="55" actId="14100"/>
          <ac:spMkLst>
            <pc:docMk/>
            <pc:sldMk cId="0" sldId="365"/>
            <ac:spMk id="8195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2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3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4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5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7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09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10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24" creationId="{00000000-0000-0000-0000-000000000000}"/>
          </ac:spMkLst>
        </pc:spChg>
        <pc:spChg chg="mod">
          <ac:chgData name="Dan Suciu" userId="10bb65c167223f43" providerId="LiveId" clId="{BD408451-BF72-4831-B45F-7B1760CBFCD9}" dt="2021-03-22T09:00:02.224" v="79" actId="1035"/>
          <ac:spMkLst>
            <pc:docMk/>
            <pc:sldMk cId="0" sldId="365"/>
            <ac:spMk id="8225" creationId="{00000000-0000-0000-0000-000000000000}"/>
          </ac:spMkLst>
        </pc:spChg>
      </pc:sldChg>
      <pc:sldChg chg="delSp modSp mod">
        <pc:chgData name="Dan Suciu" userId="10bb65c167223f43" providerId="LiveId" clId="{BD408451-BF72-4831-B45F-7B1760CBFCD9}" dt="2021-03-22T09:29:00.858" v="100" actId="1076"/>
        <pc:sldMkLst>
          <pc:docMk/>
          <pc:sldMk cId="0" sldId="366"/>
        </pc:sldMkLst>
        <pc:spChg chg="mod">
          <ac:chgData name="Dan Suciu" userId="10bb65c167223f43" providerId="LiveId" clId="{BD408451-BF72-4831-B45F-7B1760CBFCD9}" dt="2021-03-22T09:28:51.445" v="97" actId="14100"/>
          <ac:spMkLst>
            <pc:docMk/>
            <pc:sldMk cId="0" sldId="366"/>
            <ac:spMk id="10243" creationId="{00000000-0000-0000-0000-000000000000}"/>
          </ac:spMkLst>
        </pc:spChg>
        <pc:spChg chg="del mod">
          <ac:chgData name="Dan Suciu" userId="10bb65c167223f43" providerId="LiveId" clId="{BD408451-BF72-4831-B45F-7B1760CBFCD9}" dt="2021-03-22T09:28:58.741" v="99" actId="478"/>
          <ac:spMkLst>
            <pc:docMk/>
            <pc:sldMk cId="0" sldId="366"/>
            <ac:spMk id="10244" creationId="{00000000-0000-0000-0000-000000000000}"/>
          </ac:spMkLst>
        </pc:spChg>
        <pc:graphicFrameChg chg="mod">
          <ac:chgData name="Dan Suciu" userId="10bb65c167223f43" providerId="LiveId" clId="{BD408451-BF72-4831-B45F-7B1760CBFCD9}" dt="2021-03-22T09:29:00.858" v="100" actId="1076"/>
          <ac:graphicFrameMkLst>
            <pc:docMk/>
            <pc:sldMk cId="0" sldId="366"/>
            <ac:graphicFrameMk id="10245" creationId="{00000000-0000-0000-0000-000000000000}"/>
          </ac:graphicFrameMkLst>
        </pc:graphicFrameChg>
      </pc:sldChg>
      <pc:sldChg chg="delSp modSp mod">
        <pc:chgData name="Dan Suciu" userId="10bb65c167223f43" providerId="LiveId" clId="{BD408451-BF72-4831-B45F-7B1760CBFCD9}" dt="2021-03-22T10:56:43.982" v="167" actId="207"/>
        <pc:sldMkLst>
          <pc:docMk/>
          <pc:sldMk cId="0" sldId="367"/>
        </pc:sldMkLst>
        <pc:spChg chg="del mod">
          <ac:chgData name="Dan Suciu" userId="10bb65c167223f43" providerId="LiveId" clId="{BD408451-BF72-4831-B45F-7B1760CBFCD9}" dt="2021-03-22T10:56:27.582" v="145" actId="478"/>
          <ac:spMkLst>
            <pc:docMk/>
            <pc:sldMk cId="0" sldId="367"/>
            <ac:spMk id="26627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6:27.582" v="145" actId="478"/>
          <ac:spMkLst>
            <pc:docMk/>
            <pc:sldMk cId="0" sldId="367"/>
            <ac:spMk id="2662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2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0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2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4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6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40.603" v="166" actId="207"/>
          <ac:spMkLst>
            <pc:docMk/>
            <pc:sldMk cId="0" sldId="367"/>
            <ac:spMk id="2663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43.982" v="167" actId="207"/>
          <ac:spMkLst>
            <pc:docMk/>
            <pc:sldMk cId="0" sldId="367"/>
            <ac:spMk id="2663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3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6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6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6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0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1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2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4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6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6:34.144" v="165" actId="1036"/>
          <ac:spMkLst>
            <pc:docMk/>
            <pc:sldMk cId="0" sldId="367"/>
            <ac:spMk id="26678" creationId="{00000000-0000-0000-0000-000000000000}"/>
          </ac:spMkLst>
        </pc:spChg>
        <pc:graphicFrameChg chg="mod">
          <ac:chgData name="Dan Suciu" userId="10bb65c167223f43" providerId="LiveId" clId="{BD408451-BF72-4831-B45F-7B1760CBFCD9}" dt="2021-03-22T10:56:34.144" v="165" actId="1036"/>
          <ac:graphicFrameMkLst>
            <pc:docMk/>
            <pc:sldMk cId="0" sldId="367"/>
            <ac:graphicFrameMk id="20" creationId="{00000000-0000-0000-0000-000000000000}"/>
          </ac:graphicFrameMkLst>
        </pc:graphicFrameChg>
        <pc:cxnChg chg="mod">
          <ac:chgData name="Dan Suciu" userId="10bb65c167223f43" providerId="LiveId" clId="{BD408451-BF72-4831-B45F-7B1760CBFCD9}" dt="2021-03-22T10:56:34.144" v="165" actId="1036"/>
          <ac:cxnSpMkLst>
            <pc:docMk/>
            <pc:sldMk cId="0" sldId="367"/>
            <ac:cxnSpMk id="26640" creationId="{00000000-0000-0000-0000-000000000000}"/>
          </ac:cxnSpMkLst>
        </pc:cxnChg>
      </pc:sldChg>
      <pc:sldChg chg="modSp mod">
        <pc:chgData name="Dan Suciu" userId="10bb65c167223f43" providerId="LiveId" clId="{BD408451-BF72-4831-B45F-7B1760CBFCD9}" dt="2021-03-22T10:52:21.343" v="124" actId="1038"/>
        <pc:sldMkLst>
          <pc:docMk/>
          <pc:sldMk cId="4063810622" sldId="380"/>
        </pc:sldMkLst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3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4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6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8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9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15.319" v="104" actId="14100"/>
          <ac:spMkLst>
            <pc:docMk/>
            <pc:sldMk cId="4063810622" sldId="380"/>
            <ac:spMk id="11267" creationId="{00000000-0000-0000-0000-000000000000}"/>
          </ac:spMkLst>
        </pc:spChg>
        <pc:spChg chg="mod">
          <ac:chgData name="Dan Suciu" userId="10bb65c167223f43" providerId="LiveId" clId="{BD408451-BF72-4831-B45F-7B1760CBFCD9}" dt="2021-03-22T10:52:21.343" v="124" actId="1038"/>
          <ac:spMkLst>
            <pc:docMk/>
            <pc:sldMk cId="4063810622" sldId="380"/>
            <ac:spMk id="11268" creationId="{00000000-0000-0000-0000-000000000000}"/>
          </ac:spMkLst>
        </pc:spChg>
      </pc:sldChg>
      <pc:sldChg chg="addSp delSp modSp">
        <pc:chgData name="Dan Suciu" userId="10bb65c167223f43" providerId="LiveId" clId="{BD408451-BF72-4831-B45F-7B1760CBFCD9}" dt="2021-03-22T10:57:33.975" v="177" actId="1076"/>
        <pc:sldMkLst>
          <pc:docMk/>
          <pc:sldMk cId="3965477050" sldId="384"/>
        </pc:sldMkLst>
        <pc:spChg chg="add mod">
          <ac:chgData name="Dan Suciu" userId="10bb65c167223f43" providerId="LiveId" clId="{BD408451-BF72-4831-B45F-7B1760CBFCD9}" dt="2021-03-22T10:57:30.875" v="176"/>
          <ac:spMkLst>
            <pc:docMk/>
            <pc:sldMk cId="3965477050" sldId="384"/>
            <ac:spMk id="4" creationId="{A7721FDD-C26F-4305-8487-66CA9E641402}"/>
          </ac:spMkLst>
        </pc:spChg>
        <pc:spChg chg="del mod">
          <ac:chgData name="Dan Suciu" userId="10bb65c167223f43" providerId="LiveId" clId="{BD408451-BF72-4831-B45F-7B1760CBFCD9}" dt="2021-03-22T10:57:24.137" v="175" actId="478"/>
          <ac:spMkLst>
            <pc:docMk/>
            <pc:sldMk cId="3965477050" sldId="384"/>
            <ac:spMk id="5" creationId="{00000000-0000-0000-0000-000000000000}"/>
          </ac:spMkLst>
        </pc:spChg>
        <pc:spChg chg="mod">
          <ac:chgData name="Dan Suciu" userId="10bb65c167223f43" providerId="LiveId" clId="{BD408451-BF72-4831-B45F-7B1760CBFCD9}" dt="2021-03-22T10:57:33.975" v="177" actId="1076"/>
          <ac:spMkLst>
            <pc:docMk/>
            <pc:sldMk cId="3965477050" sldId="384"/>
            <ac:spMk id="28676" creationId="{00000000-0000-0000-0000-000000000000}"/>
          </ac:spMkLst>
        </pc:spChg>
      </pc:sldChg>
      <pc:sldChg chg="addSp delSp modSp mod modNotes">
        <pc:chgData name="Dan Suciu" userId="10bb65c167223f43" providerId="LiveId" clId="{BD408451-BF72-4831-B45F-7B1760CBFCD9}" dt="2021-03-22T10:58:05.084" v="184" actId="1076"/>
        <pc:sldMkLst>
          <pc:docMk/>
          <pc:sldMk cId="3225387511" sldId="386"/>
        </pc:sldMkLst>
        <pc:spChg chg="add del mod">
          <ac:chgData name="Dan Suciu" userId="10bb65c167223f43" providerId="LiveId" clId="{BD408451-BF72-4831-B45F-7B1760CBFCD9}" dt="2021-03-22T10:58:01.120" v="183" actId="478"/>
          <ac:spMkLst>
            <pc:docMk/>
            <pc:sldMk cId="3225387511" sldId="386"/>
            <ac:spMk id="2" creationId="{4A7AA063-527A-47E4-9571-46EF6F6E87D4}"/>
          </ac:spMkLst>
        </pc:spChg>
        <pc:spChg chg="add mod">
          <ac:chgData name="Dan Suciu" userId="10bb65c167223f43" providerId="LiveId" clId="{BD408451-BF72-4831-B45F-7B1760CBFCD9}" dt="2021-03-22T10:57:59.095" v="182"/>
          <ac:spMkLst>
            <pc:docMk/>
            <pc:sldMk cId="3225387511" sldId="386"/>
            <ac:spMk id="6" creationId="{55AB26C4-D878-4040-B120-F970DCAE0FF3}"/>
          </ac:spMkLst>
        </pc:spChg>
        <pc:spChg chg="add mod">
          <ac:chgData name="Dan Suciu" userId="10bb65c167223f43" providerId="LiveId" clId="{BD408451-BF72-4831-B45F-7B1760CBFCD9}" dt="2021-03-22T10:57:59.095" v="182"/>
          <ac:spMkLst>
            <pc:docMk/>
            <pc:sldMk cId="3225387511" sldId="386"/>
            <ac:spMk id="7" creationId="{DF9E613B-8647-4024-AD8F-8C7297E2E4BB}"/>
          </ac:spMkLst>
        </pc:spChg>
        <pc:spChg chg="mod">
          <ac:chgData name="Dan Suciu" userId="10bb65c167223f43" providerId="LiveId" clId="{BD408451-BF72-4831-B45F-7B1760CBFCD9}" dt="2021-03-22T10:58:05.084" v="184" actId="1076"/>
          <ac:spMkLst>
            <pc:docMk/>
            <pc:sldMk cId="3225387511" sldId="386"/>
            <ac:spMk id="9" creationId="{E0614349-195C-4D9C-89E5-ED1AE9337F77}"/>
          </ac:spMkLst>
        </pc:spChg>
        <pc:spChg chg="del mod">
          <ac:chgData name="Dan Suciu" userId="10bb65c167223f43" providerId="LiveId" clId="{BD408451-BF72-4831-B45F-7B1760CBFCD9}" dt="2021-03-22T10:57:58.691" v="181" actId="478"/>
          <ac:spMkLst>
            <pc:docMk/>
            <pc:sldMk cId="3225387511" sldId="386"/>
            <ac:spMk id="30723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7:58.691" v="181" actId="478"/>
          <ac:spMkLst>
            <pc:docMk/>
            <pc:sldMk cId="3225387511" sldId="386"/>
            <ac:spMk id="30724" creationId="{00000000-0000-0000-0000-000000000000}"/>
          </ac:spMkLst>
        </pc:spChg>
      </pc:sldChg>
      <pc:sldChg chg="addSp delSp modSp mod modNotes">
        <pc:chgData name="Dan Suciu" userId="10bb65c167223f43" providerId="LiveId" clId="{BD408451-BF72-4831-B45F-7B1760CBFCD9}" dt="2021-03-22T10:58:23.621" v="188" actId="1076"/>
        <pc:sldMkLst>
          <pc:docMk/>
          <pc:sldMk cId="3442596676" sldId="387"/>
        </pc:sldMkLst>
        <pc:spChg chg="add del mod">
          <ac:chgData name="Dan Suciu" userId="10bb65c167223f43" providerId="LiveId" clId="{BD408451-BF72-4831-B45F-7B1760CBFCD9}" dt="2021-03-22T10:58:19.262" v="187" actId="478"/>
          <ac:spMkLst>
            <pc:docMk/>
            <pc:sldMk cId="3442596676" sldId="387"/>
            <ac:spMk id="2" creationId="{FA68DE40-E359-4883-AD97-D49088D54476}"/>
          </ac:spMkLst>
        </pc:spChg>
        <pc:spChg chg="add mod">
          <ac:chgData name="Dan Suciu" userId="10bb65c167223f43" providerId="LiveId" clId="{BD408451-BF72-4831-B45F-7B1760CBFCD9}" dt="2021-03-22T10:58:16.841" v="186"/>
          <ac:spMkLst>
            <pc:docMk/>
            <pc:sldMk cId="3442596676" sldId="387"/>
            <ac:spMk id="6" creationId="{5AD527AD-4189-482D-92B3-26F547089F1E}"/>
          </ac:spMkLst>
        </pc:spChg>
        <pc:spChg chg="add mod">
          <ac:chgData name="Dan Suciu" userId="10bb65c167223f43" providerId="LiveId" clId="{BD408451-BF72-4831-B45F-7B1760CBFCD9}" dt="2021-03-22T10:58:16.841" v="186"/>
          <ac:spMkLst>
            <pc:docMk/>
            <pc:sldMk cId="3442596676" sldId="387"/>
            <ac:spMk id="7" creationId="{E04FE4E2-1152-4200-BA0B-22CAB08D19D4}"/>
          </ac:spMkLst>
        </pc:spChg>
        <pc:spChg chg="mod">
          <ac:chgData name="Dan Suciu" userId="10bb65c167223f43" providerId="LiveId" clId="{BD408451-BF72-4831-B45F-7B1760CBFCD9}" dt="2021-03-22T10:58:23.621" v="188" actId="1076"/>
          <ac:spMkLst>
            <pc:docMk/>
            <pc:sldMk cId="3442596676" sldId="387"/>
            <ac:spMk id="8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8:16.296" v="185" actId="478"/>
          <ac:spMkLst>
            <pc:docMk/>
            <pc:sldMk cId="3442596676" sldId="387"/>
            <ac:spMk id="30723" creationId="{00000000-0000-0000-0000-000000000000}"/>
          </ac:spMkLst>
        </pc:spChg>
        <pc:spChg chg="del mod">
          <ac:chgData name="Dan Suciu" userId="10bb65c167223f43" providerId="LiveId" clId="{BD408451-BF72-4831-B45F-7B1760CBFCD9}" dt="2021-03-22T10:58:16.296" v="185" actId="478"/>
          <ac:spMkLst>
            <pc:docMk/>
            <pc:sldMk cId="3442596676" sldId="387"/>
            <ac:spMk id="30724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39"/>
        </pc:sldMkLst>
        <pc:spChg chg="mod">
          <ac:chgData name="Dan Suciu" userId="10bb65c167223f43" providerId="LiveId" clId="{BD408451-BF72-4831-B45F-7B1760CBFCD9}" dt="2021-03-22T08:58:26.912" v="23" actId="27636"/>
          <ac:spMkLst>
            <pc:docMk/>
            <pc:sldMk cId="0" sldId="439"/>
            <ac:spMk id="21507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1"/>
        </pc:sldMkLst>
        <pc:spChg chg="mod">
          <ac:chgData name="Dan Suciu" userId="10bb65c167223f43" providerId="LiveId" clId="{BD408451-BF72-4831-B45F-7B1760CBFCD9}" dt="2021-03-22T08:58:34.601" v="27" actId="27636"/>
          <ac:spMkLst>
            <pc:docMk/>
            <pc:sldMk cId="0" sldId="441"/>
            <ac:spMk id="25603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4"/>
        </pc:sldMkLst>
        <pc:spChg chg="mod">
          <ac:chgData name="Dan Suciu" userId="10bb65c167223f43" providerId="LiveId" clId="{BD408451-BF72-4831-B45F-7B1760CBFCD9}" dt="2021-03-22T08:58:34.597" v="26" actId="27636"/>
          <ac:spMkLst>
            <pc:docMk/>
            <pc:sldMk cId="0" sldId="444"/>
            <ac:spMk id="24579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5"/>
        </pc:sldMkLst>
        <pc:spChg chg="mod">
          <ac:chgData name="Dan Suciu" userId="10bb65c167223f43" providerId="LiveId" clId="{BD408451-BF72-4831-B45F-7B1760CBFCD9}" dt="2021-03-22T08:58:34.611" v="28" actId="27636"/>
          <ac:spMkLst>
            <pc:docMk/>
            <pc:sldMk cId="0" sldId="445"/>
            <ac:spMk id="26627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6"/>
        </pc:sldMkLst>
        <pc:spChg chg="mod">
          <ac:chgData name="Dan Suciu" userId="10bb65c167223f43" providerId="LiveId" clId="{BD408451-BF72-4831-B45F-7B1760CBFCD9}" dt="2021-03-22T08:58:34.558" v="25" actId="27636"/>
          <ac:spMkLst>
            <pc:docMk/>
            <pc:sldMk cId="0" sldId="446"/>
            <ac:spMk id="23555" creationId="{00000000-0000-0000-0000-000000000000}"/>
          </ac:spMkLst>
        </pc:spChg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7"/>
        </pc:sldMkLst>
        <pc:spChg chg="mod">
          <ac:chgData name="Dan Suciu" userId="10bb65c167223f43" providerId="LiveId" clId="{BD408451-BF72-4831-B45F-7B1760CBFCD9}" dt="2021-03-22T08:58:34.613" v="29" actId="27636"/>
          <ac:spMkLst>
            <pc:docMk/>
            <pc:sldMk cId="0" sldId="447"/>
            <ac:spMk id="27651" creationId="{00000000-0000-0000-0000-000000000000}"/>
          </ac:spMkLst>
        </pc:spChg>
      </pc:sldChg>
      <pc:sldChg chg="add del">
        <pc:chgData name="Dan Suciu" userId="10bb65c167223f43" providerId="LiveId" clId="{BD408451-BF72-4831-B45F-7B1760CBFCD9}" dt="2021-03-23T07:39:59.754" v="208" actId="47"/>
        <pc:sldMkLst>
          <pc:docMk/>
          <pc:sldMk cId="0" sldId="448"/>
        </pc:sldMkLst>
      </pc:sldChg>
      <pc:sldChg chg="modSp add del mod">
        <pc:chgData name="Dan Suciu" userId="10bb65c167223f43" providerId="LiveId" clId="{BD408451-BF72-4831-B45F-7B1760CBFCD9}" dt="2021-03-23T07:39:59.754" v="208" actId="47"/>
        <pc:sldMkLst>
          <pc:docMk/>
          <pc:sldMk cId="0" sldId="449"/>
        </pc:sldMkLst>
        <pc:spChg chg="mod">
          <ac:chgData name="Dan Suciu" userId="10bb65c167223f43" providerId="LiveId" clId="{BD408451-BF72-4831-B45F-7B1760CBFCD9}" dt="2021-03-22T08:58:34.617" v="30" actId="27636"/>
          <ac:spMkLst>
            <pc:docMk/>
            <pc:sldMk cId="0" sldId="449"/>
            <ac:spMk id="29699" creationId="{00000000-0000-0000-0000-000000000000}"/>
          </ac:spMkLst>
        </pc:spChg>
      </pc:sldChg>
      <pc:sldMasterChg chg="modSp delSldLayout modSldLayout">
        <pc:chgData name="Dan Suciu" userId="10bb65c167223f43" providerId="LiveId" clId="{BD408451-BF72-4831-B45F-7B1760CBFCD9}" dt="2021-03-23T07:39:59.754" v="208" actId="47"/>
        <pc:sldMasterMkLst>
          <pc:docMk/>
          <pc:sldMasterMk cId="0" sldId="2147483651"/>
        </pc:sldMasterMkLst>
        <pc:spChg chg="mod">
          <ac:chgData name="Dan Suciu" userId="10bb65c167223f43" providerId="LiveId" clId="{BD408451-BF72-4831-B45F-7B1760CBFCD9}" dt="2021-03-22T08:57:08.026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BD408451-BF72-4831-B45F-7B1760CBFCD9}" dt="2021-03-22T08:57:08.026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BD408451-BF72-4831-B45F-7B1760CBFCD9}" dt="2021-03-22T08:57:08.026" v="0"/>
          <pc:sldLayoutMkLst>
            <pc:docMk/>
            <pc:sldMasterMk cId="0" sldId="2147483651"/>
            <pc:sldLayoutMk cId="2880465134" sldId="2147483710"/>
          </pc:sldLayoutMkLst>
          <pc:spChg chg="mod">
            <ac:chgData name="Dan Suciu" userId="10bb65c167223f43" providerId="LiveId" clId="{BD408451-BF72-4831-B45F-7B1760CBFCD9}" dt="2021-03-22T08:57:08.026" v="0"/>
            <ac:spMkLst>
              <pc:docMk/>
              <pc:sldMasterMk cId="0" sldId="2147483651"/>
              <pc:sldLayoutMk cId="2880465134" sldId="2147483710"/>
              <ac:spMk id="54339" creationId="{00000000-0000-0000-0000-000000000000}"/>
            </ac:spMkLst>
          </pc:spChg>
        </pc:sldLayoutChg>
        <pc:sldLayoutChg chg="del">
          <pc:chgData name="Dan Suciu" userId="10bb65c167223f43" providerId="LiveId" clId="{BD408451-BF72-4831-B45F-7B1760CBFCD9}" dt="2021-03-23T07:39:59.754" v="208" actId="47"/>
          <pc:sldLayoutMkLst>
            <pc:docMk/>
            <pc:sldMasterMk cId="0" sldId="2147483651"/>
            <pc:sldLayoutMk cId="3319165124" sldId="2147483723"/>
          </pc:sldLayoutMkLst>
        </pc:sldLayoutChg>
      </pc:sldMasterChg>
      <pc:sldMasterChg chg="delSldLayout">
        <pc:chgData name="Dan Suciu" userId="10bb65c167223f43" providerId="LiveId" clId="{BD408451-BF72-4831-B45F-7B1760CBFCD9}" dt="2021-03-22T09:01:33.772" v="96" actId="47"/>
        <pc:sldMasterMkLst>
          <pc:docMk/>
          <pc:sldMasterMk cId="697655792" sldId="2147483711"/>
        </pc:sldMasterMkLst>
        <pc:sldLayoutChg chg="del">
          <pc:chgData name="Dan Suciu" userId="10bb65c167223f43" providerId="LiveId" clId="{BD408451-BF72-4831-B45F-7B1760CBFCD9}" dt="2021-03-22T09:01:33.772" v="96" actId="47"/>
          <pc:sldLayoutMkLst>
            <pc:docMk/>
            <pc:sldMasterMk cId="697655792" sldId="2147483711"/>
            <pc:sldLayoutMk cId="2185432015" sldId="2147483723"/>
          </pc:sldLayoutMkLst>
        </pc:sldLayoutChg>
      </pc:sldMasterChg>
    </pc:docChg>
  </pc:docChgLst>
  <pc:docChgLst>
    <pc:chgData name="Dan Suciu" userId="10bb65c167223f43" providerId="LiveId" clId="{F7DCBA3E-2A70-4282-A4A2-A41E6C193970}"/>
    <pc:docChg chg="custSel modSld">
      <pc:chgData name="Dan Suciu" userId="10bb65c167223f43" providerId="LiveId" clId="{F7DCBA3E-2A70-4282-A4A2-A41E6C193970}" dt="2023-11-14T17:03:52.003" v="0" actId="478"/>
      <pc:docMkLst>
        <pc:docMk/>
      </pc:docMkLst>
      <pc:sldChg chg="delSp mod">
        <pc:chgData name="Dan Suciu" userId="10bb65c167223f43" providerId="LiveId" clId="{F7DCBA3E-2A70-4282-A4A2-A41E6C193970}" dt="2023-11-14T17:03:52.003" v="0" actId="478"/>
        <pc:sldMkLst>
          <pc:docMk/>
          <pc:sldMk cId="3782693087" sldId="266"/>
        </pc:sldMkLst>
        <pc:grpChg chg="del">
          <ac:chgData name="Dan Suciu" userId="10bb65c167223f43" providerId="LiveId" clId="{F7DCBA3E-2A70-4282-A4A2-A41E6C193970}" dt="2023-11-14T17:03:52.003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</pc:docChg>
  </pc:docChgLst>
  <pc:docChgLst>
    <pc:chgData name="Dan Suciu" userId="10bb65c167223f43" providerId="LiveId" clId="{5CA304FA-8905-414C-9259-42C5685C9082}"/>
    <pc:docChg chg="undo custSel addSld modSld sldOrd">
      <pc:chgData name="Dan Suciu" userId="10bb65c167223f43" providerId="LiveId" clId="{5CA304FA-8905-414C-9259-42C5685C9082}" dt="2019-05-05T15:31:47.830" v="15" actId="478"/>
      <pc:docMkLst>
        <pc:docMk/>
      </pc:docMkLst>
      <pc:sldChg chg="addSp delSp modSp modAnim">
        <pc:chgData name="Dan Suciu" userId="10bb65c167223f43" providerId="LiveId" clId="{5CA304FA-8905-414C-9259-42C5685C9082}" dt="2019-05-05T15:31:47.830" v="15" actId="478"/>
        <pc:sldMkLst>
          <pc:docMk/>
          <pc:sldMk cId="0" sldId="317"/>
        </pc:sldMkLst>
        <pc:spChg chg="add del mod">
          <ac:chgData name="Dan Suciu" userId="10bb65c167223f43" providerId="LiveId" clId="{5CA304FA-8905-414C-9259-42C5685C9082}" dt="2019-05-05T15:31:47.830" v="15" actId="478"/>
          <ac:spMkLst>
            <pc:docMk/>
            <pc:sldMk cId="0" sldId="317"/>
            <ac:spMk id="2" creationId="{BD76F30E-003F-40AC-A027-9F779BB975F0}"/>
          </ac:spMkLst>
        </pc:spChg>
        <pc:spChg chg="del">
          <ac:chgData name="Dan Suciu" userId="10bb65c167223f43" providerId="LiveId" clId="{5CA304FA-8905-414C-9259-42C5685C9082}" dt="2019-05-05T15:31:44.375" v="14" actId="478"/>
          <ac:spMkLst>
            <pc:docMk/>
            <pc:sldMk cId="0" sldId="317"/>
            <ac:spMk id="6148" creationId="{00000000-0000-0000-0000-000000000000}"/>
          </ac:spMkLst>
        </pc:spChg>
      </pc:sldChg>
      <pc:sldChg chg="addSp delSp modSp addAnim delAnim modAnim">
        <pc:chgData name="Dan Suciu" userId="10bb65c167223f43" providerId="LiveId" clId="{5CA304FA-8905-414C-9259-42C5685C9082}" dt="2019-05-05T15:30:51.037" v="6"/>
        <pc:sldMkLst>
          <pc:docMk/>
          <pc:sldMk cId="373165177" sldId="340"/>
        </pc:sldMkLst>
        <pc:spChg chg="add del mod">
          <ac:chgData name="Dan Suciu" userId="10bb65c167223f43" providerId="LiveId" clId="{5CA304FA-8905-414C-9259-42C5685C9082}" dt="2019-05-05T15:30:51.037" v="6"/>
          <ac:spMkLst>
            <pc:docMk/>
            <pc:sldMk cId="373165177" sldId="340"/>
            <ac:spMk id="6" creationId="{00000000-0000-0000-0000-000000000000}"/>
          </ac:spMkLst>
        </pc:spChg>
        <pc:spChg chg="del">
          <ac:chgData name="Dan Suciu" userId="10bb65c167223f43" providerId="LiveId" clId="{5CA304FA-8905-414C-9259-42C5685C9082}" dt="2019-05-05T15:30:44.122" v="2" actId="478"/>
          <ac:spMkLst>
            <pc:docMk/>
            <pc:sldMk cId="373165177" sldId="340"/>
            <ac:spMk id="8" creationId="{00000000-0000-0000-0000-000000000000}"/>
          </ac:spMkLst>
        </pc:spChg>
      </pc:sldChg>
      <pc:sldChg chg="addSp delSp add delAnim modAnim">
        <pc:chgData name="Dan Suciu" userId="10bb65c167223f43" providerId="LiveId" clId="{5CA304FA-8905-414C-9259-42C5685C9082}" dt="2019-05-05T15:30:56.085" v="8"/>
        <pc:sldMkLst>
          <pc:docMk/>
          <pc:sldMk cId="3225387511" sldId="386"/>
        </pc:sldMkLst>
        <pc:spChg chg="del">
          <ac:chgData name="Dan Suciu" userId="10bb65c167223f43" providerId="LiveId" clId="{5CA304FA-8905-414C-9259-42C5685C9082}" dt="2019-05-05T15:30:55.417" v="7" actId="478"/>
          <ac:spMkLst>
            <pc:docMk/>
            <pc:sldMk cId="3225387511" sldId="386"/>
            <ac:spMk id="6" creationId="{00000000-0000-0000-0000-000000000000}"/>
          </ac:spMkLst>
        </pc:spChg>
        <pc:spChg chg="del">
          <ac:chgData name="Dan Suciu" userId="10bb65c167223f43" providerId="LiveId" clId="{5CA304FA-8905-414C-9259-42C5685C9082}" dt="2019-05-05T15:30:55.417" v="7" actId="478"/>
          <ac:spMkLst>
            <pc:docMk/>
            <pc:sldMk cId="3225387511" sldId="386"/>
            <ac:spMk id="7" creationId="{00000000-0000-0000-0000-000000000000}"/>
          </ac:spMkLst>
        </pc:spChg>
        <pc:spChg chg="del">
          <ac:chgData name="Dan Suciu" userId="10bb65c167223f43" providerId="LiveId" clId="{5CA304FA-8905-414C-9259-42C5685C9082}" dt="2019-05-05T15:30:55.417" v="7" actId="478"/>
          <ac:spMkLst>
            <pc:docMk/>
            <pc:sldMk cId="3225387511" sldId="386"/>
            <ac:spMk id="8" creationId="{00000000-0000-0000-0000-000000000000}"/>
          </ac:spMkLst>
        </pc:spChg>
        <pc:spChg chg="add">
          <ac:chgData name="Dan Suciu" userId="10bb65c167223f43" providerId="LiveId" clId="{5CA304FA-8905-414C-9259-42C5685C9082}" dt="2019-05-05T15:30:56.085" v="8"/>
          <ac:spMkLst>
            <pc:docMk/>
            <pc:sldMk cId="3225387511" sldId="386"/>
            <ac:spMk id="9" creationId="{E0614349-195C-4D9C-89E5-ED1AE9337F77}"/>
          </ac:spMkLst>
        </pc:spChg>
      </pc:sldChg>
      <pc:sldChg chg="delSp add delAnim">
        <pc:chgData name="Dan Suciu" userId="10bb65c167223f43" providerId="LiveId" clId="{5CA304FA-8905-414C-9259-42C5685C9082}" dt="2019-05-05T15:31:05.110" v="10" actId="478"/>
        <pc:sldMkLst>
          <pc:docMk/>
          <pc:sldMk cId="3442596676" sldId="387"/>
        </pc:sldMkLst>
        <pc:spChg chg="del">
          <ac:chgData name="Dan Suciu" userId="10bb65c167223f43" providerId="LiveId" clId="{5CA304FA-8905-414C-9259-42C5685C9082}" dt="2019-05-05T15:31:03.257" v="9" actId="478"/>
          <ac:spMkLst>
            <pc:docMk/>
            <pc:sldMk cId="3442596676" sldId="387"/>
            <ac:spMk id="6" creationId="{00000000-0000-0000-0000-000000000000}"/>
          </ac:spMkLst>
        </pc:spChg>
        <pc:spChg chg="del">
          <ac:chgData name="Dan Suciu" userId="10bb65c167223f43" providerId="LiveId" clId="{5CA304FA-8905-414C-9259-42C5685C9082}" dt="2019-05-05T15:31:05.110" v="10" actId="478"/>
          <ac:spMkLst>
            <pc:docMk/>
            <pc:sldMk cId="3442596676" sldId="387"/>
            <ac:spMk id="7" creationId="{00000000-0000-0000-0000-000000000000}"/>
          </ac:spMkLst>
        </pc:spChg>
      </pc:sldChg>
      <pc:sldChg chg="delSp add ord modAnim">
        <pc:chgData name="Dan Suciu" userId="10bb65c167223f43" providerId="LiveId" clId="{5CA304FA-8905-414C-9259-42C5685C9082}" dt="2019-05-05T15:31:38.820" v="13"/>
        <pc:sldMkLst>
          <pc:docMk/>
          <pc:sldMk cId="2231191254" sldId="388"/>
        </pc:sldMkLst>
        <pc:spChg chg="del">
          <ac:chgData name="Dan Suciu" userId="10bb65c167223f43" providerId="LiveId" clId="{5CA304FA-8905-414C-9259-42C5685C9082}" dt="2019-05-05T15:31:32.626" v="12"/>
          <ac:spMkLst>
            <pc:docMk/>
            <pc:sldMk cId="2231191254" sldId="388"/>
            <ac:spMk id="15" creationId="{00000000-0000-0000-0000-000000000000}"/>
          </ac:spMkLst>
        </pc:spChg>
      </pc:sldChg>
    </pc:docChg>
  </pc:docChgLst>
  <pc:docChgLst>
    <pc:chgData name="Dan Suciu" userId="10bb65c167223f43" providerId="LiveId" clId="{4E247827-63CE-499D-A9BC-F065BAD800C7}"/>
    <pc:docChg chg="addSld modSld modSection modShowInfo">
      <pc:chgData name="Dan Suciu" userId="10bb65c167223f43" providerId="LiveId" clId="{4E247827-63CE-499D-A9BC-F065BAD800C7}" dt="2023-03-29T12:16:50.082" v="319" actId="1036"/>
      <pc:docMkLst>
        <pc:docMk/>
      </pc:docMkLst>
      <pc:sldChg chg="modSp mod">
        <pc:chgData name="Dan Suciu" userId="10bb65c167223f43" providerId="LiveId" clId="{4E247827-63CE-499D-A9BC-F065BAD800C7}" dt="2023-03-29T08:27:39.865" v="6" actId="20577"/>
        <pc:sldMkLst>
          <pc:docMk/>
          <pc:sldMk cId="3782693087" sldId="266"/>
        </pc:sldMkLst>
        <pc:spChg chg="mod">
          <ac:chgData name="Dan Suciu" userId="10bb65c167223f43" providerId="LiveId" clId="{4E247827-63CE-499D-A9BC-F065BAD800C7}" dt="2023-03-29T08:27:39.865" v="6" actId="20577"/>
          <ac:spMkLst>
            <pc:docMk/>
            <pc:sldMk cId="3782693087" sldId="266"/>
            <ac:spMk id="12" creationId="{84FEBB7C-E1C8-4DAD-8087-87548D9D335E}"/>
          </ac:spMkLst>
        </pc:spChg>
      </pc:sldChg>
      <pc:sldChg chg="modSp add mod modAnim">
        <pc:chgData name="Dan Suciu" userId="10bb65c167223f43" providerId="LiveId" clId="{4E247827-63CE-499D-A9BC-F065BAD800C7}" dt="2023-03-29T12:16:50.082" v="319" actId="1036"/>
        <pc:sldMkLst>
          <pc:docMk/>
          <pc:sldMk cId="0" sldId="271"/>
        </pc:sldMkLst>
        <pc:spChg chg="mod">
          <ac:chgData name="Dan Suciu" userId="10bb65c167223f43" providerId="LiveId" clId="{4E247827-63CE-499D-A9BC-F065BAD800C7}" dt="2023-03-29T12:14:48.137" v="286" actId="1076"/>
          <ac:spMkLst>
            <pc:docMk/>
            <pc:sldMk cId="0" sldId="271"/>
            <ac:spMk id="18435" creationId="{00000000-0000-0000-0000-000000000000}"/>
          </ac:spMkLst>
        </pc:spChg>
        <pc:spChg chg="mod">
          <ac:chgData name="Dan Suciu" userId="10bb65c167223f43" providerId="LiveId" clId="{4E247827-63CE-499D-A9BC-F065BAD800C7}" dt="2023-03-29T12:16:50.082" v="319" actId="1036"/>
          <ac:spMkLst>
            <pc:docMk/>
            <pc:sldMk cId="0" sldId="271"/>
            <ac:spMk id="18436" creationId="{00000000-0000-0000-0000-000000000000}"/>
          </ac:spMkLst>
        </pc:spChg>
        <pc:spChg chg="mod">
          <ac:chgData name="Dan Suciu" userId="10bb65c167223f43" providerId="LiveId" clId="{4E247827-63CE-499D-A9BC-F065BAD800C7}" dt="2023-03-29T12:15:01.809" v="290" actId="207"/>
          <ac:spMkLst>
            <pc:docMk/>
            <pc:sldMk cId="0" sldId="271"/>
            <ac:spMk id="18437" creationId="{00000000-0000-0000-0000-000000000000}"/>
          </ac:spMkLst>
        </pc:spChg>
        <pc:spChg chg="mod">
          <ac:chgData name="Dan Suciu" userId="10bb65c167223f43" providerId="LiveId" clId="{4E247827-63CE-499D-A9BC-F065BAD800C7}" dt="2023-03-29T12:15:06.991" v="292" actId="14100"/>
          <ac:spMkLst>
            <pc:docMk/>
            <pc:sldMk cId="0" sldId="271"/>
            <ac:spMk id="18438" creationId="{00000000-0000-0000-0000-000000000000}"/>
          </ac:spMkLst>
        </pc:spChg>
        <pc:spChg chg="mod">
          <ac:chgData name="Dan Suciu" userId="10bb65c167223f43" providerId="LiveId" clId="{4E247827-63CE-499D-A9BC-F065BAD800C7}" dt="2023-03-29T12:11:42.039" v="140" actId="20577"/>
          <ac:spMkLst>
            <pc:docMk/>
            <pc:sldMk cId="0" sldId="271"/>
            <ac:spMk id="3481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7:56.542" v="16" actId="1076"/>
        <pc:sldMkLst>
          <pc:docMk/>
          <pc:sldMk cId="0" sldId="318"/>
        </pc:sldMkLst>
        <pc:spChg chg="mod">
          <ac:chgData name="Dan Suciu" userId="10bb65c167223f43" providerId="LiveId" clId="{4E247827-63CE-499D-A9BC-F065BAD800C7}" dt="2023-03-29T08:27:56.542" v="16" actId="1076"/>
          <ac:spMkLst>
            <pc:docMk/>
            <pc:sldMk cId="0" sldId="318"/>
            <ac:spMk id="614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9:08.214" v="32" actId="14100"/>
        <pc:sldMkLst>
          <pc:docMk/>
          <pc:sldMk cId="0" sldId="320"/>
        </pc:sldMkLst>
        <pc:spChg chg="mod">
          <ac:chgData name="Dan Suciu" userId="10bb65c167223f43" providerId="LiveId" clId="{4E247827-63CE-499D-A9BC-F065BAD800C7}" dt="2023-03-29T08:29:08.214" v="32" actId="14100"/>
          <ac:spMkLst>
            <pc:docMk/>
            <pc:sldMk cId="0" sldId="320"/>
            <ac:spMk id="717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9:04.894" v="31" actId="14100"/>
          <ac:spMkLst>
            <pc:docMk/>
            <pc:sldMk cId="0" sldId="320"/>
            <ac:spMk id="7173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05.381" v="39" actId="14100"/>
        <pc:sldMkLst>
          <pc:docMk/>
          <pc:sldMk cId="0" sldId="322"/>
        </pc:sldMkLst>
        <pc:spChg chg="mod">
          <ac:chgData name="Dan Suciu" userId="10bb65c167223f43" providerId="LiveId" clId="{4E247827-63CE-499D-A9BC-F065BAD800C7}" dt="2023-03-29T08:30:05.381" v="39" actId="14100"/>
          <ac:spMkLst>
            <pc:docMk/>
            <pc:sldMk cId="0" sldId="322"/>
            <ac:spMk id="23556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9:47.214" v="34" actId="14100"/>
        <pc:sldMkLst>
          <pc:docMk/>
          <pc:sldMk cId="0" sldId="323"/>
        </pc:sldMkLst>
        <pc:spChg chg="mod">
          <ac:chgData name="Dan Suciu" userId="10bb65c167223f43" providerId="LiveId" clId="{4E247827-63CE-499D-A9BC-F065BAD800C7}" dt="2023-03-29T08:29:47.214" v="34" actId="14100"/>
          <ac:spMkLst>
            <pc:docMk/>
            <pc:sldMk cId="0" sldId="323"/>
            <ac:spMk id="92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9:54.646" v="36" actId="14100"/>
        <pc:sldMkLst>
          <pc:docMk/>
          <pc:sldMk cId="0" sldId="324"/>
        </pc:sldMkLst>
        <pc:spChg chg="mod">
          <ac:chgData name="Dan Suciu" userId="10bb65c167223f43" providerId="LiveId" clId="{4E247827-63CE-499D-A9BC-F065BAD800C7}" dt="2023-03-29T08:29:54.646" v="36" actId="14100"/>
          <ac:spMkLst>
            <pc:docMk/>
            <pc:sldMk cId="0" sldId="324"/>
            <ac:spMk id="1126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10.672" v="55" actId="1038"/>
        <pc:sldMkLst>
          <pc:docMk/>
          <pc:sldMk cId="0" sldId="325"/>
        </pc:sldMkLst>
        <pc:spChg chg="mod">
          <ac:chgData name="Dan Suciu" userId="10bb65c167223f43" providerId="LiveId" clId="{4E247827-63CE-499D-A9BC-F065BAD800C7}" dt="2023-03-29T08:30:10.672" v="55" actId="1038"/>
          <ac:spMkLst>
            <pc:docMk/>
            <pc:sldMk cId="0" sldId="325"/>
            <ac:spMk id="24580" creationId="{00000000-0000-0000-0000-000000000000}"/>
          </ac:spMkLst>
        </pc:spChg>
        <pc:picChg chg="mod">
          <ac:chgData name="Dan Suciu" userId="10bb65c167223f43" providerId="LiveId" clId="{4E247827-63CE-499D-A9BC-F065BAD800C7}" dt="2023-03-29T08:30:10.672" v="55" actId="1038"/>
          <ac:picMkLst>
            <pc:docMk/>
            <pc:sldMk cId="0" sldId="325"/>
            <ac:picMk id="24581" creationId="{00000000-0000-0000-0000-000000000000}"/>
          </ac:picMkLst>
        </pc:picChg>
      </pc:sldChg>
      <pc:sldChg chg="modSp">
        <pc:chgData name="Dan Suciu" userId="10bb65c167223f43" providerId="LiveId" clId="{4E247827-63CE-499D-A9BC-F065BAD800C7}" dt="2023-03-29T08:30:14.646" v="56" actId="14100"/>
        <pc:sldMkLst>
          <pc:docMk/>
          <pc:sldMk cId="0" sldId="326"/>
        </pc:sldMkLst>
        <pc:spChg chg="mod">
          <ac:chgData name="Dan Suciu" userId="10bb65c167223f43" providerId="LiveId" clId="{4E247827-63CE-499D-A9BC-F065BAD800C7}" dt="2023-03-29T08:30:14.646" v="56" actId="14100"/>
          <ac:spMkLst>
            <pc:docMk/>
            <pc:sldMk cId="0" sldId="326"/>
            <ac:spMk id="25604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6:13.829" v="2" actId="14100"/>
        <pc:sldMkLst>
          <pc:docMk/>
          <pc:sldMk cId="0" sldId="327"/>
        </pc:sldMkLst>
        <pc:spChg chg="mod">
          <ac:chgData name="Dan Suciu" userId="10bb65c167223f43" providerId="LiveId" clId="{4E247827-63CE-499D-A9BC-F065BAD800C7}" dt="2023-03-29T08:26:13.829" v="2" actId="14100"/>
          <ac:spMkLst>
            <pc:docMk/>
            <pc:sldMk cId="0" sldId="327"/>
            <ac:spMk id="27652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27.216" v="69" actId="14100"/>
        <pc:sldMkLst>
          <pc:docMk/>
          <pc:sldMk cId="0" sldId="328"/>
        </pc:sldMkLst>
        <pc:spChg chg="mod">
          <ac:chgData name="Dan Suciu" userId="10bb65c167223f43" providerId="LiveId" clId="{4E247827-63CE-499D-A9BC-F065BAD800C7}" dt="2023-03-29T08:30:27.216" v="69" actId="14100"/>
          <ac:spMkLst>
            <pc:docMk/>
            <pc:sldMk cId="0" sldId="328"/>
            <ac:spMk id="28676" creationId="{00000000-0000-0000-0000-000000000000}"/>
          </ac:spMkLst>
        </pc:spChg>
      </pc:sldChg>
      <pc:sldChg chg="modSp mod">
        <pc:chgData name="Dan Suciu" userId="10bb65c167223f43" providerId="LiveId" clId="{4E247827-63CE-499D-A9BC-F065BAD800C7}" dt="2023-03-29T08:30:48.639" v="74" actId="20577"/>
        <pc:sldMkLst>
          <pc:docMk/>
          <pc:sldMk cId="373165177" sldId="340"/>
        </pc:sldMkLst>
        <pc:spChg chg="mod">
          <ac:chgData name="Dan Suciu" userId="10bb65c167223f43" providerId="LiveId" clId="{4E247827-63CE-499D-A9BC-F065BAD800C7}" dt="2023-03-29T08:30:48.639" v="74" actId="20577"/>
          <ac:spMkLst>
            <pc:docMk/>
            <pc:sldMk cId="373165177" sldId="340"/>
            <ac:spMk id="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34.853" v="71" actId="14100"/>
          <ac:spMkLst>
            <pc:docMk/>
            <pc:sldMk cId="373165177" sldId="340"/>
            <ac:spMk id="30724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2:15.190" v="88" actId="1076"/>
        <pc:sldMkLst>
          <pc:docMk/>
          <pc:sldMk cId="741041494" sldId="341"/>
        </pc:sldMkLst>
        <pc:spChg chg="mod">
          <ac:chgData name="Dan Suciu" userId="10bb65c167223f43" providerId="LiveId" clId="{4E247827-63CE-499D-A9BC-F065BAD800C7}" dt="2023-03-29T08:32:15.190" v="88" actId="1076"/>
          <ac:spMkLst>
            <pc:docMk/>
            <pc:sldMk cId="741041494" sldId="341"/>
            <ac:spMk id="3174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1:59.869" v="85" actId="14100"/>
        <pc:sldMkLst>
          <pc:docMk/>
          <pc:sldMk cId="2784235175" sldId="344"/>
        </pc:sldMkLst>
        <pc:spChg chg="mod">
          <ac:chgData name="Dan Suciu" userId="10bb65c167223f43" providerId="LiveId" clId="{4E247827-63CE-499D-A9BC-F065BAD800C7}" dt="2023-03-29T08:31:59.869" v="85" actId="14100"/>
          <ac:spMkLst>
            <pc:docMk/>
            <pc:sldMk cId="2784235175" sldId="344"/>
            <ac:spMk id="348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2:19.587" v="89" actId="14100"/>
        <pc:sldMkLst>
          <pc:docMk/>
          <pc:sldMk cId="3885569725" sldId="352"/>
        </pc:sldMkLst>
        <pc:spChg chg="mod">
          <ac:chgData name="Dan Suciu" userId="10bb65c167223f43" providerId="LiveId" clId="{4E247827-63CE-499D-A9BC-F065BAD800C7}" dt="2023-03-29T08:32:19.587" v="89" actId="14100"/>
          <ac:spMkLst>
            <pc:docMk/>
            <pc:sldMk cId="3885569725" sldId="352"/>
            <ac:spMk id="31748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2:03.550" v="86" actId="14100"/>
        <pc:sldMkLst>
          <pc:docMk/>
          <pc:sldMk cId="1343589949" sldId="353"/>
        </pc:sldMkLst>
        <pc:spChg chg="mod">
          <ac:chgData name="Dan Suciu" userId="10bb65c167223f43" providerId="LiveId" clId="{4E247827-63CE-499D-A9BC-F065BAD800C7}" dt="2023-03-29T08:32:03.550" v="86" actId="14100"/>
          <ac:spMkLst>
            <pc:docMk/>
            <pc:sldMk cId="1343589949" sldId="353"/>
            <ac:spMk id="348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1:56.262" v="84" actId="14100"/>
        <pc:sldMkLst>
          <pc:docMk/>
          <pc:sldMk cId="2016372902" sldId="354"/>
        </pc:sldMkLst>
        <pc:spChg chg="mod">
          <ac:chgData name="Dan Suciu" userId="10bb65c167223f43" providerId="LiveId" clId="{4E247827-63CE-499D-A9BC-F065BAD800C7}" dt="2023-03-29T08:31:56.262" v="84" actId="14100"/>
          <ac:spMkLst>
            <pc:docMk/>
            <pc:sldMk cId="2016372902" sldId="354"/>
            <ac:spMk id="34820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30:00.558" v="37" actId="14100"/>
        <pc:sldMkLst>
          <pc:docMk/>
          <pc:sldMk cId="0" sldId="362"/>
        </pc:sldMkLst>
        <pc:spChg chg="mod">
          <ac:chgData name="Dan Suciu" userId="10bb65c167223f43" providerId="LiveId" clId="{4E247827-63CE-499D-A9BC-F065BAD800C7}" dt="2023-03-29T08:30:00.558" v="37" actId="14100"/>
          <ac:spMkLst>
            <pc:docMk/>
            <pc:sldMk cId="0" sldId="362"/>
            <ac:spMk id="12292" creationId="{00000000-0000-0000-0000-000000000000}"/>
          </ac:spMkLst>
        </pc:spChg>
      </pc:sldChg>
      <pc:sldChg chg="modSp">
        <pc:chgData name="Dan Suciu" userId="10bb65c167223f43" providerId="LiveId" clId="{4E247827-63CE-499D-A9BC-F065BAD800C7}" dt="2023-03-29T08:28:58.659" v="30" actId="1037"/>
        <pc:sldMkLst>
          <pc:docMk/>
          <pc:sldMk cId="0" sldId="365"/>
        </pc:sldMkLst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7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9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0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1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6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18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1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3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4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5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6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7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8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29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0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1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33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2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3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4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5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7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09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10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24" creationId="{00000000-0000-0000-0000-000000000000}"/>
          </ac:spMkLst>
        </pc:spChg>
        <pc:spChg chg="mod">
          <ac:chgData name="Dan Suciu" userId="10bb65c167223f43" providerId="LiveId" clId="{4E247827-63CE-499D-A9BC-F065BAD800C7}" dt="2023-03-29T08:28:58.659" v="30" actId="1037"/>
          <ac:spMkLst>
            <pc:docMk/>
            <pc:sldMk cId="0" sldId="365"/>
            <ac:spMk id="8225" creationId="{00000000-0000-0000-0000-000000000000}"/>
          </ac:spMkLst>
        </pc:spChg>
      </pc:sldChg>
      <pc:sldChg chg="modSp mod">
        <pc:chgData name="Dan Suciu" userId="10bb65c167223f43" providerId="LiveId" clId="{4E247827-63CE-499D-A9BC-F065BAD800C7}" dt="2023-03-29T08:29:50.897" v="35" actId="1076"/>
        <pc:sldMkLst>
          <pc:docMk/>
          <pc:sldMk cId="0" sldId="366"/>
        </pc:sldMkLst>
        <pc:graphicFrameChg chg="mod">
          <ac:chgData name="Dan Suciu" userId="10bb65c167223f43" providerId="LiveId" clId="{4E247827-63CE-499D-A9BC-F065BAD800C7}" dt="2023-03-29T08:29:50.897" v="35" actId="1076"/>
          <ac:graphicFrameMkLst>
            <pc:docMk/>
            <pc:sldMk cId="0" sldId="366"/>
            <ac:graphicFrameMk id="10245" creationId="{00000000-0000-0000-0000-000000000000}"/>
          </ac:graphicFrameMkLst>
        </pc:graphicFrameChg>
      </pc:sldChg>
      <pc:sldChg chg="modSp">
        <pc:chgData name="Dan Suciu" userId="10bb65c167223f43" providerId="LiveId" clId="{4E247827-63CE-499D-A9BC-F065BAD800C7}" dt="2023-03-29T08:30:19.721" v="67" actId="1037"/>
        <pc:sldMkLst>
          <pc:docMk/>
          <pc:sldMk cId="0" sldId="367"/>
        </pc:sldMkLst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29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0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1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2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3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4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5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6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8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39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6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68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69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0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1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2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3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4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5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6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7" creationId="{00000000-0000-0000-0000-000000000000}"/>
          </ac:spMkLst>
        </pc:spChg>
        <pc:spChg chg="mod">
          <ac:chgData name="Dan Suciu" userId="10bb65c167223f43" providerId="LiveId" clId="{4E247827-63CE-499D-A9BC-F065BAD800C7}" dt="2023-03-29T08:30:19.721" v="67" actId="1037"/>
          <ac:spMkLst>
            <pc:docMk/>
            <pc:sldMk cId="0" sldId="367"/>
            <ac:spMk id="26678" creationId="{00000000-0000-0000-0000-000000000000}"/>
          </ac:spMkLst>
        </pc:spChg>
        <pc:graphicFrameChg chg="mod">
          <ac:chgData name="Dan Suciu" userId="10bb65c167223f43" providerId="LiveId" clId="{4E247827-63CE-499D-A9BC-F065BAD800C7}" dt="2023-03-29T08:30:19.721" v="67" actId="1037"/>
          <ac:graphicFrameMkLst>
            <pc:docMk/>
            <pc:sldMk cId="0" sldId="367"/>
            <ac:graphicFrameMk id="20" creationId="{00000000-0000-0000-0000-000000000000}"/>
          </ac:graphicFrameMkLst>
        </pc:graphicFrameChg>
        <pc:cxnChg chg="mod">
          <ac:chgData name="Dan Suciu" userId="10bb65c167223f43" providerId="LiveId" clId="{4E247827-63CE-499D-A9BC-F065BAD800C7}" dt="2023-03-29T08:30:19.721" v="67" actId="1037"/>
          <ac:cxnSpMkLst>
            <pc:docMk/>
            <pc:sldMk cId="0" sldId="367"/>
            <ac:cxnSpMk id="26640" creationId="{00000000-0000-0000-0000-000000000000}"/>
          </ac:cxnSpMkLst>
        </pc:cxnChg>
      </pc:sldChg>
      <pc:sldChg chg="modSp">
        <pc:chgData name="Dan Suciu" userId="10bb65c167223f43" providerId="LiveId" clId="{4E247827-63CE-499D-A9BC-F065BAD800C7}" dt="2023-03-29T08:30:30.349" v="70" actId="14100"/>
        <pc:sldMkLst>
          <pc:docMk/>
          <pc:sldMk cId="3965477050" sldId="384"/>
        </pc:sldMkLst>
        <pc:spChg chg="mod">
          <ac:chgData name="Dan Suciu" userId="10bb65c167223f43" providerId="LiveId" clId="{4E247827-63CE-499D-A9BC-F065BAD800C7}" dt="2023-03-29T08:30:30.349" v="70" actId="14100"/>
          <ac:spMkLst>
            <pc:docMk/>
            <pc:sldMk cId="3965477050" sldId="384"/>
            <ac:spMk id="28676" creationId="{00000000-0000-0000-0000-000000000000}"/>
          </ac:spMkLst>
        </pc:spChg>
      </pc:sldChg>
      <pc:sldChg chg="addSp delSp modSp mod">
        <pc:chgData name="Dan Suciu" userId="10bb65c167223f43" providerId="LiveId" clId="{4E247827-63CE-499D-A9BC-F065BAD800C7}" dt="2023-03-29T08:31:18.342" v="79" actId="14100"/>
        <pc:sldMkLst>
          <pc:docMk/>
          <pc:sldMk cId="3225387511" sldId="386"/>
        </pc:sldMkLst>
        <pc:spChg chg="add mod">
          <ac:chgData name="Dan Suciu" userId="10bb65c167223f43" providerId="LiveId" clId="{4E247827-63CE-499D-A9BC-F065BAD800C7}" dt="2023-03-29T08:31:08.230" v="76"/>
          <ac:spMkLst>
            <pc:docMk/>
            <pc:sldMk cId="3225387511" sldId="386"/>
            <ac:spMk id="2" creationId="{3BF007A7-DC33-CE0C-F9C8-3B1CED4BA9FA}"/>
          </ac:spMkLst>
        </pc:spChg>
        <pc:spChg chg="del">
          <ac:chgData name="Dan Suciu" userId="10bb65c167223f43" providerId="LiveId" clId="{4E247827-63CE-499D-A9BC-F065BAD800C7}" dt="2023-03-29T08:31:07.935" v="75" actId="478"/>
          <ac:spMkLst>
            <pc:docMk/>
            <pc:sldMk cId="3225387511" sldId="386"/>
            <ac:spMk id="7" creationId="{DF9E613B-8647-4024-AD8F-8C7297E2E4BB}"/>
          </ac:spMkLst>
        </pc:spChg>
        <pc:spChg chg="mod">
          <ac:chgData name="Dan Suciu" userId="10bb65c167223f43" providerId="LiveId" clId="{4E247827-63CE-499D-A9BC-F065BAD800C7}" dt="2023-03-29T08:31:18.342" v="79" actId="14100"/>
          <ac:spMkLst>
            <pc:docMk/>
            <pc:sldMk cId="3225387511" sldId="386"/>
            <ac:spMk id="9" creationId="{E0614349-195C-4D9C-89E5-ED1AE9337F77}"/>
          </ac:spMkLst>
        </pc:spChg>
      </pc:sldChg>
      <pc:sldChg chg="addSp delSp modSp mod">
        <pc:chgData name="Dan Suciu" userId="10bb65c167223f43" providerId="LiveId" clId="{4E247827-63CE-499D-A9BC-F065BAD800C7}" dt="2023-03-29T08:31:27.151" v="82" actId="14100"/>
        <pc:sldMkLst>
          <pc:docMk/>
          <pc:sldMk cId="3442596676" sldId="387"/>
        </pc:sldMkLst>
        <pc:spChg chg="add mod">
          <ac:chgData name="Dan Suciu" userId="10bb65c167223f43" providerId="LiveId" clId="{4E247827-63CE-499D-A9BC-F065BAD800C7}" dt="2023-03-29T08:31:20.682" v="80"/>
          <ac:spMkLst>
            <pc:docMk/>
            <pc:sldMk cId="3442596676" sldId="387"/>
            <ac:spMk id="2" creationId="{C93ECCB9-B006-DCE8-74E0-BE5250804C35}"/>
          </ac:spMkLst>
        </pc:spChg>
        <pc:spChg chg="del">
          <ac:chgData name="Dan Suciu" userId="10bb65c167223f43" providerId="LiveId" clId="{4E247827-63CE-499D-A9BC-F065BAD800C7}" dt="2023-03-29T08:31:24.042" v="81" actId="478"/>
          <ac:spMkLst>
            <pc:docMk/>
            <pc:sldMk cId="3442596676" sldId="387"/>
            <ac:spMk id="7" creationId="{E04FE4E2-1152-4200-BA0B-22CAB08D19D4}"/>
          </ac:spMkLst>
        </pc:spChg>
        <pc:spChg chg="mod">
          <ac:chgData name="Dan Suciu" userId="10bb65c167223f43" providerId="LiveId" clId="{4E247827-63CE-499D-A9BC-F065BAD800C7}" dt="2023-03-29T08:31:27.151" v="82" actId="14100"/>
          <ac:spMkLst>
            <pc:docMk/>
            <pc:sldMk cId="3442596676" sldId="387"/>
            <ac:spMk id="8" creationId="{00000000-0000-0000-0000-000000000000}"/>
          </ac:spMkLst>
        </pc:spChg>
      </pc:sldChg>
      <pc:sldChg chg="addSp delSp modSp new mod">
        <pc:chgData name="Dan Suciu" userId="10bb65c167223f43" providerId="LiveId" clId="{4E247827-63CE-499D-A9BC-F065BAD800C7}" dt="2023-03-29T12:07:32.191" v="124" actId="1076"/>
        <pc:sldMkLst>
          <pc:docMk/>
          <pc:sldMk cId="1446980995" sldId="388"/>
        </pc:sldMkLst>
        <pc:spChg chg="del">
          <ac:chgData name="Dan Suciu" userId="10bb65c167223f43" providerId="LiveId" clId="{4E247827-63CE-499D-A9BC-F065BAD800C7}" dt="2023-03-29T12:04:52.155" v="91" actId="478"/>
          <ac:spMkLst>
            <pc:docMk/>
            <pc:sldMk cId="1446980995" sldId="388"/>
            <ac:spMk id="2" creationId="{65CADCC0-B0AF-96A9-6E0E-C604B11DEA97}"/>
          </ac:spMkLst>
        </pc:spChg>
        <pc:spChg chg="add mod">
          <ac:chgData name="Dan Suciu" userId="10bb65c167223f43" providerId="LiveId" clId="{4E247827-63CE-499D-A9BC-F065BAD800C7}" dt="2023-03-29T12:05:46.880" v="123" actId="1076"/>
          <ac:spMkLst>
            <pc:docMk/>
            <pc:sldMk cId="1446980995" sldId="388"/>
            <ac:spMk id="4" creationId="{0EADCC5D-FA50-34A6-2BA8-5B3E05936D0E}"/>
          </ac:spMkLst>
        </pc:spChg>
        <pc:picChg chg="add mod">
          <ac:chgData name="Dan Suciu" userId="10bb65c167223f43" providerId="LiveId" clId="{4E247827-63CE-499D-A9BC-F065BAD800C7}" dt="2023-03-29T12:07:32.191" v="124" actId="1076"/>
          <ac:picMkLst>
            <pc:docMk/>
            <pc:sldMk cId="1446980995" sldId="388"/>
            <ac:picMk id="3" creationId="{FA1CC095-10EC-7462-148A-1D4C3DD47F19}"/>
          </ac:picMkLst>
        </pc:picChg>
      </pc:sldChg>
      <pc:sldChg chg="addSp delSp modSp new mod modShow">
        <pc:chgData name="Dan Suciu" userId="10bb65c167223f43" providerId="LiveId" clId="{4E247827-63CE-499D-A9BC-F065BAD800C7}" dt="2023-03-29T12:10:52.450" v="131" actId="1076"/>
        <pc:sldMkLst>
          <pc:docMk/>
          <pc:sldMk cId="3733362932" sldId="389"/>
        </pc:sldMkLst>
        <pc:spChg chg="del">
          <ac:chgData name="Dan Suciu" userId="10bb65c167223f43" providerId="LiveId" clId="{4E247827-63CE-499D-A9BC-F065BAD800C7}" dt="2023-03-29T12:10:44.897" v="128" actId="478"/>
          <ac:spMkLst>
            <pc:docMk/>
            <pc:sldMk cId="3733362932" sldId="389"/>
            <ac:spMk id="2" creationId="{686457BC-4AFF-05B0-D909-946DB0CCC75C}"/>
          </ac:spMkLst>
        </pc:spChg>
        <pc:spChg chg="add mod">
          <ac:chgData name="Dan Suciu" userId="10bb65c167223f43" providerId="LiveId" clId="{4E247827-63CE-499D-A9BC-F065BAD800C7}" dt="2023-03-29T12:10:52.450" v="131" actId="1076"/>
          <ac:spMkLst>
            <pc:docMk/>
            <pc:sldMk cId="3733362932" sldId="389"/>
            <ac:spMk id="4" creationId="{DA5C0344-F04F-1095-5854-3E53AE6A24AA}"/>
          </ac:spMkLst>
        </pc:spChg>
        <pc:picChg chg="add mod">
          <ac:chgData name="Dan Suciu" userId="10bb65c167223f43" providerId="LiveId" clId="{4E247827-63CE-499D-A9BC-F065BAD800C7}" dt="2023-03-29T12:10:48.815" v="130" actId="1076"/>
          <ac:picMkLst>
            <pc:docMk/>
            <pc:sldMk cId="3733362932" sldId="389"/>
            <ac:picMk id="3" creationId="{E7C1466F-7CEB-FFF8-292A-52E898F193FA}"/>
          </ac:picMkLst>
        </pc:picChg>
      </pc:sldChg>
    </pc:docChg>
  </pc:docChgLst>
  <pc:docChgLst>
    <pc:chgData name="Dan Suciu" userId="10bb65c167223f43" providerId="LiveId" clId="{7EB74820-7AC4-4C4E-8012-D23E9CB0FEE1}"/>
    <pc:docChg chg="addSld delSld modSld modSection modShowInfo">
      <pc:chgData name="Dan Suciu" userId="10bb65c167223f43" providerId="LiveId" clId="{7EB74820-7AC4-4C4E-8012-D23E9CB0FEE1}" dt="2020-03-27T10:56:43.995" v="10" actId="47"/>
      <pc:docMkLst>
        <pc:docMk/>
      </pc:docMkLst>
      <pc:sldChg chg="del">
        <pc:chgData name="Dan Suciu" userId="10bb65c167223f43" providerId="LiveId" clId="{7EB74820-7AC4-4C4E-8012-D23E9CB0FEE1}" dt="2020-03-27T10:55:52.990" v="9" actId="2696"/>
        <pc:sldMkLst>
          <pc:docMk/>
          <pc:sldMk cId="0" sldId="316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0" sldId="317"/>
        </pc:sldMkLst>
      </pc:sldChg>
      <pc:sldChg chg="modSp">
        <pc:chgData name="Dan Suciu" userId="10bb65c167223f43" providerId="LiveId" clId="{7EB74820-7AC4-4C4E-8012-D23E9CB0FEE1}" dt="2020-03-22T20:58:09.376" v="2" actId="20577"/>
        <pc:sldMkLst>
          <pc:docMk/>
          <pc:sldMk cId="0" sldId="318"/>
        </pc:sldMkLst>
        <pc:spChg chg="mod">
          <ac:chgData name="Dan Suciu" userId="10bb65c167223f43" providerId="LiveId" clId="{7EB74820-7AC4-4C4E-8012-D23E9CB0FEE1}" dt="2020-03-22T20:58:09.376" v="2" actId="20577"/>
          <ac:spMkLst>
            <pc:docMk/>
            <pc:sldMk cId="0" sldId="318"/>
            <ac:spMk id="6148" creationId="{00000000-0000-0000-0000-000000000000}"/>
          </ac:spMkLst>
        </pc:spChg>
      </pc:sldChg>
      <pc:sldChg chg="modAnim">
        <pc:chgData name="Dan Suciu" userId="10bb65c167223f43" providerId="LiveId" clId="{7EB74820-7AC4-4C4E-8012-D23E9CB0FEE1}" dt="2020-03-22T21:01:47.782" v="6"/>
        <pc:sldMkLst>
          <pc:docMk/>
          <pc:sldMk cId="373165177" sldId="340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1174556437" sldId="349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0" sldId="385"/>
        </pc:sldMkLst>
      </pc:sldChg>
      <pc:sldChg chg="modAnim">
        <pc:chgData name="Dan Suciu" userId="10bb65c167223f43" providerId="LiveId" clId="{7EB74820-7AC4-4C4E-8012-D23E9CB0FEE1}" dt="2020-03-22T21:01:44.129" v="5"/>
        <pc:sldMkLst>
          <pc:docMk/>
          <pc:sldMk cId="3225387511" sldId="386"/>
        </pc:sldMkLst>
      </pc:sldChg>
      <pc:sldChg chg="del">
        <pc:chgData name="Dan Suciu" userId="10bb65c167223f43" providerId="LiveId" clId="{7EB74820-7AC4-4C4E-8012-D23E9CB0FEE1}" dt="2020-03-27T10:55:52.990" v="9" actId="2696"/>
        <pc:sldMkLst>
          <pc:docMk/>
          <pc:sldMk cId="2231191254" sldId="388"/>
        </pc:sldMkLst>
      </pc:sldChg>
      <pc:sldChg chg="add del">
        <pc:chgData name="Dan Suciu" userId="10bb65c167223f43" providerId="LiveId" clId="{7EB74820-7AC4-4C4E-8012-D23E9CB0FEE1}" dt="2020-03-27T10:56:43.995" v="10" actId="47"/>
        <pc:sldMkLst>
          <pc:docMk/>
          <pc:sldMk cId="2236847308" sldId="389"/>
        </pc:sldMkLst>
      </pc:sldChg>
    </pc:docChg>
  </pc:docChgLst>
  <pc:docChgLst>
    <pc:chgData name="Dan Suciu" userId="10bb65c167223f43" providerId="LiveId" clId="{DA105B7B-3581-4B4D-A165-FD32E8A17A3C}"/>
    <pc:docChg chg="undo custSel addSld delSld modSld sldOrd modSection">
      <pc:chgData name="Dan Suciu" userId="10bb65c167223f43" providerId="LiveId" clId="{DA105B7B-3581-4B4D-A165-FD32E8A17A3C}" dt="2019-03-31T21:27:49.082" v="331" actId="2696"/>
      <pc:docMkLst>
        <pc:docMk/>
      </pc:docMkLst>
      <pc:sldChg chg="modSp">
        <pc:chgData name="Dan Suciu" userId="10bb65c167223f43" providerId="LiveId" clId="{DA105B7B-3581-4B4D-A165-FD32E8A17A3C}" dt="2019-03-25T08:07:01.602" v="1" actId="20577"/>
        <pc:sldMkLst>
          <pc:docMk/>
          <pc:sldMk cId="0" sldId="314"/>
        </pc:sldMkLst>
        <pc:spChg chg="mod">
          <ac:chgData name="Dan Suciu" userId="10bb65c167223f43" providerId="LiveId" clId="{DA105B7B-3581-4B4D-A165-FD32E8A17A3C}" dt="2019-03-25T08:07:01.602" v="1" actId="20577"/>
          <ac:spMkLst>
            <pc:docMk/>
            <pc:sldMk cId="0" sldId="314"/>
            <ac:spMk id="3074" creationId="{00000000-0000-0000-0000-000000000000}"/>
          </ac:spMkLst>
        </pc:spChg>
        <pc:spChg chg="mod">
          <ac:chgData name="Dan Suciu" userId="10bb65c167223f43" providerId="LiveId" clId="{DA105B7B-3581-4B4D-A165-FD32E8A17A3C}" dt="2019-03-25T08:06:57.585" v="0" actId="20577"/>
          <ac:spMkLst>
            <pc:docMk/>
            <pc:sldMk cId="0" sldId="314"/>
            <ac:spMk id="3075" creationId="{00000000-0000-0000-0000-000000000000}"/>
          </ac:spMkLst>
        </pc:spChg>
      </pc:sldChg>
      <pc:sldChg chg="modSp add">
        <pc:chgData name="Dan Suciu" userId="10bb65c167223f43" providerId="LiveId" clId="{DA105B7B-3581-4B4D-A165-FD32E8A17A3C}" dt="2019-03-25T12:21:44.904" v="237" actId="114"/>
        <pc:sldMkLst>
          <pc:docMk/>
          <pc:sldMk cId="0" sldId="316"/>
        </pc:sldMkLst>
        <pc:spChg chg="mod">
          <ac:chgData name="Dan Suciu" userId="10bb65c167223f43" providerId="LiveId" clId="{DA105B7B-3581-4B4D-A165-FD32E8A17A3C}" dt="2019-03-25T12:21:44.904" v="237" actId="114"/>
          <ac:spMkLst>
            <pc:docMk/>
            <pc:sldMk cId="0" sldId="316"/>
            <ac:spMk id="5125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2:04:49.577" v="118"/>
        <pc:sldMkLst>
          <pc:docMk/>
          <pc:sldMk cId="0" sldId="317"/>
        </pc:sldMkLst>
      </pc:sldChg>
      <pc:sldChg chg="modSp">
        <pc:chgData name="Dan Suciu" userId="10bb65c167223f43" providerId="LiveId" clId="{DA105B7B-3581-4B4D-A165-FD32E8A17A3C}" dt="2019-03-31T20:49:01.316" v="318" actId="1036"/>
        <pc:sldMkLst>
          <pc:docMk/>
          <pc:sldMk cId="0" sldId="322"/>
        </pc:sldMkLst>
        <pc:spChg chg="mod">
          <ac:chgData name="Dan Suciu" userId="10bb65c167223f43" providerId="LiveId" clId="{DA105B7B-3581-4B4D-A165-FD32E8A17A3C}" dt="2019-03-31T20:49:01.316" v="318" actId="1036"/>
          <ac:spMkLst>
            <pc:docMk/>
            <pc:sldMk cId="0" sldId="322"/>
            <ac:spMk id="23556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0:35:44.573" v="4" actId="20577"/>
        <pc:sldMkLst>
          <pc:docMk/>
          <pc:sldMk cId="0" sldId="324"/>
        </pc:sldMkLst>
        <pc:spChg chg="mod">
          <ac:chgData name="Dan Suciu" userId="10bb65c167223f43" providerId="LiveId" clId="{DA105B7B-3581-4B4D-A165-FD32E8A17A3C}" dt="2019-03-25T10:35:44.573" v="4" actId="20577"/>
          <ac:spMkLst>
            <pc:docMk/>
            <pc:sldMk cId="0" sldId="324"/>
            <ac:spMk id="11268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06:23.895" v="119" actId="114"/>
        <pc:sldMkLst>
          <pc:docMk/>
          <pc:sldMk cId="0" sldId="325"/>
        </pc:sldMkLst>
        <pc:spChg chg="mod">
          <ac:chgData name="Dan Suciu" userId="10bb65c167223f43" providerId="LiveId" clId="{DA105B7B-3581-4B4D-A165-FD32E8A17A3C}" dt="2019-03-25T12:06:23.895" v="119" actId="114"/>
          <ac:spMkLst>
            <pc:docMk/>
            <pc:sldMk cId="0" sldId="325"/>
            <ac:spMk id="24579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06:32.987" v="121" actId="20577"/>
        <pc:sldMkLst>
          <pc:docMk/>
          <pc:sldMk cId="0" sldId="326"/>
        </pc:sldMkLst>
        <pc:spChg chg="mod">
          <ac:chgData name="Dan Suciu" userId="10bb65c167223f43" providerId="LiveId" clId="{DA105B7B-3581-4B4D-A165-FD32E8A17A3C}" dt="2019-03-25T12:06:32.987" v="121" actId="20577"/>
          <ac:spMkLst>
            <pc:docMk/>
            <pc:sldMk cId="0" sldId="326"/>
            <ac:spMk id="25604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20:41.467" v="232" actId="114"/>
        <pc:sldMkLst>
          <pc:docMk/>
          <pc:sldMk cId="0" sldId="327"/>
        </pc:sldMkLst>
        <pc:spChg chg="mod">
          <ac:chgData name="Dan Suciu" userId="10bb65c167223f43" providerId="LiveId" clId="{DA105B7B-3581-4B4D-A165-FD32E8A17A3C}" dt="2019-03-25T12:08:02.825" v="148" actId="20577"/>
          <ac:spMkLst>
            <pc:docMk/>
            <pc:sldMk cId="0" sldId="327"/>
            <ac:spMk id="27651" creationId="{00000000-0000-0000-0000-000000000000}"/>
          </ac:spMkLst>
        </pc:spChg>
        <pc:spChg chg="mod">
          <ac:chgData name="Dan Suciu" userId="10bb65c167223f43" providerId="LiveId" clId="{DA105B7B-3581-4B4D-A165-FD32E8A17A3C}" dt="2019-03-25T12:20:41.467" v="232" actId="114"/>
          <ac:spMkLst>
            <pc:docMk/>
            <pc:sldMk cId="0" sldId="327"/>
            <ac:spMk id="27652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33:34.658" v="242" actId="114"/>
        <pc:sldMkLst>
          <pc:docMk/>
          <pc:sldMk cId="0" sldId="328"/>
        </pc:sldMkLst>
        <pc:spChg chg="mod">
          <ac:chgData name="Dan Suciu" userId="10bb65c167223f43" providerId="LiveId" clId="{DA105B7B-3581-4B4D-A165-FD32E8A17A3C}" dt="2019-03-25T12:07:56.739" v="146" actId="20577"/>
          <ac:spMkLst>
            <pc:docMk/>
            <pc:sldMk cId="0" sldId="328"/>
            <ac:spMk id="5" creationId="{00000000-0000-0000-0000-000000000000}"/>
          </ac:spMkLst>
        </pc:spChg>
        <pc:spChg chg="mod">
          <ac:chgData name="Dan Suciu" userId="10bb65c167223f43" providerId="LiveId" clId="{DA105B7B-3581-4B4D-A165-FD32E8A17A3C}" dt="2019-03-25T12:33:34.658" v="242" actId="114"/>
          <ac:spMkLst>
            <pc:docMk/>
            <pc:sldMk cId="0" sldId="328"/>
            <ac:spMk id="28676" creationId="{00000000-0000-0000-0000-000000000000}"/>
          </ac:spMkLst>
        </pc:spChg>
      </pc:sldChg>
      <pc:sldChg chg="modSp add">
        <pc:chgData name="Dan Suciu" userId="10bb65c167223f43" providerId="LiveId" clId="{DA105B7B-3581-4B4D-A165-FD32E8A17A3C}" dt="2019-03-25T11:58:49.905" v="109" actId="1076"/>
        <pc:sldMkLst>
          <pc:docMk/>
          <pc:sldMk cId="373165177" sldId="340"/>
        </pc:sldMkLst>
        <pc:spChg chg="mod">
          <ac:chgData name="Dan Suciu" userId="10bb65c167223f43" providerId="LiveId" clId="{DA105B7B-3581-4B4D-A165-FD32E8A17A3C}" dt="2019-03-25T11:58:45.446" v="108" actId="1076"/>
          <ac:spMkLst>
            <pc:docMk/>
            <pc:sldMk cId="373165177" sldId="340"/>
            <ac:spMk id="6" creationId="{00000000-0000-0000-0000-000000000000}"/>
          </ac:spMkLst>
        </pc:spChg>
        <pc:spChg chg="mod">
          <ac:chgData name="Dan Suciu" userId="10bb65c167223f43" providerId="LiveId" clId="{DA105B7B-3581-4B4D-A165-FD32E8A17A3C}" dt="2019-03-25T11:57:05.391" v="54" actId="1076"/>
          <ac:spMkLst>
            <pc:docMk/>
            <pc:sldMk cId="373165177" sldId="340"/>
            <ac:spMk id="7" creationId="{00000000-0000-0000-0000-000000000000}"/>
          </ac:spMkLst>
        </pc:spChg>
        <pc:spChg chg="mod">
          <ac:chgData name="Dan Suciu" userId="10bb65c167223f43" providerId="LiveId" clId="{DA105B7B-3581-4B4D-A165-FD32E8A17A3C}" dt="2019-03-25T11:58:49.905" v="109" actId="1076"/>
          <ac:spMkLst>
            <pc:docMk/>
            <pc:sldMk cId="373165177" sldId="340"/>
            <ac:spMk id="8" creationId="{00000000-0000-0000-0000-000000000000}"/>
          </ac:spMkLst>
        </pc:spChg>
        <pc:spChg chg="mod">
          <ac:chgData name="Dan Suciu" userId="10bb65c167223f43" providerId="LiveId" clId="{DA105B7B-3581-4B4D-A165-FD32E8A17A3C}" dt="2019-03-25T11:58:11.692" v="104" actId="20577"/>
          <ac:spMkLst>
            <pc:docMk/>
            <pc:sldMk cId="373165177" sldId="340"/>
            <ac:spMk id="30724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0:45:28.781" v="5"/>
        <pc:sldMkLst>
          <pc:docMk/>
          <pc:sldMk cId="741041494" sldId="341"/>
        </pc:sldMkLst>
      </pc:sldChg>
      <pc:sldChg chg="modSp add">
        <pc:chgData name="Dan Suciu" userId="10bb65c167223f43" providerId="LiveId" clId="{DA105B7B-3581-4B4D-A165-FD32E8A17A3C}" dt="2019-03-25T12:08:55.226" v="149" actId="20577"/>
        <pc:sldMkLst>
          <pc:docMk/>
          <pc:sldMk cId="2784235175" sldId="344"/>
        </pc:sldMkLst>
        <pc:spChg chg="mod">
          <ac:chgData name="Dan Suciu" userId="10bb65c167223f43" providerId="LiveId" clId="{DA105B7B-3581-4B4D-A165-FD32E8A17A3C}" dt="2019-03-25T12:08:55.226" v="149" actId="20577"/>
          <ac:spMkLst>
            <pc:docMk/>
            <pc:sldMk cId="2784235175" sldId="344"/>
            <ac:spMk id="34820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2:04:49.577" v="118"/>
        <pc:sldMkLst>
          <pc:docMk/>
          <pc:sldMk cId="1174556437" sldId="349"/>
        </pc:sldMkLst>
      </pc:sldChg>
      <pc:sldChg chg="add">
        <pc:chgData name="Dan Suciu" userId="10bb65c167223f43" providerId="LiveId" clId="{DA105B7B-3581-4B4D-A165-FD32E8A17A3C}" dt="2019-03-25T10:45:28.781" v="5"/>
        <pc:sldMkLst>
          <pc:docMk/>
          <pc:sldMk cId="3885569725" sldId="352"/>
        </pc:sldMkLst>
      </pc:sldChg>
      <pc:sldChg chg="add">
        <pc:chgData name="Dan Suciu" userId="10bb65c167223f43" providerId="LiveId" clId="{DA105B7B-3581-4B4D-A165-FD32E8A17A3C}" dt="2019-03-25T12:04:29.460" v="117"/>
        <pc:sldMkLst>
          <pc:docMk/>
          <pc:sldMk cId="1343589949" sldId="353"/>
        </pc:sldMkLst>
      </pc:sldChg>
      <pc:sldChg chg="modSp add">
        <pc:chgData name="Dan Suciu" userId="10bb65c167223f43" providerId="LiveId" clId="{DA105B7B-3581-4B4D-A165-FD32E8A17A3C}" dt="2019-03-25T12:21:11.066" v="233" actId="20577"/>
        <pc:sldMkLst>
          <pc:docMk/>
          <pc:sldMk cId="2016372902" sldId="354"/>
        </pc:sldMkLst>
        <pc:spChg chg="mod">
          <ac:chgData name="Dan Suciu" userId="10bb65c167223f43" providerId="LiveId" clId="{DA105B7B-3581-4B4D-A165-FD32E8A17A3C}" dt="2019-03-25T12:21:11.066" v="233" actId="20577"/>
          <ac:spMkLst>
            <pc:docMk/>
            <pc:sldMk cId="2016372902" sldId="354"/>
            <ac:spMk id="34820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1:56:15.580" v="52" actId="1037"/>
        <pc:sldMkLst>
          <pc:docMk/>
          <pc:sldMk cId="0" sldId="367"/>
        </pc:sldMkLst>
        <pc:spChg chg="mod">
          <ac:chgData name="Dan Suciu" userId="10bb65c167223f43" providerId="LiveId" clId="{DA105B7B-3581-4B4D-A165-FD32E8A17A3C}" dt="2019-03-25T11:55:45.890" v="19" actId="20577"/>
          <ac:spMkLst>
            <pc:docMk/>
            <pc:sldMk cId="0" sldId="367"/>
            <ac:spMk id="26635" creationId="{00000000-0000-0000-0000-000000000000}"/>
          </ac:spMkLst>
        </pc:spChg>
        <pc:spChg chg="mod">
          <ac:chgData name="Dan Suciu" userId="10bb65c167223f43" providerId="LiveId" clId="{DA105B7B-3581-4B4D-A165-FD32E8A17A3C}" dt="2019-03-25T11:55:41.659" v="18" actId="20577"/>
          <ac:spMkLst>
            <pc:docMk/>
            <pc:sldMk cId="0" sldId="367"/>
            <ac:spMk id="26636" creationId="{00000000-0000-0000-0000-000000000000}"/>
          </ac:spMkLst>
        </pc:spChg>
        <pc:spChg chg="mod">
          <ac:chgData name="Dan Suciu" userId="10bb65c167223f43" providerId="LiveId" clId="{DA105B7B-3581-4B4D-A165-FD32E8A17A3C}" dt="2019-03-25T11:56:15.580" v="52" actId="1037"/>
          <ac:spMkLst>
            <pc:docMk/>
            <pc:sldMk cId="0" sldId="367"/>
            <ac:spMk id="26637" creationId="{00000000-0000-0000-0000-000000000000}"/>
          </ac:spMkLst>
        </pc:spChg>
        <pc:spChg chg="mod">
          <ac:chgData name="Dan Suciu" userId="10bb65c167223f43" providerId="LiveId" clId="{DA105B7B-3581-4B4D-A165-FD32E8A17A3C}" dt="2019-03-25T11:56:09.973" v="39" actId="1038"/>
          <ac:spMkLst>
            <pc:docMk/>
            <pc:sldMk cId="0" sldId="367"/>
            <ac:spMk id="26638" creationId="{00000000-0000-0000-0000-000000000000}"/>
          </ac:spMkLst>
        </pc:spChg>
        <pc:spChg chg="mod">
          <ac:chgData name="Dan Suciu" userId="10bb65c167223f43" providerId="LiveId" clId="{DA105B7B-3581-4B4D-A165-FD32E8A17A3C}" dt="2019-03-25T11:55:52.623" v="23" actId="1037"/>
          <ac:spMkLst>
            <pc:docMk/>
            <pc:sldMk cId="0" sldId="367"/>
            <ac:spMk id="26639" creationId="{00000000-0000-0000-0000-000000000000}"/>
          </ac:spMkLst>
        </pc:spChg>
      </pc:sldChg>
      <pc:sldChg chg="modSp">
        <pc:chgData name="Dan Suciu" userId="10bb65c167223f43" providerId="LiveId" clId="{DA105B7B-3581-4B4D-A165-FD32E8A17A3C}" dt="2019-03-25T12:17:06.717" v="194" actId="20577"/>
        <pc:sldMkLst>
          <pc:docMk/>
          <pc:sldMk cId="3965477050" sldId="384"/>
        </pc:sldMkLst>
        <pc:spChg chg="mod">
          <ac:chgData name="Dan Suciu" userId="10bb65c167223f43" providerId="LiveId" clId="{DA105B7B-3581-4B4D-A165-FD32E8A17A3C}" dt="2019-03-25T12:07:59.437" v="147" actId="20577"/>
          <ac:spMkLst>
            <pc:docMk/>
            <pc:sldMk cId="3965477050" sldId="384"/>
            <ac:spMk id="5" creationId="{00000000-0000-0000-0000-000000000000}"/>
          </ac:spMkLst>
        </pc:spChg>
        <pc:spChg chg="mod">
          <ac:chgData name="Dan Suciu" userId="10bb65c167223f43" providerId="LiveId" clId="{DA105B7B-3581-4B4D-A165-FD32E8A17A3C}" dt="2019-03-25T12:17:06.717" v="194" actId="20577"/>
          <ac:spMkLst>
            <pc:docMk/>
            <pc:sldMk cId="3965477050" sldId="384"/>
            <ac:spMk id="28676" creationId="{00000000-0000-0000-0000-000000000000}"/>
          </ac:spMkLst>
        </pc:spChg>
      </pc:sldChg>
      <pc:sldChg chg="add">
        <pc:chgData name="Dan Suciu" userId="10bb65c167223f43" providerId="LiveId" clId="{DA105B7B-3581-4B4D-A165-FD32E8A17A3C}" dt="2019-03-25T12:04:49.577" v="118"/>
        <pc:sldMkLst>
          <pc:docMk/>
          <pc:sldMk cId="0" sldId="3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A2CEF44-F1CF-4ACE-B5E5-0B96A1666F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4041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FC8067F0-4383-44EA-8BFE-5367538E1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245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/>
            <a:endParaRPr lang="en-US" sz="1000" dirty="0"/>
          </a:p>
          <a:p>
            <a:pPr marL="228600" indent="-228600" eaLnBrk="1" hangingPunct="1"/>
            <a:r>
              <a:rPr lang="en-US" sz="2800" b="1" dirty="0" err="1"/>
              <a:t>Modulul</a:t>
            </a:r>
            <a:r>
              <a:rPr lang="en-US" sz="2800" b="1" dirty="0"/>
              <a:t> de </a:t>
            </a:r>
            <a:r>
              <a:rPr lang="en-US" sz="2800" b="1" dirty="0" err="1"/>
              <a:t>recuperare</a:t>
            </a:r>
            <a:r>
              <a:rPr lang="en-US" sz="2800" b="1" dirty="0"/>
              <a:t> a </a:t>
            </a:r>
            <a:r>
              <a:rPr lang="en-US" sz="2800" b="1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dintr</a:t>
            </a:r>
            <a:r>
              <a:rPr lang="en-US" sz="2800" dirty="0"/>
              <a:t>-un SGBD</a:t>
            </a:r>
            <a:r>
              <a:rPr lang="en-US" sz="2800" b="1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responsabil</a:t>
            </a:r>
            <a:r>
              <a:rPr lang="en-US" sz="2800" dirty="0"/>
              <a:t> s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asigure</a:t>
            </a:r>
            <a:r>
              <a:rPr lang="en-US" sz="2800" dirty="0"/>
              <a:t> </a:t>
            </a:r>
            <a:r>
              <a:rPr lang="en-US" sz="2800" dirty="0" err="1"/>
              <a:t>dou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dintre</a:t>
            </a:r>
            <a:r>
              <a:rPr lang="en-US" sz="2800" dirty="0"/>
              <a:t> </a:t>
            </a:r>
            <a:r>
              <a:rPr lang="en-US" sz="2800" dirty="0" err="1"/>
              <a:t>cele</a:t>
            </a:r>
            <a:r>
              <a:rPr lang="en-US" sz="2800" dirty="0"/>
              <a:t> 4 </a:t>
            </a:r>
            <a:r>
              <a:rPr lang="en-US" sz="2800" dirty="0" err="1"/>
              <a:t>propriet</a:t>
            </a:r>
            <a:r>
              <a:rPr lang="vi-VN" sz="2800" dirty="0"/>
              <a:t>ă</a:t>
            </a:r>
            <a:r>
              <a:rPr lang="en-US" sz="2800" dirty="0" err="1"/>
              <a:t>ţi</a:t>
            </a:r>
            <a:r>
              <a:rPr lang="en-US" sz="2800" dirty="0"/>
              <a:t> ale </a:t>
            </a:r>
            <a:r>
              <a:rPr lang="en-US" sz="2800" dirty="0" err="1"/>
              <a:t>tranzacţiilor</a:t>
            </a:r>
            <a:r>
              <a:rPr lang="en-US" sz="2800" dirty="0"/>
              <a:t>: </a:t>
            </a:r>
            <a:r>
              <a:rPr lang="en-US" sz="2800" dirty="0" err="1">
                <a:solidFill>
                  <a:schemeClr val="folHlink"/>
                </a:solidFill>
              </a:rPr>
              <a:t>Atomicitatea</a:t>
            </a:r>
            <a:r>
              <a:rPr lang="en-US" sz="2800" b="1" i="1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>
                <a:solidFill>
                  <a:schemeClr val="folHlink"/>
                </a:solidFill>
              </a:rPr>
              <a:t>Durabilitea</a:t>
            </a:r>
            <a:r>
              <a:rPr lang="en-US" sz="2800" dirty="0"/>
              <a:t>.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Atomicitatea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refacerea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vi-VN" sz="2400" dirty="0"/>
              <a:t> </a:t>
            </a:r>
            <a:r>
              <a:rPr lang="en-US" sz="2400" dirty="0" err="1"/>
              <a:t>necomise</a:t>
            </a:r>
            <a:r>
              <a:rPr lang="en-US" sz="2400" dirty="0"/>
              <a:t>.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Durabilitatea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asigurarea</a:t>
            </a:r>
            <a:r>
              <a:rPr lang="en-US" sz="2400" dirty="0"/>
              <a:t> </a:t>
            </a:r>
            <a:r>
              <a:rPr lang="en-US" sz="2400" dirty="0" err="1"/>
              <a:t>faptului</a:t>
            </a:r>
            <a:r>
              <a:rPr lang="en-US" sz="2400" dirty="0"/>
              <a:t> 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 “</a:t>
            </a:r>
            <a:r>
              <a:rPr lang="en-US" sz="2400" dirty="0" err="1"/>
              <a:t>rezist</a:t>
            </a:r>
            <a:r>
              <a:rPr lang="vi-VN" sz="2400" dirty="0"/>
              <a:t>ă</a:t>
            </a:r>
            <a:r>
              <a:rPr lang="en-US" sz="2400" dirty="0"/>
              <a:t>” </a:t>
            </a:r>
            <a:r>
              <a:rPr lang="en-US" sz="2400" dirty="0" err="1"/>
              <a:t>erorilor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întreruperilor</a:t>
            </a:r>
            <a:r>
              <a:rPr lang="en-US" sz="2400" dirty="0"/>
              <a:t> </a:t>
            </a:r>
            <a:r>
              <a:rPr lang="en-US" sz="2400" dirty="0" err="1"/>
              <a:t>neaşteptate</a:t>
            </a:r>
            <a:r>
              <a:rPr lang="en-US" sz="2400" dirty="0"/>
              <a:t> ale </a:t>
            </a:r>
            <a:r>
              <a:rPr lang="en-US" sz="2400" dirty="0" err="1"/>
              <a:t>funcţion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1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090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/>
              <a:t>C</a:t>
            </a:r>
            <a:r>
              <a:rPr lang="vi-VN" sz="1200" b="1" dirty="0"/>
              <a:t>ă</a:t>
            </a:r>
            <a:r>
              <a:rPr lang="en-US" sz="1200" b="1" dirty="0" err="1"/>
              <a:t>deri</a:t>
            </a:r>
            <a:r>
              <a:rPr lang="en-US" sz="1200" b="1" dirty="0"/>
              <a:t> de </a:t>
            </a:r>
            <a:r>
              <a:rPr lang="en-US" sz="1200" b="1" dirty="0" err="1"/>
              <a:t>sistem</a:t>
            </a:r>
            <a:r>
              <a:rPr lang="vi-VN" sz="1200" dirty="0"/>
              <a:t> </a:t>
            </a:r>
            <a:r>
              <a:rPr lang="en-US" sz="1200" dirty="0"/>
              <a:t>: din </a:t>
            </a:r>
            <a:r>
              <a:rPr lang="en-US" sz="1200" dirty="0" err="1"/>
              <a:t>cauza</a:t>
            </a:r>
            <a:r>
              <a:rPr lang="en-US" sz="1200" dirty="0"/>
              <a:t> </a:t>
            </a:r>
            <a:r>
              <a:rPr lang="en-US" sz="1200" dirty="0" err="1"/>
              <a:t>erorilor</a:t>
            </a:r>
            <a:r>
              <a:rPr lang="en-US" sz="1200" dirty="0"/>
              <a:t> hard </a:t>
            </a:r>
            <a:r>
              <a:rPr lang="en-US" sz="1200" dirty="0" err="1"/>
              <a:t>sau</a:t>
            </a:r>
            <a:r>
              <a:rPr lang="en-US" sz="1200" dirty="0"/>
              <a:t> soft,  </a:t>
            </a:r>
            <a:r>
              <a:rPr lang="en-US" sz="1200" dirty="0" err="1"/>
              <a:t>având</a:t>
            </a:r>
            <a:r>
              <a:rPr lang="en-US" sz="1200" dirty="0"/>
              <a:t> ca </a:t>
            </a:r>
            <a:r>
              <a:rPr lang="en-US" sz="1200" dirty="0" err="1"/>
              <a:t>rezultat</a:t>
            </a:r>
            <a:r>
              <a:rPr lang="en-US" sz="1200" dirty="0"/>
              <a:t> </a:t>
            </a:r>
            <a:r>
              <a:rPr lang="en-US" sz="1200" dirty="0" err="1"/>
              <a:t>pierderea</a:t>
            </a:r>
            <a:r>
              <a:rPr lang="en-US" sz="1200" dirty="0"/>
              <a:t> </a:t>
            </a:r>
            <a:r>
              <a:rPr lang="en-US" sz="1200" dirty="0" err="1"/>
              <a:t>conţinutului</a:t>
            </a:r>
            <a:r>
              <a:rPr lang="en-US" sz="1200" dirty="0"/>
              <a:t> </a:t>
            </a:r>
            <a:r>
              <a:rPr lang="en-US" sz="1200" dirty="0" err="1"/>
              <a:t>memoriei</a:t>
            </a:r>
            <a:r>
              <a:rPr lang="en-US" sz="1200" dirty="0"/>
              <a:t> interne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Erori</a:t>
            </a:r>
            <a:r>
              <a:rPr lang="en-US" sz="1200" b="1" dirty="0"/>
              <a:t> media</a:t>
            </a:r>
            <a:r>
              <a:rPr lang="en-US" sz="1200" dirty="0"/>
              <a:t>: </a:t>
            </a:r>
            <a:r>
              <a:rPr lang="en-US" sz="1200" dirty="0" err="1"/>
              <a:t>probleme</a:t>
            </a:r>
            <a:r>
              <a:rPr lang="en-US" sz="1200" dirty="0"/>
              <a:t> cu </a:t>
            </a:r>
            <a:r>
              <a:rPr lang="en-US" sz="1200" dirty="0" err="1"/>
              <a:t>citirea</a:t>
            </a:r>
            <a:r>
              <a:rPr lang="en-US" sz="1200" dirty="0"/>
              <a:t> </a:t>
            </a:r>
            <a:r>
              <a:rPr lang="en-US" sz="1200" dirty="0" err="1"/>
              <a:t>informaţiilor</a:t>
            </a:r>
            <a:r>
              <a:rPr lang="en-US" sz="1200" dirty="0"/>
              <a:t> de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pierderea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rţi</a:t>
            </a:r>
            <a:r>
              <a:rPr lang="vi-VN" sz="1200" dirty="0"/>
              <a:t> </a:t>
            </a:r>
            <a:r>
              <a:rPr lang="en-US" sz="1200" dirty="0"/>
              <a:t>din </a:t>
            </a:r>
            <a:r>
              <a:rPr lang="en-US" sz="1200" dirty="0" err="1"/>
              <a:t>mediu</a:t>
            </a:r>
            <a:r>
              <a:rPr lang="en-US" sz="1200" dirty="0"/>
              <a:t> de </a:t>
            </a:r>
            <a:r>
              <a:rPr lang="en-US" sz="1200" dirty="0" err="1"/>
              <a:t>stocare</a:t>
            </a:r>
            <a:r>
              <a:rPr lang="en-US" sz="1200" dirty="0"/>
              <a:t> </a:t>
            </a:r>
            <a:r>
              <a:rPr lang="en-US" sz="1200" dirty="0" err="1"/>
              <a:t>secundar</a:t>
            </a:r>
            <a:r>
              <a:rPr lang="en-US" sz="1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Erori</a:t>
            </a:r>
            <a:r>
              <a:rPr lang="en-US" sz="1200" b="1" dirty="0"/>
              <a:t> ale </a:t>
            </a:r>
            <a:r>
              <a:rPr lang="en-US" sz="1200" b="1" dirty="0" err="1"/>
              <a:t>aplicaţiei</a:t>
            </a:r>
            <a:r>
              <a:rPr lang="en-US" sz="1200" dirty="0"/>
              <a:t>: </a:t>
            </a:r>
            <a:r>
              <a:rPr lang="en-US" sz="1200" dirty="0" err="1"/>
              <a:t>datorate</a:t>
            </a:r>
            <a:r>
              <a:rPr lang="en-US" sz="1200" dirty="0"/>
              <a:t> </a:t>
            </a:r>
            <a:r>
              <a:rPr lang="en-US" sz="1200" dirty="0" err="1"/>
              <a:t>erorirol</a:t>
            </a:r>
            <a:r>
              <a:rPr lang="en-US" sz="1200" dirty="0"/>
              <a:t> </a:t>
            </a:r>
            <a:r>
              <a:rPr lang="en-US" sz="1200" dirty="0" err="1"/>
              <a:t>logice</a:t>
            </a:r>
            <a:r>
              <a:rPr lang="en-US" sz="1200" dirty="0"/>
              <a:t> ale </a:t>
            </a:r>
            <a:r>
              <a:rPr lang="en-US" sz="1200" dirty="0" err="1"/>
              <a:t>programelor</a:t>
            </a:r>
            <a:r>
              <a:rPr lang="en-US" sz="1200" dirty="0"/>
              <a:t> </a:t>
            </a:r>
            <a:r>
              <a:rPr lang="en-US" sz="1200" dirty="0" err="1"/>
              <a:t>ce</a:t>
            </a:r>
            <a:r>
              <a:rPr lang="en-US" sz="1200" dirty="0"/>
              <a:t> pot </a:t>
            </a:r>
            <a:r>
              <a:rPr lang="en-US" sz="1200" dirty="0" err="1"/>
              <a:t>cauza</a:t>
            </a:r>
            <a:r>
              <a:rPr lang="en-US" sz="1200" dirty="0"/>
              <a:t> e </a:t>
            </a:r>
            <a:r>
              <a:rPr lang="en-US" sz="1200" dirty="0" err="1"/>
              <a:t>şuarea</a:t>
            </a:r>
            <a:r>
              <a:rPr lang="en-US" sz="1200" dirty="0"/>
              <a:t> </a:t>
            </a:r>
            <a:r>
              <a:rPr lang="en-US" sz="1200" dirty="0" err="1"/>
              <a:t>tranzacţiilor</a:t>
            </a:r>
            <a:r>
              <a:rPr lang="en-US" sz="1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Dezastre</a:t>
            </a:r>
            <a:r>
              <a:rPr lang="en-US" sz="1200" b="1" dirty="0"/>
              <a:t> </a:t>
            </a:r>
            <a:r>
              <a:rPr lang="en-US" sz="1200" b="1" dirty="0" err="1"/>
              <a:t>naturale</a:t>
            </a:r>
            <a:r>
              <a:rPr lang="en-US" sz="1200" dirty="0"/>
              <a:t>: </a:t>
            </a:r>
            <a:r>
              <a:rPr lang="en-US" sz="1200" dirty="0" err="1"/>
              <a:t>pierderea</a:t>
            </a:r>
            <a:r>
              <a:rPr lang="en-US" sz="1200" dirty="0"/>
              <a:t> </a:t>
            </a:r>
            <a:r>
              <a:rPr lang="en-US" sz="1200" dirty="0" err="1"/>
              <a:t>fizic</a:t>
            </a:r>
            <a:r>
              <a:rPr lang="vi-VN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memoriei</a:t>
            </a:r>
            <a:r>
              <a:rPr lang="en-US" sz="1200" dirty="0"/>
              <a:t> </a:t>
            </a:r>
            <a:r>
              <a:rPr lang="en-US" sz="1200" dirty="0" err="1"/>
              <a:t>secundare</a:t>
            </a:r>
            <a:r>
              <a:rPr lang="en-US" sz="1200" dirty="0"/>
              <a:t> (</a:t>
            </a:r>
            <a:r>
              <a:rPr lang="en-US" sz="1200" dirty="0" err="1"/>
              <a:t>foc</a:t>
            </a:r>
            <a:r>
              <a:rPr lang="en-US" sz="1200" dirty="0"/>
              <a:t>, </a:t>
            </a:r>
            <a:r>
              <a:rPr lang="en-US" sz="1200" dirty="0" err="1"/>
              <a:t>inundaţii</a:t>
            </a:r>
            <a:r>
              <a:rPr lang="en-US" sz="1200" dirty="0"/>
              <a:t>, </a:t>
            </a:r>
            <a:r>
              <a:rPr lang="en-US" sz="1200" dirty="0" err="1"/>
              <a:t>cutremure</a:t>
            </a:r>
            <a:r>
              <a:rPr lang="en-US" sz="1200" dirty="0"/>
              <a:t>, </a:t>
            </a:r>
            <a:r>
              <a:rPr lang="en-US" sz="1200" dirty="0" err="1"/>
              <a:t>terorism</a:t>
            </a:r>
            <a:r>
              <a:rPr lang="en-US" sz="1200" dirty="0"/>
              <a:t>, etc.)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Sabotaj</a:t>
            </a:r>
            <a:r>
              <a:rPr lang="en-US" sz="1200" dirty="0"/>
              <a:t>: </a:t>
            </a:r>
            <a:r>
              <a:rPr lang="en-US" sz="1200" dirty="0" err="1"/>
              <a:t>coruperea</a:t>
            </a:r>
            <a:r>
              <a:rPr lang="en-US" sz="1200" dirty="0"/>
              <a:t> </a:t>
            </a:r>
            <a:r>
              <a:rPr lang="en-US" sz="1200" dirty="0" err="1"/>
              <a:t>sau</a:t>
            </a:r>
            <a:r>
              <a:rPr lang="en-US" sz="1200" dirty="0"/>
              <a:t> </a:t>
            </a:r>
            <a:r>
              <a:rPr lang="en-US" sz="1200" dirty="0" err="1"/>
              <a:t>distrugerea</a:t>
            </a:r>
            <a:r>
              <a:rPr lang="en-US" sz="1200" dirty="0"/>
              <a:t> </a:t>
            </a:r>
            <a:r>
              <a:rPr lang="en-US" sz="1200" dirty="0" err="1"/>
              <a:t>intenţionat</a:t>
            </a:r>
            <a:r>
              <a:rPr lang="vi-VN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datelor</a:t>
            </a:r>
            <a:endParaRPr lang="en-US" sz="12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Neglijenţ</a:t>
            </a:r>
            <a:r>
              <a:rPr lang="vi-VN" sz="1200" b="1" dirty="0"/>
              <a:t>ă</a:t>
            </a:r>
            <a:r>
              <a:rPr lang="en-US" sz="1200" dirty="0"/>
              <a:t>: </a:t>
            </a:r>
            <a:r>
              <a:rPr lang="en-US" sz="1200" dirty="0" err="1"/>
              <a:t>distrugerea</a:t>
            </a:r>
            <a:r>
              <a:rPr lang="en-US" sz="1200" dirty="0"/>
              <a:t> </a:t>
            </a:r>
            <a:r>
              <a:rPr lang="en-US" sz="1200" dirty="0" err="1"/>
              <a:t>neintenţionat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datelor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54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Eşecuri</a:t>
            </a:r>
            <a:r>
              <a:rPr lang="en-US" sz="2400" dirty="0"/>
              <a:t> simple (</a:t>
            </a:r>
            <a:r>
              <a:rPr lang="en-US" sz="2400" dirty="0" err="1"/>
              <a:t>categoria</a:t>
            </a:r>
            <a:r>
              <a:rPr lang="en-US" sz="2400" dirty="0"/>
              <a:t> 1 </a:t>
            </a:r>
            <a:r>
              <a:rPr lang="en-US" sz="2400" dirty="0" err="1"/>
              <a:t>sau</a:t>
            </a:r>
            <a:r>
              <a:rPr lang="en-US" sz="2400" dirty="0"/>
              <a:t> 2):</a:t>
            </a:r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foloseşte</a:t>
            </a:r>
            <a:r>
              <a:rPr lang="en-US" sz="2400" dirty="0"/>
              <a:t> </a:t>
            </a:r>
            <a:r>
              <a:rPr lang="en-US" sz="2400" dirty="0" err="1"/>
              <a:t>logul</a:t>
            </a:r>
            <a:r>
              <a:rPr lang="en-US" sz="2400" dirty="0"/>
              <a:t> de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a </a:t>
            </a:r>
            <a:r>
              <a:rPr lang="en-US" sz="2400" dirty="0" err="1"/>
              <a:t>aduce</a:t>
            </a:r>
            <a:r>
              <a:rPr lang="en-US" sz="2400" dirty="0"/>
              <a:t> </a:t>
            </a:r>
            <a:r>
              <a:rPr lang="en-US" sz="2400" dirty="0" err="1"/>
              <a:t>baza</a:t>
            </a:r>
            <a:r>
              <a:rPr lang="en-US" sz="2400" dirty="0"/>
              <a:t> de date </a:t>
            </a:r>
            <a:r>
              <a:rPr lang="en-US" sz="2400" dirty="0" err="1"/>
              <a:t>într</a:t>
            </a:r>
            <a:r>
              <a:rPr lang="en-US" sz="2400" dirty="0"/>
              <a:t>-o stare consistent</a:t>
            </a:r>
            <a:r>
              <a:rPr lang="vi-VN" sz="2400" dirty="0"/>
              <a:t>ă</a:t>
            </a:r>
            <a:r>
              <a:rPr lang="en-US" sz="2400" dirty="0"/>
              <a:t> (</a:t>
            </a:r>
            <a:r>
              <a:rPr lang="en-US" sz="2400" dirty="0" err="1"/>
              <a:t>starea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care s-a </a:t>
            </a:r>
            <a:r>
              <a:rPr lang="en-US" sz="2400" dirty="0" err="1"/>
              <a:t>aflat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</a:t>
            </a:r>
            <a:r>
              <a:rPr lang="en-US" sz="2400" dirty="0" err="1"/>
              <a:t>eşec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b="1" dirty="0" err="1"/>
              <a:t>inversarea</a:t>
            </a:r>
            <a:r>
              <a:rPr lang="en-US" sz="2400" dirty="0"/>
              <a:t> </a:t>
            </a:r>
            <a:r>
              <a:rPr lang="en-US" sz="2400" dirty="0" err="1"/>
              <a:t>anumitor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r>
              <a:rPr lang="en-US" sz="2400" dirty="0"/>
              <a:t> (</a:t>
            </a:r>
            <a:r>
              <a:rPr lang="en-US" sz="2400" dirty="0" err="1"/>
              <a:t>tranzacţiile</a:t>
            </a:r>
            <a:r>
              <a:rPr lang="en-US" sz="2400" dirty="0"/>
              <a:t> nu s-au </a:t>
            </a:r>
            <a:r>
              <a:rPr lang="en-US" sz="2400" dirty="0" err="1"/>
              <a:t>comis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b="1" dirty="0"/>
              <a:t> 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restaurarea</a:t>
            </a:r>
            <a:r>
              <a:rPr lang="en-US" sz="2400" dirty="0"/>
              <a:t> </a:t>
            </a:r>
            <a:r>
              <a:rPr lang="en-US" sz="2400" dirty="0" err="1"/>
              <a:t>datelor</a:t>
            </a:r>
            <a:r>
              <a:rPr lang="en-US" sz="2400" dirty="0"/>
              <a:t> (</a:t>
            </a:r>
            <a:r>
              <a:rPr lang="en-US" sz="2400" dirty="0" err="1"/>
              <a:t>datele</a:t>
            </a:r>
            <a:r>
              <a:rPr lang="en-US" sz="2400" dirty="0"/>
              <a:t> </a:t>
            </a:r>
            <a:r>
              <a:rPr lang="en-US" sz="2400" dirty="0" err="1"/>
              <a:t>nesalvate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 ale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/>
              <a:t>Eşu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catastrofale</a:t>
            </a:r>
            <a:r>
              <a:rPr lang="en-US" sz="2400" dirty="0"/>
              <a:t> (</a:t>
            </a:r>
            <a:r>
              <a:rPr lang="en-US" sz="2400" dirty="0" err="1"/>
              <a:t>categoria</a:t>
            </a:r>
            <a:r>
              <a:rPr lang="en-US" sz="2400" dirty="0"/>
              <a:t> 3):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arhivelor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b="1" dirty="0" err="1"/>
              <a:t>restaurarea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copii</a:t>
            </a:r>
            <a:r>
              <a:rPr lang="en-US" sz="2400" dirty="0"/>
              <a:t> a </a:t>
            </a:r>
            <a:r>
              <a:rPr lang="en-US" sz="2400" dirty="0" err="1"/>
              <a:t>bazei</a:t>
            </a:r>
            <a:r>
              <a:rPr lang="en-US" sz="2400" dirty="0"/>
              <a:t> de date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Reconstruirea</a:t>
            </a:r>
            <a:r>
              <a:rPr lang="en-US" sz="2400" dirty="0"/>
              <a:t> </a:t>
            </a:r>
            <a:r>
              <a:rPr lang="en-US" sz="2400" dirty="0" err="1"/>
              <a:t>celei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recente</a:t>
            </a:r>
            <a:r>
              <a:rPr lang="en-US" sz="2400" dirty="0"/>
              <a:t> </a:t>
            </a:r>
            <a:r>
              <a:rPr lang="en-US" sz="2400" dirty="0" err="1"/>
              <a:t>st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consistente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b="1" dirty="0"/>
              <a:t>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 (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/>
              <a:t>loguri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067F0-4383-44EA-8BFE-5367538E183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2E5FC2-36D7-45D8-ADE8-05F89B118F12}" type="slidenum">
              <a:rPr lang="en-US" altLang="en-US" sz="1200">
                <a:latin typeface="Times New Roman" panose="02020603050405020304" pitchFamily="18" charset="0"/>
              </a:rPr>
              <a:pPr/>
              <a:t>16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1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nu a </a:t>
            </a:r>
            <a:r>
              <a:rPr lang="en-US" sz="1200" dirty="0" err="1"/>
              <a:t>reuşit</a:t>
            </a:r>
            <a:r>
              <a:rPr lang="en-US" sz="1200" dirty="0"/>
              <a:t> s</a:t>
            </a:r>
            <a:r>
              <a:rPr lang="vi-VN" sz="1200" dirty="0"/>
              <a:t>ă</a:t>
            </a:r>
            <a:r>
              <a:rPr lang="en-US" sz="1200" dirty="0"/>
              <a:t> se </a:t>
            </a:r>
            <a:r>
              <a:rPr lang="en-US" sz="1200" dirty="0" err="1"/>
              <a:t>salveze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</a:t>
            </a:r>
            <a:r>
              <a:rPr lang="en-US" sz="1200" dirty="0"/>
              <a:t>. BD consistent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2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se </a:t>
            </a:r>
            <a:r>
              <a:rPr lang="en-US" sz="1200" dirty="0" err="1"/>
              <a:t>salveaz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disc, 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întreruperea</a:t>
            </a:r>
            <a:r>
              <a:rPr lang="en-US" sz="1200" dirty="0"/>
              <a:t> a </a:t>
            </a:r>
            <a:r>
              <a:rPr lang="en-US" sz="1200" dirty="0" err="1"/>
              <a:t>survenit</a:t>
            </a:r>
            <a:r>
              <a:rPr lang="en-US" sz="1200" dirty="0"/>
              <a:t> </a:t>
            </a:r>
            <a:r>
              <a:rPr lang="en-US" sz="1200" dirty="0" err="1"/>
              <a:t>înaintea</a:t>
            </a:r>
            <a:r>
              <a:rPr lang="en-US" sz="1200" dirty="0"/>
              <a:t> </a:t>
            </a:r>
            <a:r>
              <a:rPr lang="en-US" sz="1200" dirty="0" err="1"/>
              <a:t>modificarii</a:t>
            </a:r>
            <a:r>
              <a:rPr lang="en-US" sz="1200" dirty="0"/>
              <a:t> </a:t>
            </a:r>
            <a:r>
              <a:rPr lang="en-US" sz="1200" dirty="0" err="1"/>
              <a:t>logului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Nu se </a:t>
            </a:r>
            <a:r>
              <a:rPr lang="en-US" sz="1200" dirty="0" err="1"/>
              <a:t>poate</a:t>
            </a:r>
            <a:r>
              <a:rPr lang="en-US" sz="1200" dirty="0"/>
              <a:t> face </a:t>
            </a:r>
            <a:r>
              <a:rPr lang="en-US" sz="1200" i="1" dirty="0"/>
              <a:t>rollback</a:t>
            </a:r>
            <a:r>
              <a:rPr lang="en-US" sz="1200" dirty="0"/>
              <a:t> </a:t>
            </a:r>
            <a:r>
              <a:rPr lang="en-US" sz="1200" dirty="0" err="1"/>
              <a:t>deoarece</a:t>
            </a:r>
            <a:r>
              <a:rPr lang="en-US" sz="1200" dirty="0"/>
              <a:t> nu exist</a:t>
            </a:r>
            <a:r>
              <a:rPr lang="vi-VN" sz="1200" dirty="0"/>
              <a:t>ă </a:t>
            </a:r>
            <a:r>
              <a:rPr lang="en-US" sz="1200" dirty="0" err="1"/>
              <a:t>informaţia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anterioar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lui</a:t>
            </a:r>
            <a:r>
              <a:rPr lang="en-US" sz="1200" dirty="0"/>
              <a:t> x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BD inconsistent.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3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logat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îns</a:t>
            </a:r>
            <a:r>
              <a:rPr lang="vi-VN" sz="1200" dirty="0"/>
              <a:t>ă</a:t>
            </a:r>
            <a:r>
              <a:rPr lang="en-US" sz="1200" dirty="0"/>
              <a:t> nu s-a </a:t>
            </a:r>
            <a:r>
              <a:rPr lang="en-US" sz="1200" dirty="0" err="1"/>
              <a:t>actualizat</a:t>
            </a:r>
            <a:r>
              <a:rPr lang="en-US" sz="1200" dirty="0"/>
              <a:t>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original</a:t>
            </a:r>
            <a:r>
              <a:rPr lang="vi-VN" sz="1200" dirty="0"/>
              <a:t>ă</a:t>
            </a:r>
            <a:r>
              <a:rPr lang="ro-RO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utilizat</a:t>
            </a:r>
            <a:r>
              <a:rPr lang="vi-VN" sz="1200" dirty="0"/>
              <a:t>ă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înlocui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DB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09C45-E4B8-48EE-9D39-E2BCC7E3A2B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1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nu a </a:t>
            </a:r>
            <a:r>
              <a:rPr lang="en-US" sz="1200" dirty="0" err="1"/>
              <a:t>reuşit</a:t>
            </a:r>
            <a:r>
              <a:rPr lang="en-US" sz="1200" dirty="0"/>
              <a:t> s</a:t>
            </a:r>
            <a:r>
              <a:rPr lang="vi-VN" sz="1200" dirty="0"/>
              <a:t>ă</a:t>
            </a:r>
            <a:r>
              <a:rPr lang="en-US" sz="1200" dirty="0"/>
              <a:t> se </a:t>
            </a:r>
            <a:r>
              <a:rPr lang="en-US" sz="1200" dirty="0" err="1"/>
              <a:t>salveze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</a:t>
            </a:r>
            <a:r>
              <a:rPr lang="en-US" sz="1200" dirty="0"/>
              <a:t>. BD consistent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2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se </a:t>
            </a:r>
            <a:r>
              <a:rPr lang="en-US" sz="1200" dirty="0" err="1"/>
              <a:t>salveaz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disc, 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întreruperea</a:t>
            </a:r>
            <a:r>
              <a:rPr lang="en-US" sz="1200" dirty="0"/>
              <a:t> a </a:t>
            </a:r>
            <a:r>
              <a:rPr lang="en-US" sz="1200" dirty="0" err="1"/>
              <a:t>survenit</a:t>
            </a:r>
            <a:r>
              <a:rPr lang="en-US" sz="1200" dirty="0"/>
              <a:t> </a:t>
            </a:r>
            <a:r>
              <a:rPr lang="en-US" sz="1200" dirty="0" err="1"/>
              <a:t>înaintea</a:t>
            </a:r>
            <a:r>
              <a:rPr lang="en-US" sz="1200" dirty="0"/>
              <a:t> </a:t>
            </a:r>
            <a:r>
              <a:rPr lang="en-US" sz="1200" dirty="0" err="1"/>
              <a:t>modificarii</a:t>
            </a:r>
            <a:r>
              <a:rPr lang="en-US" sz="1200" dirty="0"/>
              <a:t> </a:t>
            </a:r>
            <a:r>
              <a:rPr lang="en-US" sz="1200" dirty="0" err="1"/>
              <a:t>logului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Nu se </a:t>
            </a:r>
            <a:r>
              <a:rPr lang="en-US" sz="1200" dirty="0" err="1"/>
              <a:t>poate</a:t>
            </a:r>
            <a:r>
              <a:rPr lang="en-US" sz="1200" dirty="0"/>
              <a:t> face </a:t>
            </a:r>
            <a:r>
              <a:rPr lang="en-US" sz="1200" i="1" dirty="0"/>
              <a:t>rollback</a:t>
            </a:r>
            <a:r>
              <a:rPr lang="en-US" sz="1200" dirty="0"/>
              <a:t> </a:t>
            </a:r>
            <a:r>
              <a:rPr lang="en-US" sz="1200" dirty="0" err="1"/>
              <a:t>deoarece</a:t>
            </a:r>
            <a:r>
              <a:rPr lang="en-US" sz="1200" dirty="0"/>
              <a:t> nu exist</a:t>
            </a:r>
            <a:r>
              <a:rPr lang="vi-VN" sz="1200" dirty="0"/>
              <a:t>ă </a:t>
            </a:r>
            <a:r>
              <a:rPr lang="en-US" sz="1200" dirty="0" err="1"/>
              <a:t>informaţia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anterioar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lui</a:t>
            </a:r>
            <a:r>
              <a:rPr lang="en-US" sz="1200" dirty="0"/>
              <a:t> x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BD inconsistent.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3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logat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îns</a:t>
            </a:r>
            <a:r>
              <a:rPr lang="vi-VN" sz="1200" dirty="0"/>
              <a:t>ă</a:t>
            </a:r>
            <a:r>
              <a:rPr lang="en-US" sz="1200" dirty="0"/>
              <a:t> nu s-a </a:t>
            </a:r>
            <a:r>
              <a:rPr lang="en-US" sz="1200" dirty="0" err="1"/>
              <a:t>actualizat</a:t>
            </a:r>
            <a:r>
              <a:rPr lang="en-US" sz="1200" dirty="0"/>
              <a:t>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original</a:t>
            </a:r>
            <a:r>
              <a:rPr lang="vi-VN" sz="1200" dirty="0"/>
              <a:t>ă</a:t>
            </a:r>
            <a:r>
              <a:rPr lang="ro-RO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utilizat</a:t>
            </a:r>
            <a:r>
              <a:rPr lang="vi-VN" sz="1200" dirty="0"/>
              <a:t>ă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înlocui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DB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09C45-E4B8-48EE-9D39-E2BCC7E3A2B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2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1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nu a </a:t>
            </a:r>
            <a:r>
              <a:rPr lang="en-US" sz="1200" dirty="0" err="1"/>
              <a:t>reuşit</a:t>
            </a:r>
            <a:r>
              <a:rPr lang="en-US" sz="1200" dirty="0"/>
              <a:t> s</a:t>
            </a:r>
            <a:r>
              <a:rPr lang="vi-VN" sz="1200" dirty="0"/>
              <a:t>ă</a:t>
            </a:r>
            <a:r>
              <a:rPr lang="en-US" sz="1200" dirty="0"/>
              <a:t> se </a:t>
            </a:r>
            <a:r>
              <a:rPr lang="en-US" sz="1200" dirty="0" err="1"/>
              <a:t>salveze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</a:t>
            </a:r>
            <a:r>
              <a:rPr lang="en-US" sz="1200" dirty="0"/>
              <a:t>. BD consistent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2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se </a:t>
            </a:r>
            <a:r>
              <a:rPr lang="en-US" sz="1200" dirty="0" err="1"/>
              <a:t>salveaz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disc, </a:t>
            </a:r>
            <a:r>
              <a:rPr lang="en-US" sz="1200" dirty="0" err="1"/>
              <a:t>dar</a:t>
            </a:r>
            <a:r>
              <a:rPr lang="en-US" sz="1200" dirty="0"/>
              <a:t> </a:t>
            </a:r>
            <a:r>
              <a:rPr lang="en-US" sz="1200" dirty="0" err="1"/>
              <a:t>întreruperea</a:t>
            </a:r>
            <a:r>
              <a:rPr lang="en-US" sz="1200" dirty="0"/>
              <a:t> a </a:t>
            </a:r>
            <a:r>
              <a:rPr lang="en-US" sz="1200" dirty="0" err="1"/>
              <a:t>survenit</a:t>
            </a:r>
            <a:r>
              <a:rPr lang="en-US" sz="1200" dirty="0"/>
              <a:t> </a:t>
            </a:r>
            <a:r>
              <a:rPr lang="en-US" sz="1200" dirty="0" err="1"/>
              <a:t>înaintea</a:t>
            </a:r>
            <a:r>
              <a:rPr lang="en-US" sz="1200" dirty="0"/>
              <a:t> </a:t>
            </a:r>
            <a:r>
              <a:rPr lang="en-US" sz="1200" dirty="0" err="1"/>
              <a:t>modificarii</a:t>
            </a:r>
            <a:r>
              <a:rPr lang="en-US" sz="1200" dirty="0"/>
              <a:t> </a:t>
            </a:r>
            <a:r>
              <a:rPr lang="en-US" sz="1200" dirty="0" err="1"/>
              <a:t>logului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Nu se </a:t>
            </a:r>
            <a:r>
              <a:rPr lang="en-US" sz="1200" dirty="0" err="1"/>
              <a:t>poate</a:t>
            </a:r>
            <a:r>
              <a:rPr lang="en-US" sz="1200" dirty="0"/>
              <a:t> face </a:t>
            </a:r>
            <a:r>
              <a:rPr lang="en-US" sz="1200" i="1" dirty="0"/>
              <a:t>rollback</a:t>
            </a:r>
            <a:r>
              <a:rPr lang="en-US" sz="1200" dirty="0"/>
              <a:t> </a:t>
            </a:r>
            <a:r>
              <a:rPr lang="en-US" sz="1200" dirty="0" err="1"/>
              <a:t>deoarece</a:t>
            </a:r>
            <a:r>
              <a:rPr lang="en-US" sz="1200" dirty="0"/>
              <a:t> nu exist</a:t>
            </a:r>
            <a:r>
              <a:rPr lang="vi-VN" sz="1200" dirty="0"/>
              <a:t>ă </a:t>
            </a:r>
            <a:r>
              <a:rPr lang="en-US" sz="1200" dirty="0" err="1"/>
              <a:t>informaţia</a:t>
            </a:r>
            <a:r>
              <a:rPr lang="en-US" sz="1200" dirty="0"/>
              <a:t> </a:t>
            </a:r>
            <a:r>
              <a:rPr lang="en-US" sz="1200" dirty="0" err="1"/>
              <a:t>despre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</a:t>
            </a:r>
            <a:r>
              <a:rPr lang="en-US" sz="1200" dirty="0" err="1"/>
              <a:t>anterioar</a:t>
            </a:r>
            <a:r>
              <a:rPr lang="vi-VN" sz="1200" dirty="0"/>
              <a:t>ă </a:t>
            </a:r>
            <a:r>
              <a:rPr lang="en-US" sz="1200" dirty="0"/>
              <a:t>a </a:t>
            </a:r>
            <a:r>
              <a:rPr lang="en-US" sz="1200" dirty="0" err="1"/>
              <a:t>lui</a:t>
            </a:r>
            <a:r>
              <a:rPr lang="en-US" sz="1200" dirty="0"/>
              <a:t> x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BD inconsistent.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</a:t>
            </a:r>
            <a:r>
              <a:rPr lang="en-US" sz="1200" b="1" dirty="0" err="1"/>
              <a:t>Scenariul</a:t>
            </a:r>
            <a:r>
              <a:rPr lang="en-US" sz="1200" b="1" dirty="0"/>
              <a:t> 3</a:t>
            </a:r>
            <a:r>
              <a:rPr lang="en-US" sz="1200" dirty="0"/>
              <a:t>: </a:t>
            </a:r>
            <a:r>
              <a:rPr lang="en-US" sz="1200" dirty="0" err="1"/>
              <a:t>Modificarea</a:t>
            </a:r>
            <a:r>
              <a:rPr lang="en-US" sz="1200" dirty="0"/>
              <a:t> </a:t>
            </a:r>
            <a:r>
              <a:rPr lang="en-US" sz="1200" dirty="0" err="1"/>
              <a:t>lui</a:t>
            </a:r>
            <a:r>
              <a:rPr lang="en-US" sz="1200" dirty="0"/>
              <a:t> x </a:t>
            </a:r>
            <a:r>
              <a:rPr lang="en-US" sz="1200" dirty="0" err="1"/>
              <a:t>fost</a:t>
            </a:r>
            <a:r>
              <a:rPr lang="en-US" sz="1200" dirty="0"/>
              <a:t> </a:t>
            </a:r>
            <a:r>
              <a:rPr lang="en-US" sz="1200" dirty="0" err="1"/>
              <a:t>logat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îns</a:t>
            </a:r>
            <a:r>
              <a:rPr lang="vi-VN" sz="1200" dirty="0"/>
              <a:t>ă</a:t>
            </a:r>
            <a:r>
              <a:rPr lang="en-US" sz="1200" dirty="0"/>
              <a:t> nu s-a </a:t>
            </a:r>
            <a:r>
              <a:rPr lang="en-US" sz="1200" dirty="0" err="1"/>
              <a:t>actualizat</a:t>
            </a:r>
            <a:r>
              <a:rPr lang="en-US" sz="1200" dirty="0"/>
              <a:t>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baza</a:t>
            </a:r>
            <a:r>
              <a:rPr lang="en-US" sz="1200" dirty="0"/>
              <a:t> de date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T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anulat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original</a:t>
            </a:r>
            <a:r>
              <a:rPr lang="vi-VN" sz="1200" dirty="0"/>
              <a:t>ă</a:t>
            </a:r>
            <a:r>
              <a:rPr lang="ro-RO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utilizat</a:t>
            </a:r>
            <a:r>
              <a:rPr lang="vi-VN" sz="1200" dirty="0"/>
              <a:t>ă </a:t>
            </a:r>
            <a:r>
              <a:rPr lang="en-US" sz="1200" dirty="0" err="1"/>
              <a:t>pentru</a:t>
            </a:r>
            <a:r>
              <a:rPr lang="en-US" sz="1200" dirty="0"/>
              <a:t> a </a:t>
            </a:r>
            <a:r>
              <a:rPr lang="en-US" sz="1200" dirty="0" err="1"/>
              <a:t>înlocui</a:t>
            </a:r>
            <a:r>
              <a:rPr lang="en-US" sz="1200" dirty="0"/>
              <a:t> </a:t>
            </a:r>
            <a:r>
              <a:rPr lang="en-US" sz="1200" dirty="0" err="1"/>
              <a:t>valoarea</a:t>
            </a:r>
            <a:r>
              <a:rPr lang="en-US" sz="1200" dirty="0"/>
              <a:t> din </a:t>
            </a:r>
            <a:r>
              <a:rPr lang="en-US" sz="1200" dirty="0" err="1"/>
              <a:t>baza</a:t>
            </a:r>
            <a:r>
              <a:rPr lang="en-US" sz="1200" dirty="0"/>
              <a:t> de date</a:t>
            </a:r>
            <a:r>
              <a:rPr lang="ro-RO" sz="1200" dirty="0"/>
              <a:t> </a:t>
            </a:r>
            <a:r>
              <a:rPr lang="en-US" sz="1200" b="1" dirty="0">
                <a:sym typeface="Symbol" pitchFamily="18" charset="2"/>
              </a:rPr>
              <a:t></a:t>
            </a:r>
            <a:r>
              <a:rPr lang="ro-RO" sz="1200" dirty="0"/>
              <a:t>  </a:t>
            </a:r>
            <a:r>
              <a:rPr lang="en-US" sz="1200" dirty="0"/>
              <a:t>DB consistent.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209C45-E4B8-48EE-9D39-E2BCC7E3A2B7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11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0465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70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6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5217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91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32" y="1102497"/>
            <a:ext cx="11210835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1BABB-146E-43C2-957A-F74489A8053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63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93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34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8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1871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392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57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152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23" r:id="rId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655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9600" dirty="0">
                <a:solidFill>
                  <a:srgbClr val="4472C4"/>
                </a:solidFill>
                <a:latin typeface="Calibri Light" panose="020F0302020204030204"/>
              </a:rPr>
              <a:t>4</a:t>
            </a:r>
            <a:endParaRPr kumimoji="0" lang="en-US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Recuperarea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datelor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609600"/>
            <a:ext cx="10058400" cy="646112"/>
          </a:xfrm>
        </p:spPr>
        <p:txBody>
          <a:bodyPr/>
          <a:lstStyle/>
          <a:p>
            <a:pPr eaLnBrk="1" hangingPunct="1"/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- Context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57400"/>
            <a:ext cx="10744200" cy="4419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se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concurent</a:t>
            </a:r>
            <a:r>
              <a:rPr lang="en-US" dirty="0"/>
              <a:t>  </a:t>
            </a:r>
          </a:p>
          <a:p>
            <a:pPr marL="749300" lvl="1" indent="-177800" eaLnBrk="1" hangingPunct="1"/>
            <a:r>
              <a:rPr lang="en-US" dirty="0">
                <a:solidFill>
                  <a:schemeClr val="folHlink"/>
                </a:solidFill>
              </a:rPr>
              <a:t> Strict 2PL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particular.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Modific</a:t>
            </a:r>
            <a:r>
              <a:rPr lang="vi-VN" dirty="0"/>
              <a:t>ă</a:t>
            </a:r>
            <a:r>
              <a:rPr lang="en-US" dirty="0"/>
              <a:t>rile se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/>
              <a:t> “</a:t>
            </a:r>
            <a:r>
              <a:rPr lang="en-US" i="1" dirty="0"/>
              <a:t>in place</a:t>
            </a:r>
            <a:r>
              <a:rPr lang="en-US" dirty="0"/>
              <a:t>” (</a:t>
            </a:r>
            <a:r>
              <a:rPr lang="ro-RO" dirty="0"/>
              <a:t>în același loc)</a:t>
            </a:r>
            <a:r>
              <a:rPr lang="en-US" dirty="0"/>
              <a:t>.</a:t>
            </a:r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adic</a:t>
            </a:r>
            <a:r>
              <a:rPr lang="vi-VN" dirty="0"/>
              <a:t>ă </a:t>
            </a:r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actualizate</a:t>
            </a:r>
            <a:r>
              <a:rPr lang="ro-RO" dirty="0"/>
              <a:t> pe disc / eliminate de</a:t>
            </a:r>
            <a:r>
              <a:rPr lang="en-US" dirty="0"/>
              <a:t> pe disc</a:t>
            </a:r>
            <a:r>
              <a:rPr lang="ro-RO" dirty="0"/>
              <a:t> din pagina de date originală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Exist</a:t>
            </a:r>
            <a:r>
              <a:rPr lang="vi-VN" dirty="0"/>
              <a:t>ă </a:t>
            </a:r>
            <a:r>
              <a:rPr lang="en-US" dirty="0"/>
              <a:t>o </a:t>
            </a:r>
            <a:r>
              <a:rPr lang="en-US" dirty="0" err="1"/>
              <a:t>metod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vi-VN" dirty="0"/>
              <a:t>ă </a:t>
            </a:r>
            <a:r>
              <a:rPr lang="en-US" dirty="0"/>
              <a:t>care s</a:t>
            </a:r>
            <a:r>
              <a:rPr lang="vi-VN" dirty="0"/>
              <a:t>ă </a:t>
            </a:r>
            <a:r>
              <a:rPr lang="en-US" dirty="0" err="1"/>
              <a:t>garanteze</a:t>
            </a:r>
            <a:r>
              <a:rPr lang="en-US" dirty="0"/>
              <a:t> </a:t>
            </a:r>
            <a:r>
              <a:rPr lang="en-US" dirty="0" err="1">
                <a:solidFill>
                  <a:srgbClr val="C00000"/>
                </a:solidFill>
              </a:rPr>
              <a:t>Atomicitatea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&amp; </a:t>
            </a:r>
            <a:r>
              <a:rPr lang="en-US" dirty="0" err="1">
                <a:solidFill>
                  <a:srgbClr val="C00000"/>
                </a:solidFill>
              </a:rPr>
              <a:t>Durabilitatea</a:t>
            </a:r>
            <a:r>
              <a:rPr lang="en-US" dirty="0"/>
              <a:t>?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15-02.gif">
            <a:extLst>
              <a:ext uri="{FF2B5EF4-FFF2-40B4-BE49-F238E27FC236}">
                <a16:creationId xmlns:a16="http://schemas.microsoft.com/office/drawing/2014/main" id="{E7C1466F-7CEB-FFF8-292A-52E898F19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057400"/>
            <a:ext cx="7492398" cy="3605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A5C0344-F04F-1095-5854-3E53AE6A2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191000"/>
            <a:ext cx="163698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>
                <a:solidFill>
                  <a:srgbClr val="002060"/>
                </a:solidFill>
              </a:rPr>
              <a:t>shadow-copy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33362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1"/>
            <a:ext cx="10134600" cy="646331"/>
          </a:xfrm>
        </p:spPr>
        <p:txBody>
          <a:bodyPr/>
          <a:lstStyle/>
          <a:p>
            <a:pPr eaLnBrk="1" hangingPunct="1"/>
            <a:r>
              <a:rPr lang="en-US" i="1" dirty="0"/>
              <a:t>Recovery Manager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495800"/>
            <a:ext cx="9144000" cy="1981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Memorie</a:t>
            </a:r>
            <a:r>
              <a:rPr lang="en-US" sz="2600" dirty="0"/>
              <a:t> </a:t>
            </a:r>
            <a:r>
              <a:rPr lang="en-US" sz="2600" dirty="0" err="1"/>
              <a:t>volatil</a:t>
            </a:r>
            <a:r>
              <a:rPr lang="vi-VN" sz="2800" dirty="0"/>
              <a:t>ă </a:t>
            </a:r>
            <a:r>
              <a:rPr lang="en-US" sz="2600" dirty="0"/>
              <a:t>: </a:t>
            </a:r>
            <a:r>
              <a:rPr lang="en-US" sz="2600" dirty="0" err="1"/>
              <a:t>memoria</a:t>
            </a:r>
            <a:r>
              <a:rPr lang="en-US" sz="2600" dirty="0"/>
              <a:t> </a:t>
            </a:r>
            <a:r>
              <a:rPr lang="en-US" sz="2600" dirty="0" err="1"/>
              <a:t>pricipal</a:t>
            </a:r>
            <a:r>
              <a:rPr lang="vi-VN" sz="2800" dirty="0"/>
              <a:t>ă</a:t>
            </a:r>
            <a:r>
              <a:rPr lang="en-US" sz="2600" dirty="0"/>
              <a:t> (</a:t>
            </a:r>
            <a:r>
              <a:rPr lang="en-US" sz="2600" dirty="0" err="1"/>
              <a:t>conţine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Memorie</a:t>
            </a:r>
            <a:r>
              <a:rPr lang="en-US" sz="2600" dirty="0"/>
              <a:t> </a:t>
            </a:r>
            <a:r>
              <a:rPr lang="en-US" sz="2600" dirty="0" err="1"/>
              <a:t>stabil</a:t>
            </a:r>
            <a:r>
              <a:rPr lang="vi-VN" sz="2800" dirty="0"/>
              <a:t>ă </a:t>
            </a:r>
            <a:r>
              <a:rPr lang="en-US" sz="2600" dirty="0"/>
              <a:t>: disc magnetic (</a:t>
            </a:r>
            <a:r>
              <a:rPr lang="en-US" sz="2600" dirty="0" err="1"/>
              <a:t>sau</a:t>
            </a:r>
            <a:r>
              <a:rPr lang="en-US" sz="2600" dirty="0"/>
              <a:t> </a:t>
            </a:r>
            <a:r>
              <a:rPr lang="en-US" sz="2600" dirty="0" err="1"/>
              <a:t>variante</a:t>
            </a:r>
            <a:r>
              <a:rPr lang="en-US" sz="2600" dirty="0"/>
              <a:t>). </a:t>
            </a:r>
            <a:r>
              <a:rPr lang="en-US" sz="2600" dirty="0" err="1"/>
              <a:t>Rezistent</a:t>
            </a:r>
            <a:r>
              <a:rPr lang="en-US" sz="2600" dirty="0"/>
              <a:t> la </a:t>
            </a:r>
            <a:r>
              <a:rPr lang="en-US" sz="2600" dirty="0" err="1"/>
              <a:t>erori</a:t>
            </a:r>
            <a:r>
              <a:rPr lang="en-US" sz="2600" dirty="0"/>
              <a:t>, </a:t>
            </a:r>
            <a:r>
              <a:rPr lang="en-US" sz="2600" dirty="0" err="1"/>
              <a:t>iar</a:t>
            </a:r>
            <a:r>
              <a:rPr lang="en-US" sz="2600" dirty="0"/>
              <a:t> </a:t>
            </a:r>
            <a:r>
              <a:rPr lang="en-US" sz="2600" dirty="0" err="1"/>
              <a:t>datele</a:t>
            </a:r>
            <a:r>
              <a:rPr lang="en-US" sz="2600" dirty="0"/>
              <a:t> se </a:t>
            </a:r>
            <a:r>
              <a:rPr lang="en-US" sz="2600" dirty="0" err="1"/>
              <a:t>pierd</a:t>
            </a:r>
            <a:r>
              <a:rPr lang="en-US" sz="2600" dirty="0"/>
              <a:t> </a:t>
            </a:r>
            <a:r>
              <a:rPr lang="en-US" sz="2600" dirty="0" err="1"/>
              <a:t>numai</a:t>
            </a:r>
            <a:r>
              <a:rPr lang="en-US" sz="2600" dirty="0"/>
              <a:t> </a:t>
            </a:r>
            <a:r>
              <a:rPr lang="en-US" sz="2600" dirty="0" err="1"/>
              <a:t>atunci</a:t>
            </a:r>
            <a:r>
              <a:rPr lang="en-US" sz="2600" dirty="0"/>
              <a:t> </a:t>
            </a:r>
            <a:r>
              <a:rPr lang="en-US" sz="2600" dirty="0" err="1"/>
              <a:t>când</a:t>
            </a:r>
            <a:r>
              <a:rPr lang="en-US" sz="2600" dirty="0"/>
              <a:t> are </a:t>
            </a:r>
            <a:r>
              <a:rPr lang="en-US" sz="2600" dirty="0" err="1"/>
              <a:t>loc</a:t>
            </a:r>
            <a:r>
              <a:rPr lang="en-US" sz="2600" dirty="0"/>
              <a:t> o </a:t>
            </a:r>
            <a:r>
              <a:rPr lang="en-US" sz="2600" dirty="0" err="1"/>
              <a:t>eroare</a:t>
            </a:r>
            <a:r>
              <a:rPr lang="en-US" sz="2600" dirty="0"/>
              <a:t> </a:t>
            </a:r>
            <a:r>
              <a:rPr lang="en-US" sz="2600" dirty="0" err="1"/>
              <a:t>fizic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 un </a:t>
            </a:r>
            <a:r>
              <a:rPr lang="en-US" sz="2600" dirty="0" err="1"/>
              <a:t>atac</a:t>
            </a:r>
            <a:r>
              <a:rPr lang="en-US" sz="2600" dirty="0"/>
              <a:t> </a:t>
            </a:r>
            <a:r>
              <a:rPr lang="en-US" sz="2600" dirty="0" err="1"/>
              <a:t>intenţionat</a:t>
            </a:r>
            <a:endParaRPr lang="en-US" sz="2600" dirty="0"/>
          </a:p>
        </p:txBody>
      </p:sp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6" y="1476376"/>
            <a:ext cx="7534275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87514"/>
            <a:ext cx="101346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Logarea</a:t>
            </a:r>
            <a:r>
              <a:rPr lang="en-US" sz="4000" dirty="0"/>
              <a:t> </a:t>
            </a:r>
            <a:r>
              <a:rPr lang="en-US" sz="4000" dirty="0" err="1"/>
              <a:t>acţiunilor</a:t>
            </a:r>
            <a:endParaRPr lang="en-US" sz="4000" dirty="0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057400"/>
            <a:ext cx="103632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modificare</a:t>
            </a:r>
            <a:r>
              <a:rPr lang="en-US" dirty="0"/>
              <a:t> → o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log.</a:t>
            </a:r>
          </a:p>
          <a:p>
            <a:pPr marL="971550" lvl="1" indent="-228600" eaLnBrk="1" hangingPunct="1"/>
            <a:r>
              <a:rPr lang="en-US" dirty="0"/>
              <a:t> </a:t>
            </a:r>
            <a:r>
              <a:rPr lang="en-US" dirty="0" err="1"/>
              <a:t>citirile</a:t>
            </a:r>
            <a:r>
              <a:rPr lang="en-US" dirty="0"/>
              <a:t> nu se </a:t>
            </a:r>
            <a:r>
              <a:rPr lang="en-US" dirty="0" err="1"/>
              <a:t>logheaz</a:t>
            </a:r>
            <a:r>
              <a:rPr lang="ro-RO" dirty="0"/>
              <a:t>ă</a:t>
            </a:r>
            <a:endParaRPr lang="en-US" dirty="0"/>
          </a:p>
          <a:p>
            <a:pPr marL="228600" indent="-228600" eaLnBrk="1" hangingPunct="1"/>
            <a:endParaRPr lang="en-US" sz="11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De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log? </a:t>
            </a:r>
          </a:p>
          <a:p>
            <a:pPr marL="971550" lvl="1" indent="-228600" eaLnBrk="1" hangingPunct="1"/>
            <a:r>
              <a:rPr lang="en-US" dirty="0" err="1"/>
              <a:t>Utilizat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atomicitatea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durabilitatea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1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, </a:t>
            </a:r>
            <a:r>
              <a:rPr lang="en-US" dirty="0" err="1"/>
              <a:t>logul</a:t>
            </a:r>
            <a:r>
              <a:rPr lang="en-US" dirty="0"/>
              <a:t> se </a:t>
            </a:r>
            <a:r>
              <a:rPr lang="en-US" dirty="0" err="1"/>
              <a:t>stocheaz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un disc </a:t>
            </a:r>
            <a:r>
              <a:rPr lang="en-US" dirty="0" err="1"/>
              <a:t>diferit</a:t>
            </a:r>
            <a:r>
              <a:rPr lang="en-US" dirty="0"/>
              <a:t> de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se </a:t>
            </a:r>
            <a:r>
              <a:rPr lang="en-US" dirty="0" err="1"/>
              <a:t>afl</a:t>
            </a:r>
            <a:r>
              <a:rPr lang="vi-VN" dirty="0"/>
              <a:t>ă </a:t>
            </a:r>
            <a:r>
              <a:rPr lang="en-US" dirty="0" err="1"/>
              <a:t>baza</a:t>
            </a:r>
            <a:r>
              <a:rPr lang="en-US" dirty="0"/>
              <a:t> de date.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AutoShape 2"/>
          <p:cNvSpPr>
            <a:spLocks noChangeArrowheads="1"/>
          </p:cNvSpPr>
          <p:nvPr/>
        </p:nvSpPr>
        <p:spPr bwMode="auto">
          <a:xfrm>
            <a:off x="3048000" y="528636"/>
            <a:ext cx="6248400" cy="2438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3"/>
          <p:cNvSpPr>
            <a:spLocks noChangeArrowheads="1"/>
          </p:cNvSpPr>
          <p:nvPr/>
        </p:nvSpPr>
        <p:spPr bwMode="auto">
          <a:xfrm>
            <a:off x="3048000" y="3652836"/>
            <a:ext cx="6248400" cy="28194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AutoShape 4"/>
          <p:cNvSpPr>
            <a:spLocks noChangeArrowheads="1"/>
          </p:cNvSpPr>
          <p:nvPr/>
        </p:nvSpPr>
        <p:spPr bwMode="auto">
          <a:xfrm>
            <a:off x="3581400" y="4186236"/>
            <a:ext cx="1143000" cy="1447800"/>
          </a:xfrm>
          <a:prstGeom prst="can">
            <a:avLst>
              <a:gd name="adj" fmla="val 31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LOG</a:t>
            </a:r>
          </a:p>
        </p:txBody>
      </p:sp>
      <p:sp>
        <p:nvSpPr>
          <p:cNvPr id="26632" name="AutoShape 5"/>
          <p:cNvSpPr>
            <a:spLocks noChangeArrowheads="1"/>
          </p:cNvSpPr>
          <p:nvPr/>
        </p:nvSpPr>
        <p:spPr bwMode="auto">
          <a:xfrm>
            <a:off x="7620000" y="4186236"/>
            <a:ext cx="1143000" cy="1447800"/>
          </a:xfrm>
          <a:prstGeom prst="can">
            <a:avLst>
              <a:gd name="adj" fmla="val 31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6633" name="AutoShape 6"/>
          <p:cNvSpPr>
            <a:spLocks noChangeArrowheads="1"/>
          </p:cNvSpPr>
          <p:nvPr/>
        </p:nvSpPr>
        <p:spPr bwMode="auto">
          <a:xfrm>
            <a:off x="6248400" y="4186236"/>
            <a:ext cx="1143000" cy="1447800"/>
          </a:xfrm>
          <a:prstGeom prst="can">
            <a:avLst>
              <a:gd name="adj" fmla="val 31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6634" name="AutoShape 7"/>
          <p:cNvSpPr>
            <a:spLocks noChangeArrowheads="1"/>
          </p:cNvSpPr>
          <p:nvPr/>
        </p:nvSpPr>
        <p:spPr bwMode="auto">
          <a:xfrm>
            <a:off x="4876800" y="4186236"/>
            <a:ext cx="1143000" cy="1447800"/>
          </a:xfrm>
          <a:prstGeom prst="can">
            <a:avLst>
              <a:gd name="adj" fmla="val 33889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DATA</a:t>
            </a:r>
          </a:p>
        </p:txBody>
      </p:sp>
      <p:sp>
        <p:nvSpPr>
          <p:cNvPr id="26635" name="Text Box 8"/>
          <p:cNvSpPr txBox="1">
            <a:spLocks noChangeArrowheads="1"/>
          </p:cNvSpPr>
          <p:nvPr/>
        </p:nvSpPr>
        <p:spPr bwMode="auto">
          <a:xfrm>
            <a:off x="6118226" y="6015037"/>
            <a:ext cx="31019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1"/>
                </a:solidFill>
              </a:rPr>
              <a:t>MEMORIE STABIL</a:t>
            </a:r>
            <a:r>
              <a:rPr lang="ro-RO" u="sng" dirty="0">
                <a:solidFill>
                  <a:schemeClr val="accent1"/>
                </a:solidFill>
              </a:rPr>
              <a:t>Ă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26636" name="Text Box 9"/>
          <p:cNvSpPr txBox="1">
            <a:spLocks noChangeArrowheads="1"/>
          </p:cNvSpPr>
          <p:nvPr/>
        </p:nvSpPr>
        <p:spPr bwMode="auto">
          <a:xfrm>
            <a:off x="3352800" y="528637"/>
            <a:ext cx="33035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u="sng" dirty="0">
                <a:solidFill>
                  <a:schemeClr val="accent1"/>
                </a:solidFill>
              </a:rPr>
              <a:t>MEMORIE VOLATIL</a:t>
            </a:r>
            <a:r>
              <a:rPr lang="ro-RO" u="sng" dirty="0">
                <a:solidFill>
                  <a:schemeClr val="accent1"/>
                </a:solidFill>
              </a:rPr>
              <a:t>Ă</a:t>
            </a:r>
            <a:endParaRPr lang="en-US" u="sng" dirty="0">
              <a:solidFill>
                <a:schemeClr val="accent1"/>
              </a:solidFill>
            </a:endParaRPr>
          </a:p>
        </p:txBody>
      </p:sp>
      <p:sp>
        <p:nvSpPr>
          <p:cNvPr id="26637" name="Text Box 10"/>
          <p:cNvSpPr txBox="1">
            <a:spLocks noChangeArrowheads="1"/>
          </p:cNvSpPr>
          <p:nvPr/>
        </p:nvSpPr>
        <p:spPr bwMode="auto">
          <a:xfrm>
            <a:off x="4114801" y="2967036"/>
            <a:ext cx="2682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dirty="0"/>
              <a:t>WRITE - </a:t>
            </a:r>
            <a:r>
              <a:rPr lang="en-US" sz="1600" dirty="0" err="1">
                <a:solidFill>
                  <a:schemeClr val="tx2"/>
                </a:solidFill>
              </a:rPr>
              <a:t>actualizare</a:t>
            </a:r>
            <a:r>
              <a:rPr lang="en-US" sz="1600" dirty="0">
                <a:solidFill>
                  <a:schemeClr val="tx2"/>
                </a:solidFill>
              </a:rPr>
              <a:t> log </a:t>
            </a:r>
          </a:p>
          <a:p>
            <a:pPr eaLnBrk="1" hangingPunct="1"/>
            <a:r>
              <a:rPr lang="ro-RO" sz="1600" dirty="0">
                <a:solidFill>
                  <a:schemeClr val="tx2"/>
                </a:solidFill>
              </a:rPr>
              <a:t>î</a:t>
            </a:r>
            <a:r>
              <a:rPr lang="en-US" sz="1600" dirty="0" err="1">
                <a:solidFill>
                  <a:schemeClr val="tx2"/>
                </a:solidFill>
              </a:rPr>
              <a:t>naintea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comiterii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638" name="Text Box 11"/>
          <p:cNvSpPr txBox="1">
            <a:spLocks noChangeArrowheads="1"/>
          </p:cNvSpPr>
          <p:nvPr/>
        </p:nvSpPr>
        <p:spPr bwMode="auto">
          <a:xfrm>
            <a:off x="7537450" y="2967036"/>
            <a:ext cx="2673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 dirty="0"/>
              <a:t>WRITE - </a:t>
            </a:r>
            <a:r>
              <a:rPr lang="en-US" sz="1600" dirty="0" err="1">
                <a:solidFill>
                  <a:schemeClr val="tx2"/>
                </a:solidFill>
              </a:rPr>
              <a:t>modific</a:t>
            </a:r>
            <a:r>
              <a:rPr lang="ro-RO" sz="1600" dirty="0">
                <a:solidFill>
                  <a:schemeClr val="tx2"/>
                </a:solidFill>
              </a:rPr>
              <a:t>ă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pagini</a:t>
            </a:r>
            <a:endParaRPr lang="en-US" sz="1600" dirty="0">
              <a:solidFill>
                <a:schemeClr val="tx2"/>
              </a:solidFill>
            </a:endParaRPr>
          </a:p>
          <a:p>
            <a:pPr eaLnBrk="1" hangingPunct="1"/>
            <a:r>
              <a:rPr lang="en-US" sz="1600" dirty="0" err="1">
                <a:solidFill>
                  <a:schemeClr val="tx2"/>
                </a:solidFill>
              </a:rPr>
              <a:t>dupa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comitere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26639" name="Text Box 12"/>
          <p:cNvSpPr txBox="1">
            <a:spLocks noChangeArrowheads="1"/>
          </p:cNvSpPr>
          <p:nvPr/>
        </p:nvSpPr>
        <p:spPr bwMode="auto">
          <a:xfrm>
            <a:off x="4419601" y="5862636"/>
            <a:ext cx="1730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 dirty="0">
                <a:solidFill>
                  <a:schemeClr val="accent1"/>
                </a:solidFill>
              </a:rPr>
              <a:t>RECUPERARE</a:t>
            </a:r>
          </a:p>
        </p:txBody>
      </p:sp>
      <p:cxnSp>
        <p:nvCxnSpPr>
          <p:cNvPr id="26640" name="AutoShape 13"/>
          <p:cNvCxnSpPr>
            <a:cxnSpLocks noChangeShapeType="1"/>
            <a:stCxn id="26631" idx="3"/>
            <a:endCxn id="26633" idx="3"/>
          </p:cNvCxnSpPr>
          <p:nvPr/>
        </p:nvCxnSpPr>
        <p:spPr bwMode="auto">
          <a:xfrm rot="16200000" flipH="1">
            <a:off x="5485606" y="4301330"/>
            <a:ext cx="1588" cy="2667000"/>
          </a:xfrm>
          <a:prstGeom prst="bentConnector3">
            <a:avLst>
              <a:gd name="adj1" fmla="val 14400000"/>
            </a:avLst>
          </a:prstGeom>
          <a:noFill/>
          <a:ln w="2857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330083"/>
              </p:ext>
            </p:extLst>
          </p:nvPr>
        </p:nvGraphicFramePr>
        <p:xfrm>
          <a:off x="5181600" y="1062037"/>
          <a:ext cx="3733800" cy="1600201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7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Pj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GB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667" name="Text Box 40"/>
          <p:cNvSpPr txBox="1">
            <a:spLocks noChangeArrowheads="1"/>
          </p:cNvSpPr>
          <p:nvPr/>
        </p:nvSpPr>
        <p:spPr bwMode="auto">
          <a:xfrm>
            <a:off x="5562601" y="1138237"/>
            <a:ext cx="19415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/>
              <a:t>BUFFER BD</a:t>
            </a:r>
          </a:p>
        </p:txBody>
      </p:sp>
      <p:sp>
        <p:nvSpPr>
          <p:cNvPr id="26668" name="Rectangle 41"/>
          <p:cNvSpPr>
            <a:spLocks noChangeArrowheads="1"/>
          </p:cNvSpPr>
          <p:nvPr/>
        </p:nvSpPr>
        <p:spPr bwMode="auto">
          <a:xfrm>
            <a:off x="3429000" y="1976436"/>
            <a:ext cx="1524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69" name="Text Box 42"/>
          <p:cNvSpPr txBox="1">
            <a:spLocks noChangeArrowheads="1"/>
          </p:cNvSpPr>
          <p:nvPr/>
        </p:nvSpPr>
        <p:spPr bwMode="auto">
          <a:xfrm>
            <a:off x="3352800" y="1519236"/>
            <a:ext cx="16525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800">
                <a:solidFill>
                  <a:schemeClr val="accent1"/>
                </a:solidFill>
              </a:rPr>
              <a:t>LOG BUFFER</a:t>
            </a:r>
          </a:p>
        </p:txBody>
      </p:sp>
      <p:sp>
        <p:nvSpPr>
          <p:cNvPr id="26670" name="Line 43"/>
          <p:cNvSpPr>
            <a:spLocks noChangeShapeType="1"/>
          </p:cNvSpPr>
          <p:nvPr/>
        </p:nvSpPr>
        <p:spPr bwMode="auto">
          <a:xfrm>
            <a:off x="7086600" y="2890836"/>
            <a:ext cx="1066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1" name="Line 44"/>
          <p:cNvSpPr>
            <a:spLocks noChangeShapeType="1"/>
          </p:cNvSpPr>
          <p:nvPr/>
        </p:nvSpPr>
        <p:spPr bwMode="auto">
          <a:xfrm>
            <a:off x="3810000" y="1976436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2" name="Line 45"/>
          <p:cNvSpPr>
            <a:spLocks noChangeShapeType="1"/>
          </p:cNvSpPr>
          <p:nvPr/>
        </p:nvSpPr>
        <p:spPr bwMode="auto">
          <a:xfrm>
            <a:off x="4114800" y="1976436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3" name="Line 46"/>
          <p:cNvSpPr>
            <a:spLocks noChangeShapeType="1"/>
          </p:cNvSpPr>
          <p:nvPr/>
        </p:nvSpPr>
        <p:spPr bwMode="auto">
          <a:xfrm>
            <a:off x="4419600" y="1976436"/>
            <a:ext cx="1588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4" name="AutoShape 47"/>
          <p:cNvSpPr>
            <a:spLocks/>
          </p:cNvSpPr>
          <p:nvPr/>
        </p:nvSpPr>
        <p:spPr bwMode="auto">
          <a:xfrm rot="-5400000">
            <a:off x="4076700" y="2166936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Line 48"/>
          <p:cNvSpPr>
            <a:spLocks noChangeShapeType="1"/>
          </p:cNvSpPr>
          <p:nvPr/>
        </p:nvSpPr>
        <p:spPr bwMode="auto">
          <a:xfrm>
            <a:off x="4114800" y="2433636"/>
            <a:ext cx="1588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76" name="Text Box 49"/>
          <p:cNvSpPr txBox="1">
            <a:spLocks noChangeArrowheads="1"/>
          </p:cNvSpPr>
          <p:nvPr/>
        </p:nvSpPr>
        <p:spPr bwMode="auto">
          <a:xfrm>
            <a:off x="3810001" y="1976436"/>
            <a:ext cx="3857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/>
              <a:t>lri</a:t>
            </a:r>
          </a:p>
        </p:txBody>
      </p:sp>
      <p:sp>
        <p:nvSpPr>
          <p:cNvPr id="26677" name="Text Box 50"/>
          <p:cNvSpPr txBox="1">
            <a:spLocks noChangeArrowheads="1"/>
          </p:cNvSpPr>
          <p:nvPr/>
        </p:nvSpPr>
        <p:spPr bwMode="auto">
          <a:xfrm>
            <a:off x="4114800" y="1976436"/>
            <a:ext cx="4000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1600"/>
              <a:t>lrj</a:t>
            </a:r>
          </a:p>
        </p:txBody>
      </p:sp>
      <p:sp>
        <p:nvSpPr>
          <p:cNvPr id="26678" name="AutoShape 51"/>
          <p:cNvSpPr>
            <a:spLocks/>
          </p:cNvSpPr>
          <p:nvPr/>
        </p:nvSpPr>
        <p:spPr bwMode="auto">
          <a:xfrm rot="-5400000">
            <a:off x="6972300" y="1785936"/>
            <a:ext cx="152400" cy="2057400"/>
          </a:xfrm>
          <a:prstGeom prst="leftBrace">
            <a:avLst>
              <a:gd name="adj1" fmla="val 11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1CC095-10EC-7462-148A-1D4C3DD4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762000"/>
            <a:ext cx="6172200" cy="600485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EADCC5D-FA50-34A6-2BA8-5B3E05936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0794"/>
            <a:ext cx="1013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sz="4000" kern="0" dirty="0"/>
              <a:t>Exemplu de acces la date</a:t>
            </a:r>
            <a:endParaRPr lang="en-US" sz="4000" kern="0" dirty="0"/>
          </a:p>
        </p:txBody>
      </p:sp>
    </p:spTree>
    <p:extLst>
      <p:ext uri="{BB962C8B-B14F-4D97-AF65-F5344CB8AC3E}">
        <p14:creationId xmlns:p14="http://schemas.microsoft.com/office/powerpoint/2010/main" val="14469809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11150" y="387531"/>
            <a:ext cx="10883900" cy="553998"/>
          </a:xfrm>
        </p:spPr>
        <p:txBody>
          <a:bodyPr/>
          <a:lstStyle/>
          <a:p>
            <a:pPr>
              <a:defRPr/>
            </a:pPr>
            <a:r>
              <a:rPr lang="ro-RO" sz="3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Exemplu</a:t>
            </a:r>
            <a:endParaRPr lang="en-US" sz="30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102497"/>
            <a:ext cx="8170847" cy="5367972"/>
          </a:xfrm>
          <a:prstGeom prst="rect">
            <a:avLst/>
          </a:prstGeo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2000" b="1" dirty="0"/>
              <a:t>Log                                Write                     Output</a:t>
            </a:r>
            <a:endParaRPr lang="en-US" altLang="en-US" sz="2000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2000" dirty="0"/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i="1" dirty="0"/>
              <a:t> </a:t>
            </a:r>
            <a:r>
              <a:rPr lang="en-US" altLang="en-US" sz="2000" b="1" dirty="0"/>
              <a:t>start</a:t>
            </a:r>
            <a:r>
              <a:rPr lang="en-US" altLang="en-US" sz="2000" dirty="0"/>
              <a:t>&gt;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i="1" dirty="0"/>
              <a:t>,</a:t>
            </a:r>
            <a:r>
              <a:rPr lang="en-US" altLang="en-US" sz="2000" dirty="0"/>
              <a:t> A, 1000, 950&gt;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i="1" dirty="0"/>
              <a:t>&lt;T</a:t>
            </a:r>
            <a:r>
              <a:rPr lang="en-US" altLang="en-US" sz="2000" baseline="-25000" dirty="0"/>
              <a:t>0</a:t>
            </a:r>
            <a:r>
              <a:rPr lang="en-US" altLang="en-US" sz="2000" i="1" dirty="0"/>
              <a:t>,</a:t>
            </a:r>
            <a:r>
              <a:rPr lang="en-US" altLang="en-US" sz="2000" dirty="0"/>
              <a:t> B, 2000, 2050&gt;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</a:t>
            </a:r>
            <a:r>
              <a:rPr lang="ro-RO" altLang="en-US" sz="2000" dirty="0"/>
              <a:t> 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= 950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</a:t>
            </a:r>
            <a:r>
              <a:rPr lang="ro-RO" altLang="en-US" sz="2000" dirty="0"/>
              <a:t> 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= 2050</a:t>
            </a:r>
          </a:p>
          <a:p>
            <a:pPr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 </a:t>
            </a:r>
            <a:r>
              <a:rPr lang="en-US" altLang="en-US" sz="2000" b="1" dirty="0"/>
              <a:t>commit</a:t>
            </a:r>
            <a:r>
              <a:rPr lang="en-US" altLang="en-US" sz="2000" dirty="0"/>
              <a:t>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b="1" dirty="0"/>
              <a:t>start</a:t>
            </a:r>
            <a:r>
              <a:rPr lang="en-US" altLang="en-US" sz="2000" dirty="0"/>
              <a:t>&gt;</a:t>
            </a:r>
          </a:p>
          <a:p>
            <a:pPr>
              <a:lnSpc>
                <a:spcPct val="6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C, 700, 600&gt;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</a:t>
            </a:r>
            <a:r>
              <a:rPr lang="ro-RO" altLang="en-US" sz="2000" dirty="0"/>
              <a:t>   </a:t>
            </a:r>
            <a:r>
              <a:rPr lang="en-US" altLang="en-US" sz="2000" i="1" dirty="0"/>
              <a:t>C</a:t>
            </a:r>
            <a:r>
              <a:rPr lang="en-US" altLang="en-US" sz="2000" dirty="0"/>
              <a:t> = 600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                                </a:t>
            </a:r>
            <a:r>
              <a:rPr lang="ro-RO" altLang="en-US" sz="2000" dirty="0"/>
              <a:t>   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B </a:t>
            </a:r>
            <a:r>
              <a:rPr lang="en-US" altLang="en-US" sz="2000" dirty="0"/>
              <a:t>,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C</a:t>
            </a:r>
            <a:endParaRPr lang="en-US" altLang="en-US" sz="2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dirty="0"/>
              <a:t>&lt;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 </a:t>
            </a:r>
            <a:r>
              <a:rPr lang="en-US" altLang="en-US" sz="2000" b="1" dirty="0"/>
              <a:t>commit</a:t>
            </a:r>
            <a:r>
              <a:rPr lang="en-US" altLang="en-US" sz="2000" dirty="0"/>
              <a:t>&gt;</a:t>
            </a:r>
          </a:p>
          <a:p>
            <a:pPr>
              <a:lnSpc>
                <a:spcPct val="70000"/>
              </a:lnSpc>
              <a:buFont typeface="Monotype Sorts" charset="2"/>
              <a:buNone/>
            </a:pPr>
            <a:r>
              <a:rPr lang="en-US" altLang="en-US" sz="2000" dirty="0"/>
              <a:t>                                                                    </a:t>
            </a:r>
            <a:r>
              <a:rPr lang="ro-RO" altLang="en-US" sz="2000" dirty="0"/>
              <a:t>   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A</a:t>
            </a:r>
            <a:br>
              <a:rPr lang="en-US" altLang="en-US" sz="2000" i="1" baseline="-25000" dirty="0"/>
            </a:br>
            <a:endParaRPr lang="ro-RO" altLang="en-US" sz="2000" i="1" baseline="-25000" dirty="0"/>
          </a:p>
          <a:p>
            <a:pPr>
              <a:lnSpc>
                <a:spcPct val="70000"/>
              </a:lnSpc>
              <a:buFont typeface="Monotype Sorts" charset="2"/>
              <a:buNone/>
            </a:pPr>
            <a:endParaRPr lang="en-US" altLang="en-US" sz="2000" dirty="0"/>
          </a:p>
          <a:p>
            <a:r>
              <a:rPr lang="ro-RO" altLang="en-US" sz="2000" dirty="0"/>
              <a:t>Obs</a:t>
            </a:r>
            <a:r>
              <a:rPr lang="en-US" altLang="en-US" sz="2000" dirty="0"/>
              <a:t>: </a:t>
            </a:r>
            <a:r>
              <a:rPr lang="en-US" altLang="en-US" sz="2000" i="1" dirty="0"/>
              <a:t>B</a:t>
            </a:r>
            <a:r>
              <a:rPr lang="en-US" altLang="en-US" sz="2000" i="1" baseline="-25000" dirty="0"/>
              <a:t>X</a:t>
            </a:r>
            <a:r>
              <a:rPr lang="en-US" altLang="en-US" sz="2000" i="1" dirty="0"/>
              <a:t> </a:t>
            </a:r>
            <a:r>
              <a:rPr lang="ro-RO" altLang="en-US" sz="2000" dirty="0"/>
              <a:t>reprezintă un bloc de memorie ce îl conține pe </a:t>
            </a:r>
            <a:r>
              <a:rPr lang="en-US" altLang="en-US" sz="2000" dirty="0"/>
              <a:t> </a:t>
            </a:r>
            <a:r>
              <a:rPr lang="en-US" altLang="en-US" sz="2000" i="1" dirty="0"/>
              <a:t>X</a:t>
            </a:r>
            <a:r>
              <a:rPr lang="en-US" altLang="en-US" sz="2000" dirty="0"/>
              <a:t>.</a:t>
            </a:r>
          </a:p>
          <a:p>
            <a:pPr lvl="4">
              <a:buFontTx/>
              <a:buNone/>
            </a:pPr>
            <a:endParaRPr lang="en-US" altLang="en-US" sz="2000" dirty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762000" y="1600200"/>
            <a:ext cx="6629400" cy="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AutoShape 6"/>
          <p:cNvSpPr>
            <a:spLocks noChangeArrowheads="1"/>
          </p:cNvSpPr>
          <p:nvPr/>
        </p:nvSpPr>
        <p:spPr bwMode="auto">
          <a:xfrm>
            <a:off x="7315200" y="2819401"/>
            <a:ext cx="2179637" cy="857953"/>
          </a:xfrm>
          <a:prstGeom prst="wedgeRoundRectCallout">
            <a:avLst>
              <a:gd name="adj1" fmla="val -84277"/>
              <a:gd name="adj2" fmla="val 13537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baseline="-25000" dirty="0">
                <a:solidFill>
                  <a:schemeClr val="tx2"/>
                </a:solidFill>
              </a:rPr>
              <a:t>C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ro-RO" altLang="en-US" dirty="0">
                <a:solidFill>
                  <a:schemeClr val="tx2"/>
                </a:solidFill>
              </a:rPr>
              <a:t>este salvat pe disc înaintea comiterii lui</a:t>
            </a:r>
            <a:r>
              <a:rPr lang="en-US" altLang="en-US" dirty="0">
                <a:solidFill>
                  <a:schemeClr val="tx2"/>
                </a:solidFill>
              </a:rPr>
              <a:t> T</a:t>
            </a:r>
            <a:r>
              <a:rPr lang="en-US" altLang="en-US" baseline="-25000" dirty="0">
                <a:solidFill>
                  <a:schemeClr val="tx2"/>
                </a:solidFill>
              </a:rPr>
              <a:t>1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18438" name="AutoShape 7"/>
          <p:cNvSpPr>
            <a:spLocks noChangeArrowheads="1"/>
          </p:cNvSpPr>
          <p:nvPr/>
        </p:nvSpPr>
        <p:spPr bwMode="auto">
          <a:xfrm>
            <a:off x="8991600" y="4965281"/>
            <a:ext cx="2438400" cy="673519"/>
          </a:xfrm>
          <a:prstGeom prst="wedgeRoundRectCallout">
            <a:avLst>
              <a:gd name="adj1" fmla="val -166383"/>
              <a:gd name="adj2" fmla="val -3731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ro-RO" altLang="en-US" baseline="-25000" dirty="0">
                <a:solidFill>
                  <a:schemeClr val="tx2"/>
                </a:solidFill>
              </a:rPr>
              <a:t>A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ro-RO" altLang="en-US" dirty="0">
                <a:solidFill>
                  <a:schemeClr val="tx2"/>
                </a:solidFill>
              </a:rPr>
              <a:t>este salvat pe disc după comiterii lui</a:t>
            </a:r>
            <a:r>
              <a:rPr lang="en-US" altLang="en-US" dirty="0">
                <a:solidFill>
                  <a:schemeClr val="tx2"/>
                </a:solidFill>
              </a:rPr>
              <a:t> T</a:t>
            </a:r>
            <a:r>
              <a:rPr lang="ro-RO" altLang="en-US" baseline="-25000" dirty="0">
                <a:solidFill>
                  <a:schemeClr val="tx2"/>
                </a:solidFill>
              </a:rPr>
              <a:t>0</a:t>
            </a:r>
            <a:endParaRPr lang="en-US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268288"/>
            <a:ext cx="10134600" cy="646112"/>
          </a:xfrm>
        </p:spPr>
        <p:txBody>
          <a:bodyPr/>
          <a:lstStyle/>
          <a:p>
            <a:pPr eaLnBrk="1" hangingPunct="1"/>
            <a:r>
              <a:rPr lang="ro-RO" dirty="0" err="1"/>
              <a:t>Lo</a:t>
            </a:r>
            <a:r>
              <a:rPr lang="en-US" dirty="0"/>
              <a:t>g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bazei de date</a:t>
            </a:r>
            <a:endParaRPr lang="en-US" dirty="0"/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066800"/>
            <a:ext cx="10896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Logul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nregistr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(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intr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) ad</a:t>
            </a:r>
            <a:r>
              <a:rPr lang="vi-VN" dirty="0"/>
              <a:t>ă</a:t>
            </a:r>
            <a:r>
              <a:rPr lang="en-US" dirty="0" err="1"/>
              <a:t>ugate</a:t>
            </a:r>
            <a:r>
              <a:rPr lang="en-US" dirty="0"/>
              <a:t> </a:t>
            </a:r>
            <a:r>
              <a:rPr lang="en-US" dirty="0" err="1"/>
              <a:t>mereu</a:t>
            </a:r>
            <a:r>
              <a:rPr lang="en-US" dirty="0"/>
              <a:t> la final.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Pentru </a:t>
            </a:r>
            <a:r>
              <a:rPr lang="en-US" dirty="0" err="1"/>
              <a:t>recuperare</a:t>
            </a:r>
            <a:r>
              <a:rPr lang="en-US" dirty="0"/>
              <a:t> </a:t>
            </a:r>
            <a:r>
              <a:rPr lang="en-US" dirty="0" err="1"/>
              <a:t>logul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citit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ordine</a:t>
            </a:r>
            <a:r>
              <a:rPr lang="en-US" dirty="0"/>
              <a:t> invers</a:t>
            </a:r>
            <a:r>
              <a:rPr lang="vi-VN" dirty="0"/>
              <a:t>ă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O </a:t>
            </a:r>
            <a:r>
              <a:rPr lang="en-US" dirty="0" err="1"/>
              <a:t>intrare</a:t>
            </a:r>
            <a:r>
              <a:rPr lang="en-US" dirty="0"/>
              <a:t> in log </a:t>
            </a:r>
            <a:r>
              <a:rPr lang="en-US" dirty="0" err="1"/>
              <a:t>conţine</a:t>
            </a:r>
            <a:r>
              <a:rPr lang="en-US" dirty="0"/>
              <a:t>:</a:t>
            </a:r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Identificatorul</a:t>
            </a:r>
            <a:r>
              <a:rPr lang="en-US" dirty="0"/>
              <a:t> </a:t>
            </a:r>
            <a:r>
              <a:rPr lang="en-US" dirty="0" err="1"/>
              <a:t>tranzacţiei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</a:t>
            </a:r>
            <a:r>
              <a:rPr lang="en-US" dirty="0" err="1"/>
              <a:t>operaţiei</a:t>
            </a:r>
            <a:r>
              <a:rPr lang="ro-RO" dirty="0"/>
              <a:t> (</a:t>
            </a:r>
            <a:r>
              <a:rPr lang="ro-RO" i="1" dirty="0"/>
              <a:t>inserare, ștergere, modificare</a:t>
            </a:r>
            <a:r>
              <a:rPr lang="ro-RO" dirty="0"/>
              <a:t>)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accesat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operaţie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Vechea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valoare</a:t>
            </a:r>
            <a:r>
              <a:rPr lang="en-US" dirty="0"/>
              <a:t> a </a:t>
            </a:r>
            <a:r>
              <a:rPr lang="en-US" dirty="0" err="1"/>
              <a:t>obiectului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828800"/>
            <a:ext cx="10693400" cy="5054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Log-</a:t>
            </a:r>
            <a:r>
              <a:rPr lang="en-US" sz="2600" dirty="0" err="1"/>
              <a:t>ul</a:t>
            </a:r>
            <a:r>
              <a:rPr lang="en-US" sz="2600" dirty="0"/>
              <a:t> </a:t>
            </a:r>
            <a:r>
              <a:rPr lang="en-US" sz="2600" dirty="0" err="1"/>
              <a:t>mai</a:t>
            </a:r>
            <a:r>
              <a:rPr lang="en-US" sz="2600" dirty="0"/>
              <a:t> </a:t>
            </a:r>
            <a:r>
              <a:rPr lang="en-US" sz="2600" dirty="0" err="1"/>
              <a:t>poate</a:t>
            </a:r>
            <a:r>
              <a:rPr lang="en-US" sz="2600" dirty="0"/>
              <a:t> </a:t>
            </a:r>
            <a:r>
              <a:rPr lang="en-US" sz="2600" dirty="0" err="1"/>
              <a:t>conţine</a:t>
            </a:r>
            <a:r>
              <a:rPr lang="en-US" sz="2600" dirty="0"/>
              <a:t> </a:t>
            </a:r>
          </a:p>
          <a:p>
            <a:pPr marL="971550" lvl="1" indent="-228600" eaLnBrk="1" hangingPunct="1"/>
            <a:r>
              <a:rPr lang="en-US" sz="2200" i="1" dirty="0"/>
              <a:t>begin-transaction,</a:t>
            </a:r>
            <a:r>
              <a:rPr lang="ro-RO" sz="2200" i="1" dirty="0"/>
              <a:t> </a:t>
            </a:r>
            <a:endParaRPr lang="en-US" sz="2200" i="1" dirty="0"/>
          </a:p>
          <a:p>
            <a:pPr marL="971550" lvl="1" indent="-228600" eaLnBrk="1" hangingPunct="1"/>
            <a:r>
              <a:rPr lang="en-US" sz="2200" i="1" dirty="0"/>
              <a:t>commit-transaction, </a:t>
            </a:r>
          </a:p>
          <a:p>
            <a:pPr marL="971550" lvl="1" indent="-228600" eaLnBrk="1" hangingPunct="1"/>
            <a:r>
              <a:rPr lang="en-US" sz="2200" i="1" dirty="0"/>
              <a:t>abort-transaction</a:t>
            </a:r>
            <a:r>
              <a:rPr lang="en-US" sz="2200" dirty="0"/>
              <a:t>.</a:t>
            </a:r>
            <a:endParaRPr lang="ro-RO" sz="2200" dirty="0"/>
          </a:p>
          <a:p>
            <a:pPr marL="971550" lvl="1" indent="-228600" eaLnBrk="1" hangingPunct="1"/>
            <a:r>
              <a:rPr lang="ro-RO" sz="2200" i="1" dirty="0" err="1"/>
              <a:t>end</a:t>
            </a:r>
            <a:endParaRPr lang="en-US" sz="22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600" dirty="0"/>
              <a:t> </a:t>
            </a:r>
            <a:r>
              <a:rPr lang="en-US" sz="2600" dirty="0" err="1"/>
              <a:t>Dac</a:t>
            </a:r>
            <a:r>
              <a:rPr lang="vi-VN" sz="2800" dirty="0"/>
              <a:t>ă</a:t>
            </a:r>
            <a:r>
              <a:rPr lang="en-US" sz="2600" dirty="0"/>
              <a:t> o </a:t>
            </a:r>
            <a:r>
              <a:rPr lang="en-US" sz="2600" dirty="0" err="1"/>
              <a:t>tranzacţie</a:t>
            </a:r>
            <a:r>
              <a:rPr lang="en-US" sz="2600" dirty="0"/>
              <a:t> T e </a:t>
            </a:r>
            <a:r>
              <a:rPr lang="ro-RO" sz="2600" dirty="0"/>
              <a:t>î</a:t>
            </a:r>
            <a:r>
              <a:rPr lang="en-US" sz="2600" dirty="0" err="1"/>
              <a:t>ntrerupt</a:t>
            </a:r>
            <a:r>
              <a:rPr lang="vi-VN" sz="2800" dirty="0"/>
              <a:t>ă</a:t>
            </a:r>
            <a:r>
              <a:rPr lang="en-US" sz="2600" dirty="0"/>
              <a:t>, </a:t>
            </a:r>
            <a:r>
              <a:rPr lang="en-US" sz="2600" dirty="0" err="1"/>
              <a:t>atunci</a:t>
            </a:r>
            <a:r>
              <a:rPr lang="en-US" sz="2600" dirty="0"/>
              <a:t> se </a:t>
            </a:r>
            <a:r>
              <a:rPr lang="en-US" sz="2600" dirty="0" err="1"/>
              <a:t>realizeaz</a:t>
            </a:r>
            <a:r>
              <a:rPr lang="vi-VN" sz="2800" dirty="0"/>
              <a:t>ă</a:t>
            </a:r>
            <a:r>
              <a:rPr lang="en-US" sz="2600" dirty="0"/>
              <a:t> un  </a:t>
            </a:r>
            <a:r>
              <a:rPr lang="en-US" sz="2600" i="1" dirty="0"/>
              <a:t>rollback</a:t>
            </a:r>
            <a:r>
              <a:rPr lang="en-US" sz="2600" dirty="0"/>
              <a:t> </a:t>
            </a:r>
            <a:r>
              <a:rPr lang="en-US" sz="2600" b="1" dirty="0">
                <a:sym typeface="Symbol" pitchFamily="18" charset="2"/>
              </a:rPr>
              <a:t></a:t>
            </a:r>
            <a:r>
              <a:rPr lang="ro-RO" sz="2600" dirty="0"/>
              <a:t> </a:t>
            </a:r>
            <a:r>
              <a:rPr lang="en-US" sz="2600" dirty="0" err="1"/>
              <a:t>scanare</a:t>
            </a:r>
            <a:r>
              <a:rPr lang="en-US" sz="2600" dirty="0"/>
              <a:t> inver</a:t>
            </a:r>
            <a:r>
              <a:rPr lang="en-US" sz="2800" dirty="0"/>
              <a:t>s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600" dirty="0"/>
              <a:t>log-</a:t>
            </a:r>
            <a:r>
              <a:rPr lang="en-US" sz="2600" dirty="0" err="1"/>
              <a:t>ului</a:t>
            </a:r>
            <a:r>
              <a:rPr lang="ro-RO" sz="2600" dirty="0"/>
              <a:t>, iar</a:t>
            </a:r>
            <a:r>
              <a:rPr lang="en-US" sz="2600" dirty="0"/>
              <a:t> c</a:t>
            </a:r>
            <a:r>
              <a:rPr lang="ro-RO" sz="2600" dirty="0" err="1"/>
              <a:t>ân</a:t>
            </a:r>
            <a:r>
              <a:rPr lang="en-US" sz="2600" dirty="0"/>
              <a:t>d se </a:t>
            </a:r>
            <a:r>
              <a:rPr lang="ro-RO" sz="2600" dirty="0"/>
              <a:t>î</a:t>
            </a:r>
            <a:r>
              <a:rPr lang="en-US" sz="2600" dirty="0" err="1"/>
              <a:t>nt</a:t>
            </a:r>
            <a:r>
              <a:rPr lang="ro-RO" sz="2600" dirty="0"/>
              <a:t>â</a:t>
            </a:r>
            <a:r>
              <a:rPr lang="en-US" sz="2600" dirty="0" err="1"/>
              <a:t>lnesc</a:t>
            </a:r>
            <a:r>
              <a:rPr lang="en-US" sz="2600" dirty="0"/>
              <a:t> </a:t>
            </a:r>
            <a:r>
              <a:rPr lang="en-US" sz="2600" dirty="0" err="1"/>
              <a:t>acţiuni</a:t>
            </a:r>
            <a:r>
              <a:rPr lang="en-US" sz="2600" dirty="0"/>
              <a:t> ale </a:t>
            </a:r>
            <a:r>
              <a:rPr lang="en-US" sz="2600" dirty="0" err="1"/>
              <a:t>tranzacţiei</a:t>
            </a:r>
            <a:r>
              <a:rPr lang="en-US" sz="2600" dirty="0"/>
              <a:t> T, </a:t>
            </a:r>
            <a:r>
              <a:rPr lang="en-US" sz="2600" dirty="0" err="1"/>
              <a:t>valoarea</a:t>
            </a:r>
            <a:r>
              <a:rPr lang="en-US" sz="2600" dirty="0"/>
              <a:t> </a:t>
            </a:r>
            <a:r>
              <a:rPr lang="en-US" sz="2600" dirty="0" err="1"/>
              <a:t>iniţial</a:t>
            </a:r>
            <a:r>
              <a:rPr lang="vi-VN" sz="2800" dirty="0"/>
              <a:t>ă</a:t>
            </a:r>
            <a:r>
              <a:rPr lang="en-US" sz="2600" dirty="0"/>
              <a:t> a </a:t>
            </a:r>
            <a:r>
              <a:rPr lang="en-US" sz="2600" dirty="0" err="1"/>
              <a:t>obiectului</a:t>
            </a:r>
            <a:r>
              <a:rPr lang="en-US" sz="2600" dirty="0"/>
              <a:t> </a:t>
            </a:r>
            <a:r>
              <a:rPr lang="en-US" sz="2600" dirty="0" err="1"/>
              <a:t>modificat</a:t>
            </a:r>
            <a:r>
              <a:rPr lang="en-US" sz="2600" dirty="0"/>
              <a:t> </a:t>
            </a:r>
            <a:r>
              <a:rPr lang="en-US" sz="2600" dirty="0" err="1"/>
              <a:t>este</a:t>
            </a:r>
            <a:r>
              <a:rPr lang="en-US" sz="2600" dirty="0"/>
              <a:t> </a:t>
            </a:r>
            <a:r>
              <a:rPr lang="en-US" sz="2600" dirty="0" err="1"/>
              <a:t>sa</a:t>
            </a:r>
            <a:r>
              <a:rPr lang="ro-RO" sz="2600" dirty="0"/>
              <a:t>l</a:t>
            </a:r>
            <a:r>
              <a:rPr lang="en-US" sz="2600" dirty="0"/>
              <a:t>vat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ro-RO" sz="2600" dirty="0"/>
              <a:t>î</a:t>
            </a:r>
            <a:r>
              <a:rPr lang="en-US" sz="2600" dirty="0"/>
              <a:t>n BD.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81000" y="609600"/>
            <a:ext cx="1036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dirty="0" err="1"/>
              <a:t>Lo</a:t>
            </a:r>
            <a:r>
              <a:rPr lang="en-US" dirty="0"/>
              <a:t>g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bazei de date</a:t>
            </a:r>
            <a:endParaRPr lang="en-US" kern="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272645"/>
            <a:ext cx="10769600" cy="5257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lvl="1" indent="-228600" eaLnBrk="1" hangingPunct="1">
              <a:buSzPct val="75000"/>
            </a:pPr>
            <a:r>
              <a:rPr lang="en-US" sz="3200" b="1" i="1" dirty="0"/>
              <a:t> begin-transaction  - </a:t>
            </a:r>
            <a:r>
              <a:rPr lang="en-US" sz="3200" dirty="0" err="1"/>
              <a:t>pentru</a:t>
            </a:r>
            <a:r>
              <a:rPr lang="en-US" sz="3200" dirty="0"/>
              <a:t> </a:t>
            </a:r>
            <a:r>
              <a:rPr lang="en-US" sz="3200" dirty="0" err="1"/>
              <a:t>oprirea</a:t>
            </a:r>
            <a:r>
              <a:rPr lang="en-US" sz="3200" dirty="0"/>
              <a:t> c</a:t>
            </a:r>
            <a:r>
              <a:rPr lang="vi-VN" sz="3200" dirty="0"/>
              <a:t>ă</a:t>
            </a:r>
            <a:r>
              <a:rPr lang="en-US" sz="3200" dirty="0" err="1"/>
              <a:t>ut</a:t>
            </a:r>
            <a:r>
              <a:rPr lang="vi-VN" sz="3200" dirty="0"/>
              <a:t>ă</a:t>
            </a:r>
            <a:r>
              <a:rPr lang="en-US" sz="3200" dirty="0" err="1"/>
              <a:t>rii</a:t>
            </a:r>
            <a:r>
              <a:rPr lang="en-US" sz="3200" dirty="0"/>
              <a:t> inverse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La </a:t>
            </a:r>
            <a:r>
              <a:rPr lang="en-US" dirty="0" err="1"/>
              <a:t>refacere</a:t>
            </a:r>
            <a:r>
              <a:rPr lang="en-US" dirty="0"/>
              <a:t> </a:t>
            </a:r>
            <a:r>
              <a:rPr lang="en-US" dirty="0" err="1"/>
              <a:t>contextului</a:t>
            </a:r>
            <a:r>
              <a:rPr lang="en-US" dirty="0"/>
              <a:t> dup</a:t>
            </a:r>
            <a:r>
              <a:rPr lang="vi-VN" sz="3600" dirty="0"/>
              <a:t>ă</a:t>
            </a:r>
            <a:r>
              <a:rPr lang="en-US" sz="3600" dirty="0"/>
              <a:t> o </a:t>
            </a:r>
            <a:r>
              <a:rPr lang="ro-RO" sz="3600" dirty="0"/>
              <a:t>î</a:t>
            </a:r>
            <a:r>
              <a:rPr lang="en-US" sz="3600" dirty="0" err="1"/>
              <a:t>ntrerupere</a:t>
            </a:r>
            <a:r>
              <a:rPr lang="en-US" dirty="0"/>
              <a:t>:</a:t>
            </a:r>
          </a:p>
          <a:p>
            <a:pPr marL="971550" lvl="1" indent="-228600" eaLnBrk="1" hangingPunct="1"/>
            <a:r>
              <a:rPr lang="en-US" b="1" i="1" dirty="0"/>
              <a:t>commit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</a:t>
            </a:r>
            <a:r>
              <a:rPr lang="en-US" i="1" dirty="0"/>
              <a:t>complete</a:t>
            </a:r>
            <a:r>
              <a:rPr lang="en-US" dirty="0"/>
              <a:t> </a:t>
            </a:r>
          </a:p>
          <a:p>
            <a:pPr marL="971550" lvl="1" indent="-228600" eaLnBrk="1" hangingPunct="1"/>
            <a:r>
              <a:rPr lang="en-US" dirty="0" err="1"/>
              <a:t>tranzacţiile</a:t>
            </a:r>
            <a:r>
              <a:rPr lang="en-US" dirty="0"/>
              <a:t> </a:t>
            </a:r>
            <a:r>
              <a:rPr lang="en-US" i="1" dirty="0"/>
              <a:t>active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</a:t>
            </a:r>
            <a:r>
              <a:rPr lang="en-US" dirty="0"/>
              <a:t> </a:t>
            </a:r>
            <a:r>
              <a:rPr lang="en-US" b="1" i="1" dirty="0"/>
              <a:t>abort</a:t>
            </a:r>
            <a:r>
              <a:rPr lang="en-US" dirty="0"/>
              <a:t>.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7721FDD-C26F-4305-8487-66CA9E641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"/>
            <a:ext cx="103632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dirty="0" err="1"/>
              <a:t>Lo</a:t>
            </a:r>
            <a:r>
              <a:rPr lang="en-US" dirty="0"/>
              <a:t>g</a:t>
            </a:r>
            <a:r>
              <a:rPr lang="ro-RO" dirty="0"/>
              <a:t>-</a:t>
            </a:r>
            <a:r>
              <a:rPr lang="ro-RO" dirty="0" err="1"/>
              <a:t>ul</a:t>
            </a:r>
            <a:r>
              <a:rPr lang="ro-RO" dirty="0"/>
              <a:t> bazei de date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965477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420470"/>
            <a:ext cx="9906000" cy="646331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ACID</a:t>
            </a:r>
            <a:endParaRPr 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66238"/>
            <a:ext cx="10515600" cy="4800600"/>
          </a:xfrm>
        </p:spPr>
        <p:txBody>
          <a:bodyPr/>
          <a:lstStyle/>
          <a:p>
            <a:pPr marL="228600" indent="-228600" eaLnBrk="1" hangingPunct="1"/>
            <a:r>
              <a:rPr lang="en-US" dirty="0" err="1">
                <a:solidFill>
                  <a:schemeClr val="folHlink"/>
                </a:solidFill>
              </a:rPr>
              <a:t>Atomicitatea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refacerea</a:t>
            </a:r>
            <a:r>
              <a:rPr lang="en-US" sz="2400" dirty="0"/>
              <a:t> </a:t>
            </a:r>
            <a:r>
              <a:rPr lang="en-US" sz="2400" dirty="0" err="1"/>
              <a:t>efectului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vi-VN" sz="2400" dirty="0"/>
              <a:t> </a:t>
            </a:r>
            <a:r>
              <a:rPr lang="en-US" sz="2400" dirty="0" err="1"/>
              <a:t>necomise</a:t>
            </a:r>
            <a:r>
              <a:rPr lang="en-US" sz="2400" dirty="0"/>
              <a:t>.</a:t>
            </a:r>
          </a:p>
          <a:p>
            <a:pPr marL="6350" indent="-177800" eaLnBrk="1" hangingPunct="1"/>
            <a:endParaRPr lang="en-US" sz="1600" dirty="0">
              <a:solidFill>
                <a:schemeClr val="folHlink"/>
              </a:solidFill>
            </a:endParaRPr>
          </a:p>
          <a:p>
            <a:pPr marL="6350" indent="-177800" eaLnBrk="1" hangingPunct="1"/>
            <a:endParaRPr lang="en-US" dirty="0">
              <a:solidFill>
                <a:schemeClr val="folHlink"/>
              </a:solidFill>
            </a:endParaRPr>
          </a:p>
          <a:p>
            <a:pPr marL="6350" indent="-177800" eaLnBrk="1" hangingPunct="1"/>
            <a:r>
              <a:rPr lang="en-US" dirty="0" err="1">
                <a:solidFill>
                  <a:schemeClr val="folHlink"/>
                </a:solidFill>
              </a:rPr>
              <a:t>Durabilit</a:t>
            </a:r>
            <a:r>
              <a:rPr lang="ro-RO" dirty="0">
                <a:solidFill>
                  <a:schemeClr val="folHlink"/>
                </a:solidFill>
              </a:rPr>
              <a:t>at</a:t>
            </a:r>
            <a:r>
              <a:rPr lang="en-US" dirty="0" err="1">
                <a:solidFill>
                  <a:schemeClr val="folHlink"/>
                </a:solidFill>
              </a:rPr>
              <a:t>ea</a:t>
            </a:r>
            <a:endParaRPr lang="en-US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garantat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asigurarea</a:t>
            </a:r>
            <a:r>
              <a:rPr lang="en-US" sz="2400" dirty="0"/>
              <a:t> </a:t>
            </a:r>
            <a:r>
              <a:rPr lang="en-US" sz="2400" dirty="0" err="1"/>
              <a:t>faptului</a:t>
            </a:r>
            <a:r>
              <a:rPr lang="en-US" sz="2400" dirty="0"/>
              <a:t> 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r>
              <a:rPr lang="en-US" sz="2400" dirty="0"/>
              <a:t> “</a:t>
            </a:r>
            <a:r>
              <a:rPr lang="en-US" sz="2400" dirty="0" err="1"/>
              <a:t>rezist</a:t>
            </a:r>
            <a:r>
              <a:rPr lang="vi-VN" sz="2400" dirty="0"/>
              <a:t>ă</a:t>
            </a:r>
            <a:r>
              <a:rPr lang="en-US" sz="2400" dirty="0"/>
              <a:t>” </a:t>
            </a:r>
            <a:r>
              <a:rPr lang="en-US" sz="2400" dirty="0" err="1"/>
              <a:t>erorilor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</a:t>
            </a:r>
            <a:r>
              <a:rPr lang="en-US" sz="2400" dirty="0" err="1"/>
              <a:t>întreruperilor</a:t>
            </a:r>
            <a:r>
              <a:rPr lang="en-US" sz="2400" dirty="0"/>
              <a:t> </a:t>
            </a:r>
            <a:r>
              <a:rPr lang="en-US" sz="2400" dirty="0" err="1"/>
              <a:t>neaşteptate</a:t>
            </a:r>
            <a:r>
              <a:rPr lang="en-US" sz="2400" dirty="0"/>
              <a:t> ale </a:t>
            </a:r>
            <a:r>
              <a:rPr lang="en-US" sz="2400" dirty="0" err="1"/>
              <a:t>funcţion</a:t>
            </a:r>
            <a:r>
              <a:rPr lang="vi-VN" sz="2400" dirty="0"/>
              <a:t>ă</a:t>
            </a:r>
            <a:r>
              <a:rPr lang="en-US" sz="2400" dirty="0" err="1"/>
              <a:t>rii</a:t>
            </a:r>
            <a:r>
              <a:rPr lang="en-US" sz="2400" dirty="0"/>
              <a:t> </a:t>
            </a:r>
            <a:r>
              <a:rPr lang="en-US" sz="2400" dirty="0" err="1"/>
              <a:t>sistemului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44270"/>
            <a:ext cx="10134600" cy="64633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dirty="0" err="1"/>
              <a:t>Modific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bazei</a:t>
            </a:r>
            <a:r>
              <a:rPr lang="en-US" dirty="0"/>
              <a:t> de</a:t>
            </a:r>
            <a:r>
              <a:rPr lang="ro-RO" dirty="0"/>
              <a:t> </a:t>
            </a:r>
            <a:r>
              <a:rPr lang="en-US" dirty="0"/>
              <a:t>date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10287000" cy="990600"/>
          </a:xfrm>
        </p:spPr>
        <p:txBody>
          <a:bodyPr/>
          <a:lstStyle/>
          <a:p>
            <a:pPr eaLnBrk="1" hangingPunct="1"/>
            <a:r>
              <a:rPr lang="en-US" sz="2600" dirty="0"/>
              <a:t>O </a:t>
            </a:r>
            <a:r>
              <a:rPr lang="en-US" sz="2600" dirty="0" err="1"/>
              <a:t>tranzacţie</a:t>
            </a:r>
            <a:r>
              <a:rPr lang="en-US" sz="2600" dirty="0"/>
              <a:t> T </a:t>
            </a:r>
            <a:r>
              <a:rPr lang="en-US" sz="2600" dirty="0" err="1"/>
              <a:t>modific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obiectul</a:t>
            </a:r>
            <a:r>
              <a:rPr lang="en-US" sz="2600" dirty="0"/>
              <a:t> x </a:t>
            </a:r>
            <a:r>
              <a:rPr lang="en-US" sz="2600" dirty="0" err="1"/>
              <a:t>aflat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. </a:t>
            </a:r>
            <a:r>
              <a:rPr lang="en-US" sz="2600" dirty="0" err="1"/>
              <a:t>Dac</a:t>
            </a:r>
            <a:r>
              <a:rPr lang="vi-VN" sz="24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apare</a:t>
            </a:r>
            <a:r>
              <a:rPr lang="en-US" sz="2600" dirty="0"/>
              <a:t> o </a:t>
            </a:r>
            <a:r>
              <a:rPr lang="vi-VN" sz="2800" dirty="0"/>
              <a:t>î</a:t>
            </a:r>
            <a:r>
              <a:rPr lang="en-US" sz="2800" dirty="0" err="1"/>
              <a:t>ntrerupere</a:t>
            </a:r>
            <a:r>
              <a:rPr lang="en-US" sz="2800" dirty="0"/>
              <a:t> </a:t>
            </a:r>
            <a:r>
              <a:rPr lang="ro-RO" sz="2800" dirty="0"/>
              <a:t>înainte de finalizarea</a:t>
            </a:r>
            <a:r>
              <a:rPr lang="en-US" sz="2800" dirty="0"/>
              <a:t> </a:t>
            </a:r>
            <a:r>
              <a:rPr lang="ro-RO" sz="2800" dirty="0"/>
              <a:t>execuției tranzacției</a:t>
            </a:r>
            <a:r>
              <a:rPr lang="en-US" sz="2600" dirty="0"/>
              <a:t>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143000" y="4224088"/>
            <a:ext cx="10153650" cy="1414713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sz="2600" b="1" kern="0" dirty="0" err="1"/>
              <a:t>Scenariul</a:t>
            </a:r>
            <a:r>
              <a:rPr lang="en-US" sz="2600" b="1" kern="0" dirty="0"/>
              <a:t> 1</a:t>
            </a:r>
            <a:r>
              <a:rPr lang="en-US" sz="2600" kern="0" dirty="0"/>
              <a:t>: </a:t>
            </a:r>
            <a:r>
              <a:rPr lang="en-US" sz="2600" kern="0" dirty="0" err="1"/>
              <a:t>Modificarea</a:t>
            </a:r>
            <a:r>
              <a:rPr lang="en-US" sz="2600" kern="0" dirty="0"/>
              <a:t> nu a </a:t>
            </a:r>
            <a:r>
              <a:rPr lang="en-US" sz="2600" kern="0" dirty="0" err="1"/>
              <a:t>reuşit</a:t>
            </a:r>
            <a:r>
              <a:rPr lang="en-US" sz="2600" kern="0" dirty="0"/>
              <a:t> s</a:t>
            </a:r>
            <a:r>
              <a:rPr lang="vi-VN" sz="2600" kern="0" dirty="0"/>
              <a:t>ă</a:t>
            </a:r>
            <a:r>
              <a:rPr lang="en-US" sz="2600" kern="0" dirty="0"/>
              <a:t> se </a:t>
            </a:r>
            <a:r>
              <a:rPr lang="en-US" sz="2600" kern="0" dirty="0" err="1"/>
              <a:t>salveze</a:t>
            </a:r>
            <a:r>
              <a:rPr lang="en-US" sz="2600" kern="0" dirty="0"/>
              <a:t> pe disc </a:t>
            </a:r>
            <a:br>
              <a:rPr lang="en-US" sz="2600" kern="0" dirty="0"/>
            </a:b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T </a:t>
            </a:r>
            <a:r>
              <a:rPr lang="en-US" sz="2600" kern="0" dirty="0" err="1"/>
              <a:t>este</a:t>
            </a:r>
            <a:r>
              <a:rPr lang="en-US" sz="2600" kern="0" dirty="0"/>
              <a:t> </a:t>
            </a:r>
            <a:r>
              <a:rPr lang="en-US" sz="2600" kern="0" dirty="0" err="1"/>
              <a:t>anulat</a:t>
            </a:r>
            <a:r>
              <a:rPr lang="vi-VN" sz="2600" kern="0" dirty="0"/>
              <a:t>ă</a:t>
            </a:r>
            <a:r>
              <a:rPr lang="en-US" sz="2600" kern="0" dirty="0"/>
              <a:t>. BD consistent</a:t>
            </a:r>
          </a:p>
        </p:txBody>
      </p:sp>
    </p:spTree>
    <p:extLst>
      <p:ext uri="{BB962C8B-B14F-4D97-AF65-F5344CB8AC3E}">
        <p14:creationId xmlns:p14="http://schemas.microsoft.com/office/powerpoint/2010/main" val="37316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E0614349-195C-4D9C-89E5-ED1AE9337F77}"/>
              </a:ext>
            </a:extLst>
          </p:cNvPr>
          <p:cNvSpPr txBox="1">
            <a:spLocks noChangeArrowheads="1"/>
          </p:cNvSpPr>
          <p:nvPr/>
        </p:nvSpPr>
        <p:spPr>
          <a:xfrm>
            <a:off x="1047750" y="4019551"/>
            <a:ext cx="10287000" cy="19431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sz="2600" b="1" kern="0" dirty="0" err="1"/>
              <a:t>Scenariul</a:t>
            </a:r>
            <a:r>
              <a:rPr lang="en-US" sz="2600" b="1" kern="0" dirty="0"/>
              <a:t> 2</a:t>
            </a:r>
            <a:r>
              <a:rPr lang="en-US" sz="2600" kern="0" dirty="0"/>
              <a:t>: </a:t>
            </a:r>
            <a:r>
              <a:rPr lang="en-US" sz="2600" kern="0" dirty="0" err="1"/>
              <a:t>Modificarea</a:t>
            </a:r>
            <a:r>
              <a:rPr lang="en-US" sz="2600" kern="0" dirty="0"/>
              <a:t> </a:t>
            </a:r>
            <a:r>
              <a:rPr lang="en-US" sz="2600" kern="0" dirty="0" err="1"/>
              <a:t>lui</a:t>
            </a:r>
            <a:r>
              <a:rPr lang="en-US" sz="2600" kern="0" dirty="0"/>
              <a:t> x se </a:t>
            </a:r>
            <a:r>
              <a:rPr lang="en-US" sz="2600" kern="0" dirty="0" err="1"/>
              <a:t>salveaz</a:t>
            </a:r>
            <a:r>
              <a:rPr lang="vi-VN" sz="2600" kern="0" dirty="0"/>
              <a:t>ă</a:t>
            </a:r>
            <a:r>
              <a:rPr lang="en-US" sz="2600" kern="0" dirty="0"/>
              <a:t> pe disc, </a:t>
            </a:r>
            <a:r>
              <a:rPr lang="en-US" sz="2600" kern="0" dirty="0" err="1"/>
              <a:t>dar</a:t>
            </a:r>
            <a:r>
              <a:rPr lang="en-US" sz="2600" kern="0" dirty="0"/>
              <a:t> </a:t>
            </a:r>
            <a:r>
              <a:rPr lang="en-US" sz="2600" kern="0" dirty="0" err="1"/>
              <a:t>întreruperea</a:t>
            </a:r>
            <a:r>
              <a:rPr lang="en-US" sz="2600" kern="0" dirty="0"/>
              <a:t> a </a:t>
            </a:r>
            <a:r>
              <a:rPr lang="en-US" sz="2600" kern="0" dirty="0" err="1"/>
              <a:t>survenit</a:t>
            </a:r>
            <a:r>
              <a:rPr lang="en-US" sz="2600" kern="0" dirty="0"/>
              <a:t> </a:t>
            </a:r>
            <a:r>
              <a:rPr lang="en-US" sz="2600" kern="0" dirty="0" err="1"/>
              <a:t>înaintea</a:t>
            </a:r>
            <a:r>
              <a:rPr lang="en-US" sz="2600" kern="0" dirty="0"/>
              <a:t> </a:t>
            </a:r>
            <a:r>
              <a:rPr lang="en-US" sz="2600" kern="0" dirty="0" err="1"/>
              <a:t>modific</a:t>
            </a:r>
            <a:r>
              <a:rPr lang="ro-RO" sz="2600" kern="0" dirty="0"/>
              <a:t>ă</a:t>
            </a:r>
            <a:r>
              <a:rPr lang="en-US" sz="2600" kern="0" dirty="0" err="1"/>
              <a:t>rii</a:t>
            </a:r>
            <a:r>
              <a:rPr lang="en-US" sz="2600" kern="0" dirty="0"/>
              <a:t> </a:t>
            </a:r>
            <a:r>
              <a:rPr lang="en-US" sz="2600" kern="0" dirty="0" err="1"/>
              <a:t>logului</a:t>
            </a:r>
            <a:r>
              <a:rPr lang="ro-RO" sz="2600" kern="0" dirty="0"/>
              <a:t>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Nu se </a:t>
            </a:r>
            <a:r>
              <a:rPr lang="en-US" sz="2600" kern="0" dirty="0" err="1"/>
              <a:t>poate</a:t>
            </a:r>
            <a:r>
              <a:rPr lang="en-US" sz="2600" kern="0" dirty="0"/>
              <a:t> face </a:t>
            </a:r>
            <a:r>
              <a:rPr lang="en-US" sz="2600" i="1" kern="0" dirty="0"/>
              <a:t>rollback</a:t>
            </a:r>
            <a:r>
              <a:rPr lang="en-US" sz="2600" kern="0" dirty="0"/>
              <a:t> </a:t>
            </a:r>
            <a:r>
              <a:rPr lang="en-US" sz="2600" kern="0" dirty="0" err="1"/>
              <a:t>deoarece</a:t>
            </a:r>
            <a:r>
              <a:rPr lang="en-US" sz="2600" kern="0" dirty="0"/>
              <a:t> nu exist</a:t>
            </a:r>
            <a:r>
              <a:rPr lang="vi-VN" sz="2600" kern="0" dirty="0"/>
              <a:t>ă </a:t>
            </a:r>
            <a:r>
              <a:rPr lang="en-US" sz="2600" kern="0" dirty="0" err="1"/>
              <a:t>informaţia</a:t>
            </a:r>
            <a:r>
              <a:rPr lang="en-US" sz="2600" kern="0" dirty="0"/>
              <a:t> </a:t>
            </a:r>
            <a:r>
              <a:rPr lang="en-US" sz="2600" kern="0" dirty="0" err="1"/>
              <a:t>despre</a:t>
            </a:r>
            <a:r>
              <a:rPr lang="en-US" sz="2600" kern="0" dirty="0"/>
              <a:t> </a:t>
            </a:r>
            <a:r>
              <a:rPr lang="en-US" sz="2600" kern="0" dirty="0" err="1"/>
              <a:t>valoarea</a:t>
            </a:r>
            <a:r>
              <a:rPr lang="en-US" sz="2600" kern="0" dirty="0"/>
              <a:t> </a:t>
            </a:r>
            <a:r>
              <a:rPr lang="en-US" sz="2600" kern="0" dirty="0" err="1"/>
              <a:t>anterioar</a:t>
            </a:r>
            <a:r>
              <a:rPr lang="vi-VN" sz="2600" kern="0" dirty="0"/>
              <a:t>ă </a:t>
            </a:r>
            <a:r>
              <a:rPr lang="en-US" sz="2600" kern="0" dirty="0"/>
              <a:t>a </a:t>
            </a:r>
            <a:r>
              <a:rPr lang="en-US" sz="2600" kern="0" dirty="0" err="1"/>
              <a:t>lui</a:t>
            </a:r>
            <a:r>
              <a:rPr lang="en-US" sz="2600" kern="0" dirty="0"/>
              <a:t> x</a:t>
            </a:r>
            <a:r>
              <a:rPr lang="ro-RO" sz="2600" kern="0" dirty="0"/>
              <a:t>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BD inconsistent.</a:t>
            </a:r>
          </a:p>
          <a:p>
            <a:pPr eaLnBrk="1" hangingPunct="1"/>
            <a:endParaRPr lang="en-US" sz="500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AB26C4-D878-4040-B120-F970DCAE0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4270"/>
            <a:ext cx="1013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Modific</a:t>
            </a:r>
            <a:r>
              <a:rPr lang="vi-VN" kern="0"/>
              <a:t>ă</a:t>
            </a:r>
            <a:r>
              <a:rPr lang="en-US" kern="0"/>
              <a:t>rile bazei de</a:t>
            </a:r>
            <a:r>
              <a:rPr lang="ro-RO" kern="0"/>
              <a:t> </a:t>
            </a:r>
            <a:r>
              <a:rPr lang="en-US" kern="0"/>
              <a:t>date</a:t>
            </a:r>
            <a:endParaRPr lang="en-US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BF007A7-DC33-CE0C-F9C8-3B1CED4BA9F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10287000" cy="990600"/>
          </a:xfrm>
        </p:spPr>
        <p:txBody>
          <a:bodyPr/>
          <a:lstStyle/>
          <a:p>
            <a:pPr eaLnBrk="1" hangingPunct="1"/>
            <a:r>
              <a:rPr lang="en-US" sz="2600" dirty="0"/>
              <a:t>O </a:t>
            </a:r>
            <a:r>
              <a:rPr lang="en-US" sz="2600" dirty="0" err="1"/>
              <a:t>tranzacţie</a:t>
            </a:r>
            <a:r>
              <a:rPr lang="en-US" sz="2600" dirty="0"/>
              <a:t> T </a:t>
            </a:r>
            <a:r>
              <a:rPr lang="en-US" sz="2600" dirty="0" err="1"/>
              <a:t>modific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obiectul</a:t>
            </a:r>
            <a:r>
              <a:rPr lang="en-US" sz="2600" dirty="0"/>
              <a:t> x </a:t>
            </a:r>
            <a:r>
              <a:rPr lang="en-US" sz="2600" dirty="0" err="1"/>
              <a:t>aflat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. </a:t>
            </a:r>
            <a:r>
              <a:rPr lang="en-US" sz="2600" dirty="0" err="1"/>
              <a:t>Dac</a:t>
            </a:r>
            <a:r>
              <a:rPr lang="vi-VN" sz="24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apare</a:t>
            </a:r>
            <a:r>
              <a:rPr lang="en-US" sz="2600" dirty="0"/>
              <a:t> o </a:t>
            </a:r>
            <a:r>
              <a:rPr lang="vi-VN" sz="2800" dirty="0"/>
              <a:t>î</a:t>
            </a:r>
            <a:r>
              <a:rPr lang="en-US" sz="2800" dirty="0" err="1"/>
              <a:t>ntrerupere</a:t>
            </a:r>
            <a:r>
              <a:rPr lang="en-US" sz="2800" dirty="0"/>
              <a:t> </a:t>
            </a:r>
            <a:r>
              <a:rPr lang="ro-RO" sz="2800" dirty="0"/>
              <a:t>înainte de finalizarea</a:t>
            </a:r>
            <a:r>
              <a:rPr lang="en-US" sz="2800" dirty="0"/>
              <a:t> </a:t>
            </a:r>
            <a:r>
              <a:rPr lang="ro-RO" sz="2800" dirty="0"/>
              <a:t>execuției tranzacției</a:t>
            </a:r>
            <a:r>
              <a:rPr lang="en-US" sz="2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2253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143000" y="4191000"/>
            <a:ext cx="10172700" cy="1828800"/>
          </a:xfrm>
          <a:prstGeom prst="rect">
            <a:avLst/>
          </a:prstGeom>
        </p:spPr>
        <p:txBody>
          <a:bodyPr/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sz="2600" b="1" kern="0" dirty="0" err="1"/>
              <a:t>Scenariul</a:t>
            </a:r>
            <a:r>
              <a:rPr lang="en-US" sz="2600" b="1" kern="0" dirty="0"/>
              <a:t> 3</a:t>
            </a:r>
            <a:r>
              <a:rPr lang="en-US" sz="2600" kern="0" dirty="0"/>
              <a:t>: </a:t>
            </a:r>
            <a:r>
              <a:rPr lang="en-US" sz="2600" kern="0" dirty="0" err="1"/>
              <a:t>Modificarea</a:t>
            </a:r>
            <a:r>
              <a:rPr lang="en-US" sz="2600" kern="0" dirty="0"/>
              <a:t> </a:t>
            </a:r>
            <a:r>
              <a:rPr lang="en-US" sz="2600" kern="0" dirty="0" err="1"/>
              <a:t>lui</a:t>
            </a:r>
            <a:r>
              <a:rPr lang="en-US" sz="2600" kern="0" dirty="0"/>
              <a:t> x </a:t>
            </a:r>
            <a:r>
              <a:rPr lang="en-US" sz="2600" kern="0" dirty="0" err="1"/>
              <a:t>fost</a:t>
            </a:r>
            <a:r>
              <a:rPr lang="en-US" sz="2600" kern="0" dirty="0"/>
              <a:t> </a:t>
            </a:r>
            <a:r>
              <a:rPr lang="en-US" sz="2600" kern="0" dirty="0" err="1"/>
              <a:t>logat</a:t>
            </a:r>
            <a:r>
              <a:rPr lang="vi-VN" sz="2600" kern="0" dirty="0"/>
              <a:t>ă</a:t>
            </a:r>
            <a:r>
              <a:rPr lang="en-US" sz="2600" kern="0" dirty="0"/>
              <a:t> </a:t>
            </a:r>
            <a:r>
              <a:rPr lang="ro-RO" sz="2600" kern="0" dirty="0"/>
              <a:t>ș</a:t>
            </a:r>
            <a:r>
              <a:rPr lang="en-US" sz="2600" kern="0" dirty="0" err="1"/>
              <a:t>i</a:t>
            </a:r>
            <a:r>
              <a:rPr lang="en-US" sz="2600" kern="0" dirty="0"/>
              <a:t> s-a </a:t>
            </a:r>
            <a:r>
              <a:rPr lang="en-US" sz="2600" kern="0" dirty="0" err="1"/>
              <a:t>actualizat</a:t>
            </a:r>
            <a:r>
              <a:rPr lang="en-US" sz="2600" kern="0" dirty="0"/>
              <a:t> </a:t>
            </a:r>
            <a:r>
              <a:rPr lang="en-US" sz="2600" kern="0" dirty="0" err="1"/>
              <a:t>şi</a:t>
            </a:r>
            <a:r>
              <a:rPr lang="en-US" sz="2600" kern="0" dirty="0"/>
              <a:t> </a:t>
            </a:r>
            <a:r>
              <a:rPr lang="en-US" sz="2600" kern="0" dirty="0" err="1"/>
              <a:t>baza</a:t>
            </a:r>
            <a:r>
              <a:rPr lang="en-US" sz="2600" kern="0" dirty="0"/>
              <a:t> de date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T </a:t>
            </a:r>
            <a:r>
              <a:rPr lang="en-US" sz="2600" kern="0" dirty="0" err="1"/>
              <a:t>este</a:t>
            </a:r>
            <a:r>
              <a:rPr lang="en-US" sz="2600" kern="0" dirty="0"/>
              <a:t> </a:t>
            </a:r>
            <a:r>
              <a:rPr lang="en-US" sz="2600" kern="0" dirty="0" err="1"/>
              <a:t>anulat</a:t>
            </a:r>
            <a:r>
              <a:rPr lang="vi-VN" sz="2600" kern="0" dirty="0"/>
              <a:t>ă </a:t>
            </a:r>
            <a:r>
              <a:rPr lang="en-US" sz="2600" kern="0" dirty="0" err="1"/>
              <a:t>şi</a:t>
            </a:r>
            <a:r>
              <a:rPr lang="en-US" sz="2600" kern="0" dirty="0"/>
              <a:t> </a:t>
            </a:r>
            <a:r>
              <a:rPr lang="en-US" sz="2600" kern="0" dirty="0" err="1"/>
              <a:t>valoarea</a:t>
            </a:r>
            <a:r>
              <a:rPr lang="en-US" sz="2600" kern="0" dirty="0"/>
              <a:t> original</a:t>
            </a:r>
            <a:r>
              <a:rPr lang="vi-VN" sz="2600" kern="0" dirty="0"/>
              <a:t>ă</a:t>
            </a:r>
            <a:r>
              <a:rPr lang="ro-RO" sz="2600" kern="0" dirty="0"/>
              <a:t> </a:t>
            </a:r>
            <a:r>
              <a:rPr lang="en-US" sz="2600" kern="0" dirty="0" err="1"/>
              <a:t>este</a:t>
            </a:r>
            <a:r>
              <a:rPr lang="en-US" sz="2600" kern="0" dirty="0"/>
              <a:t> </a:t>
            </a:r>
            <a:r>
              <a:rPr lang="en-US" sz="2600" kern="0" dirty="0" err="1"/>
              <a:t>utilizat</a:t>
            </a:r>
            <a:r>
              <a:rPr lang="vi-VN" sz="2600" kern="0" dirty="0"/>
              <a:t>ă </a:t>
            </a:r>
            <a:r>
              <a:rPr lang="en-US" sz="2600" kern="0" dirty="0" err="1"/>
              <a:t>pentru</a:t>
            </a:r>
            <a:r>
              <a:rPr lang="en-US" sz="2600" kern="0" dirty="0"/>
              <a:t> a </a:t>
            </a:r>
            <a:r>
              <a:rPr lang="en-US" sz="2600" kern="0" dirty="0" err="1"/>
              <a:t>înlocui</a:t>
            </a:r>
            <a:r>
              <a:rPr lang="en-US" sz="2600" kern="0" dirty="0"/>
              <a:t> </a:t>
            </a:r>
            <a:r>
              <a:rPr lang="en-US" sz="2600" kern="0" dirty="0" err="1"/>
              <a:t>valoarea</a:t>
            </a:r>
            <a:r>
              <a:rPr lang="en-US" sz="2600" kern="0" dirty="0"/>
              <a:t> din </a:t>
            </a:r>
            <a:r>
              <a:rPr lang="en-US" sz="2600" kern="0" dirty="0" err="1"/>
              <a:t>baza</a:t>
            </a:r>
            <a:r>
              <a:rPr lang="en-US" sz="2600" kern="0" dirty="0"/>
              <a:t> de date</a:t>
            </a:r>
            <a:r>
              <a:rPr lang="ro-RO" sz="2600" kern="0" dirty="0"/>
              <a:t> </a:t>
            </a:r>
            <a:r>
              <a:rPr lang="en-US" sz="2600" b="1" kern="0" dirty="0">
                <a:sym typeface="Symbol" pitchFamily="18" charset="2"/>
              </a:rPr>
              <a:t></a:t>
            </a:r>
            <a:r>
              <a:rPr lang="ro-RO" sz="2600" kern="0" dirty="0"/>
              <a:t>  </a:t>
            </a:r>
            <a:r>
              <a:rPr lang="en-US" sz="2600" kern="0" dirty="0"/>
              <a:t>BD consistent.</a:t>
            </a:r>
          </a:p>
          <a:p>
            <a:pPr eaLnBrk="1" hangingPunct="1"/>
            <a:endParaRPr lang="en-US" sz="500" kern="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AD527AD-4189-482D-92B3-26F547089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44270"/>
            <a:ext cx="10134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/>
              <a:t>Modific</a:t>
            </a:r>
            <a:r>
              <a:rPr lang="vi-VN" kern="0"/>
              <a:t>ă</a:t>
            </a:r>
            <a:r>
              <a:rPr lang="en-US" kern="0"/>
              <a:t>rile bazei de</a:t>
            </a:r>
            <a:r>
              <a:rPr lang="ro-RO" kern="0"/>
              <a:t> </a:t>
            </a:r>
            <a:r>
              <a:rPr lang="en-US" kern="0"/>
              <a:t>date</a:t>
            </a:r>
            <a:endParaRPr lang="en-US" kern="0" dirty="0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93ECCB9-B006-DCE8-74E0-BE5250804C3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1828800"/>
            <a:ext cx="10287000" cy="990600"/>
          </a:xfrm>
        </p:spPr>
        <p:txBody>
          <a:bodyPr/>
          <a:lstStyle/>
          <a:p>
            <a:pPr eaLnBrk="1" hangingPunct="1"/>
            <a:r>
              <a:rPr lang="en-US" sz="2600" dirty="0"/>
              <a:t>O </a:t>
            </a:r>
            <a:r>
              <a:rPr lang="en-US" sz="2600" dirty="0" err="1"/>
              <a:t>tranzacţie</a:t>
            </a:r>
            <a:r>
              <a:rPr lang="en-US" sz="2600" dirty="0"/>
              <a:t> T </a:t>
            </a:r>
            <a:r>
              <a:rPr lang="en-US" sz="2600" dirty="0" err="1"/>
              <a:t>modific</a:t>
            </a:r>
            <a:r>
              <a:rPr lang="vi-VN" sz="28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obiectul</a:t>
            </a:r>
            <a:r>
              <a:rPr lang="en-US" sz="2600" dirty="0"/>
              <a:t> x </a:t>
            </a:r>
            <a:r>
              <a:rPr lang="en-US" sz="2600" dirty="0" err="1"/>
              <a:t>aflat</a:t>
            </a:r>
            <a:r>
              <a:rPr lang="en-US" sz="2600" dirty="0"/>
              <a:t> </a:t>
            </a:r>
            <a:r>
              <a:rPr lang="en-US" sz="2600" dirty="0" err="1"/>
              <a:t>în</a:t>
            </a:r>
            <a:r>
              <a:rPr lang="en-US" sz="2600" dirty="0"/>
              <a:t> </a:t>
            </a:r>
            <a:r>
              <a:rPr lang="en-US" sz="2600" i="1" dirty="0"/>
              <a:t>buffer</a:t>
            </a:r>
            <a:r>
              <a:rPr lang="en-US" sz="2600" dirty="0"/>
              <a:t>. </a:t>
            </a:r>
            <a:r>
              <a:rPr lang="en-US" sz="2600" dirty="0" err="1"/>
              <a:t>Dac</a:t>
            </a:r>
            <a:r>
              <a:rPr lang="vi-VN" sz="2400" dirty="0"/>
              <a:t>ă</a:t>
            </a:r>
            <a:r>
              <a:rPr lang="en-US" sz="2600" dirty="0"/>
              <a:t> </a:t>
            </a:r>
            <a:r>
              <a:rPr lang="en-US" sz="2600" dirty="0" err="1"/>
              <a:t>apare</a:t>
            </a:r>
            <a:r>
              <a:rPr lang="en-US" sz="2600" dirty="0"/>
              <a:t> o </a:t>
            </a:r>
            <a:r>
              <a:rPr lang="vi-VN" sz="2800" dirty="0"/>
              <a:t>î</a:t>
            </a:r>
            <a:r>
              <a:rPr lang="en-US" sz="2800" dirty="0" err="1"/>
              <a:t>ntrerupere</a:t>
            </a:r>
            <a:r>
              <a:rPr lang="en-US" sz="2800" dirty="0"/>
              <a:t> </a:t>
            </a:r>
            <a:r>
              <a:rPr lang="ro-RO" sz="2800" dirty="0"/>
              <a:t>înainte de finalizarea</a:t>
            </a:r>
            <a:r>
              <a:rPr lang="en-US" sz="2800" dirty="0"/>
              <a:t> </a:t>
            </a:r>
            <a:r>
              <a:rPr lang="ro-RO" sz="2800" dirty="0"/>
              <a:t>execuției tranzacției</a:t>
            </a:r>
            <a:r>
              <a:rPr lang="en-US" sz="26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44259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838200"/>
            <a:ext cx="9144000" cy="64633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i="1" dirty="0"/>
              <a:t>Write-Ahead Logging</a:t>
            </a:r>
            <a:r>
              <a:rPr lang="en-US" dirty="0"/>
              <a:t> (WAL)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2819400"/>
            <a:ext cx="8534400" cy="3886200"/>
          </a:xfrm>
        </p:spPr>
        <p:txBody>
          <a:bodyPr/>
          <a:lstStyle/>
          <a:p>
            <a:pPr algn="ctr" eaLnBrk="1" hangingPunct="1"/>
            <a:r>
              <a:rPr lang="en-US" sz="4000" dirty="0" err="1"/>
              <a:t>Modific</a:t>
            </a:r>
            <a:r>
              <a:rPr lang="vi-VN" sz="4000" dirty="0"/>
              <a:t>ă</a:t>
            </a:r>
            <a:r>
              <a:rPr lang="en-US" sz="4000" dirty="0"/>
              <a:t>rile </a:t>
            </a:r>
            <a:r>
              <a:rPr lang="en-US" sz="4000" dirty="0" err="1"/>
              <a:t>unei</a:t>
            </a:r>
            <a:r>
              <a:rPr lang="en-US" sz="4000" dirty="0"/>
              <a:t> </a:t>
            </a:r>
            <a:r>
              <a:rPr lang="en-US" sz="4000" dirty="0" err="1"/>
              <a:t>înregistr</a:t>
            </a:r>
            <a:r>
              <a:rPr lang="vi-VN" sz="4000" dirty="0"/>
              <a:t>ă</a:t>
            </a:r>
            <a:r>
              <a:rPr lang="en-US" sz="4000" dirty="0" err="1"/>
              <a:t>ri</a:t>
            </a:r>
            <a:r>
              <a:rPr lang="en-US" sz="4000" dirty="0"/>
              <a:t> </a:t>
            </a:r>
          </a:p>
          <a:p>
            <a:pPr algn="ctr" eaLnBrk="1" hangingPunct="1"/>
            <a:r>
              <a:rPr lang="en-US" sz="4000" dirty="0" err="1"/>
              <a:t>trebuie</a:t>
            </a:r>
            <a:r>
              <a:rPr lang="en-US" sz="4000" dirty="0"/>
              <a:t> </a:t>
            </a:r>
            <a:r>
              <a:rPr lang="en-US" sz="4000" dirty="0" err="1"/>
              <a:t>inserate</a:t>
            </a:r>
            <a:r>
              <a:rPr lang="en-US" sz="4000" dirty="0"/>
              <a:t> </a:t>
            </a:r>
            <a:r>
              <a:rPr lang="en-US" sz="4000" dirty="0" err="1"/>
              <a:t>în</a:t>
            </a:r>
            <a:r>
              <a:rPr lang="en-US" sz="4000" dirty="0"/>
              <a:t> </a:t>
            </a:r>
            <a:r>
              <a:rPr lang="en-US" sz="4000" i="1" dirty="0"/>
              <a:t>log</a:t>
            </a:r>
            <a:r>
              <a:rPr lang="en-US" sz="4000" dirty="0"/>
              <a:t> </a:t>
            </a:r>
          </a:p>
          <a:p>
            <a:pPr algn="ctr" eaLnBrk="1" hangingPunct="1"/>
            <a:r>
              <a:rPr lang="en-US" sz="4000" dirty="0" err="1"/>
              <a:t>înaintea</a:t>
            </a:r>
            <a:r>
              <a:rPr lang="en-US" sz="4000" dirty="0"/>
              <a:t> </a:t>
            </a:r>
            <a:r>
              <a:rPr lang="en-US" sz="4000" dirty="0" err="1"/>
              <a:t>actualiz</a:t>
            </a:r>
            <a:r>
              <a:rPr lang="vi-VN" sz="4000" dirty="0"/>
              <a:t>ă</a:t>
            </a:r>
            <a:r>
              <a:rPr lang="en-US" sz="4000" dirty="0" err="1"/>
              <a:t>rii</a:t>
            </a:r>
            <a:r>
              <a:rPr lang="en-US" sz="4000" dirty="0"/>
              <a:t> </a:t>
            </a:r>
            <a:r>
              <a:rPr lang="en-US" sz="4000" dirty="0" err="1"/>
              <a:t>bazei</a:t>
            </a:r>
            <a:r>
              <a:rPr lang="en-US" sz="4000" dirty="0"/>
              <a:t> de date!</a:t>
            </a:r>
          </a:p>
        </p:txBody>
      </p:sp>
    </p:spTree>
    <p:extLst>
      <p:ext uri="{BB962C8B-B14F-4D97-AF65-F5344CB8AC3E}">
        <p14:creationId xmlns:p14="http://schemas.microsoft.com/office/powerpoint/2010/main" val="741041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420470"/>
            <a:ext cx="10363200" cy="64633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i="1" dirty="0"/>
              <a:t>Write-Ahead Logging</a:t>
            </a:r>
            <a:r>
              <a:rPr lang="en-US" dirty="0"/>
              <a:t> (WAL)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676400"/>
            <a:ext cx="10896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b="1" i="1" dirty="0"/>
              <a:t>Write-Ahead Logging</a:t>
            </a:r>
            <a:r>
              <a:rPr lang="en-US" sz="2400" dirty="0"/>
              <a:t> Protocol:</a:t>
            </a:r>
          </a:p>
          <a:p>
            <a:pPr marL="571500" lvl="1" indent="0" eaLnBrk="1" hangingPunct="1">
              <a:buNone/>
            </a:pPr>
            <a:r>
              <a:rPr lang="en-US" sz="2400" dirty="0"/>
              <a:t>1.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asigurat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/>
              <a:t> ad</a:t>
            </a:r>
            <a:r>
              <a:rPr lang="vi-VN" sz="2400" dirty="0"/>
              <a:t>ă</a:t>
            </a:r>
            <a:r>
              <a:rPr lang="en-US" sz="2400" dirty="0" err="1"/>
              <a:t>ugarea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intr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coresp</a:t>
            </a:r>
            <a:r>
              <a:rPr lang="en-US" sz="2400" dirty="0"/>
              <a:t>.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vi-VN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log </a:t>
            </a:r>
            <a:r>
              <a:rPr lang="en-US" sz="2400" i="1" u="sng" dirty="0" err="1">
                <a:solidFill>
                  <a:schemeClr val="folHlink"/>
                </a:solidFill>
              </a:rPr>
              <a:t>înainte</a:t>
            </a:r>
            <a:r>
              <a:rPr lang="en-US" sz="2400" dirty="0"/>
              <a:t> </a:t>
            </a:r>
            <a:r>
              <a:rPr lang="en-US" sz="2400" dirty="0" err="1"/>
              <a:t>ca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pagina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</a:t>
            </a:r>
            <a:r>
              <a:rPr lang="en-US" sz="2400" dirty="0" err="1"/>
              <a:t>conţine</a:t>
            </a:r>
            <a:r>
              <a:rPr lang="en-US" sz="2400" dirty="0"/>
              <a:t> </a:t>
            </a:r>
            <a:r>
              <a:rPr lang="en-US" sz="2400" dirty="0" err="1"/>
              <a:t>înregistrarea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fie </a:t>
            </a:r>
            <a:r>
              <a:rPr lang="en-US" sz="2400" dirty="0" err="1"/>
              <a:t>salvat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disc.</a:t>
            </a:r>
          </a:p>
          <a:p>
            <a:pPr marL="571500" lvl="1" indent="0" eaLnBrk="1" hangingPunct="1">
              <a:buNone/>
            </a:pPr>
            <a:r>
              <a:rPr lang="en-US" sz="2400" dirty="0"/>
              <a:t>2.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ad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 err="1">
                <a:solidFill>
                  <a:schemeClr val="folHlink"/>
                </a:solidFill>
              </a:rPr>
              <a:t>ugate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toate</a:t>
            </a:r>
            <a:r>
              <a:rPr lang="en-US" sz="2400" dirty="0">
                <a:solidFill>
                  <a:schemeClr val="folHlink"/>
                </a:solidFill>
              </a:rPr>
              <a:t> </a:t>
            </a:r>
            <a:r>
              <a:rPr lang="en-US" sz="2400" dirty="0" err="1">
                <a:solidFill>
                  <a:schemeClr val="folHlink"/>
                </a:solidFill>
              </a:rPr>
              <a:t>intr</a:t>
            </a:r>
            <a:r>
              <a:rPr lang="vi-VN" sz="2400" dirty="0">
                <a:solidFill>
                  <a:schemeClr val="folHlink"/>
                </a:solidFill>
              </a:rPr>
              <a:t>ă</a:t>
            </a:r>
            <a:r>
              <a:rPr lang="en-US" sz="2400" dirty="0">
                <a:solidFill>
                  <a:schemeClr val="folHlink"/>
                </a:solidFill>
              </a:rPr>
              <a:t>rile</a:t>
            </a:r>
            <a:r>
              <a:rPr lang="en-US" sz="2400" dirty="0"/>
              <a:t> </a:t>
            </a:r>
            <a:r>
              <a:rPr lang="en-US" sz="2400" dirty="0" err="1"/>
              <a:t>corespunz</a:t>
            </a:r>
            <a:r>
              <a:rPr lang="vi-VN" sz="2400" dirty="0"/>
              <a:t>ă</a:t>
            </a:r>
            <a:r>
              <a:rPr lang="en-US" sz="2400" dirty="0" err="1"/>
              <a:t>toare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ro-RO" sz="2400" dirty="0"/>
              <a:t>tran</a:t>
            </a:r>
            <a:r>
              <a:rPr lang="en-US" sz="2400" dirty="0"/>
              <a:t>z</a:t>
            </a:r>
            <a:r>
              <a:rPr lang="ro-RO" sz="2400" dirty="0"/>
              <a:t>ac</a:t>
            </a:r>
            <a:r>
              <a:rPr lang="en-US" sz="2400" dirty="0" err="1"/>
              <a:t>ţii</a:t>
            </a:r>
            <a:r>
              <a:rPr lang="en-US" sz="2400" dirty="0"/>
              <a:t> </a:t>
            </a:r>
            <a:r>
              <a:rPr lang="en-US" sz="2400" u="sng" dirty="0" err="1">
                <a:solidFill>
                  <a:schemeClr val="folHlink"/>
                </a:solidFill>
              </a:rPr>
              <a:t>înainte</a:t>
            </a:r>
            <a:r>
              <a:rPr lang="en-US" sz="2400" u="sng" dirty="0">
                <a:solidFill>
                  <a:schemeClr val="folHlink"/>
                </a:solidFill>
              </a:rPr>
              <a:t> de </a:t>
            </a:r>
            <a:r>
              <a:rPr lang="en-US" sz="2400" i="1" u="sng" dirty="0">
                <a:solidFill>
                  <a:schemeClr val="folHlink"/>
                </a:solidFill>
              </a:rPr>
              <a:t>commit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#1 </a:t>
            </a:r>
            <a:r>
              <a:rPr lang="en-US" sz="2400" dirty="0" err="1"/>
              <a:t>garanteaz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Atomicitatea</a:t>
            </a:r>
            <a:r>
              <a:rPr lang="en-US" sz="2400" dirty="0"/>
              <a:t>. 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#2 </a:t>
            </a:r>
            <a:r>
              <a:rPr lang="en-US" sz="2400" dirty="0" err="1"/>
              <a:t>garanteaz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Durabilitatea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ARIES (</a:t>
            </a:r>
            <a:r>
              <a:rPr lang="en-US" sz="2400" i="1" dirty="0"/>
              <a:t>Algorithm for Recovery and Isolation Exploiting Semantics</a:t>
            </a:r>
            <a:r>
              <a:rPr lang="en-US" sz="2400" dirty="0"/>
              <a:t>) – </a:t>
            </a:r>
            <a:r>
              <a:rPr lang="en-US" sz="2400" dirty="0" err="1"/>
              <a:t>metod</a:t>
            </a:r>
            <a:r>
              <a:rPr lang="vi-VN" sz="2400" dirty="0"/>
              <a:t>ă</a:t>
            </a:r>
            <a:r>
              <a:rPr lang="en-US" sz="2400" dirty="0"/>
              <a:t> specific</a:t>
            </a:r>
            <a:r>
              <a:rPr lang="vi-VN" sz="2400" dirty="0"/>
              <a:t>ă</a:t>
            </a:r>
            <a:r>
              <a:rPr lang="en-US" sz="2400" dirty="0"/>
              <a:t> de </a:t>
            </a:r>
            <a:r>
              <a:rPr lang="en-US" sz="2400" dirty="0" err="1"/>
              <a:t>logare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recuperare</a:t>
            </a:r>
            <a:r>
              <a:rPr lang="en-US" sz="2400" dirty="0"/>
              <a:t> a </a:t>
            </a:r>
            <a:r>
              <a:rPr lang="en-US" sz="2400" dirty="0" err="1"/>
              <a:t>datelor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55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31442" y="533400"/>
            <a:ext cx="10236558" cy="646331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ro-RO" i="1" dirty="0"/>
              <a:t>Checkpoint</a:t>
            </a:r>
            <a:endParaRPr lang="en-US" i="1" dirty="0"/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2057400"/>
            <a:ext cx="103632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 </a:t>
            </a:r>
            <a:r>
              <a:rPr lang="en-US" sz="2800" dirty="0" err="1"/>
              <a:t>Acţiuni</a:t>
            </a:r>
            <a:endParaRPr lang="en-US" dirty="0"/>
          </a:p>
          <a:p>
            <a:pPr marL="749300" lvl="1" indent="-177800" eaLnBrk="1" hangingPunct="1"/>
            <a:r>
              <a:rPr lang="en-US" sz="2400" dirty="0"/>
              <a:t> Suspend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  </a:t>
            </a:r>
            <a:r>
              <a:rPr lang="en-US" sz="2400" dirty="0" err="1"/>
              <a:t>tuturor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i="1" dirty="0" err="1"/>
              <a:t>Forţeaz</a:t>
            </a:r>
            <a:r>
              <a:rPr lang="vi-VN" sz="2400" i="1" dirty="0"/>
              <a:t>ă</a:t>
            </a:r>
            <a:r>
              <a:rPr lang="en-US" sz="2400" i="1" dirty="0"/>
              <a:t> </a:t>
            </a:r>
            <a:r>
              <a:rPr lang="en-US" sz="2400" dirty="0" err="1"/>
              <a:t>salvarea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 a </a:t>
            </a:r>
            <a:r>
              <a:rPr lang="en-US" sz="2400" dirty="0" err="1"/>
              <a:t>tuturor</a:t>
            </a:r>
            <a:r>
              <a:rPr lang="en-US" sz="2400" dirty="0"/>
              <a:t> </a:t>
            </a:r>
            <a:r>
              <a:rPr lang="en-US" sz="2400" dirty="0" err="1"/>
              <a:t>paginilor</a:t>
            </a:r>
            <a:r>
              <a:rPr lang="en-US" sz="2400" dirty="0"/>
              <a:t> din buffer care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modificate</a:t>
            </a:r>
            <a:r>
              <a:rPr lang="en-US" sz="2400" dirty="0"/>
              <a:t> (</a:t>
            </a:r>
            <a:r>
              <a:rPr lang="en-US" sz="2400" i="1" dirty="0"/>
              <a:t>dirty flag</a:t>
            </a:r>
            <a:r>
              <a:rPr lang="en-US" sz="2400" dirty="0"/>
              <a:t> = true)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Adaug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fişieriul</a:t>
            </a:r>
            <a:r>
              <a:rPr lang="en-US" sz="2400" dirty="0"/>
              <a:t> de log o </a:t>
            </a:r>
            <a:r>
              <a:rPr lang="en-US" sz="2400" dirty="0" err="1"/>
              <a:t>intrare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folHlink"/>
                </a:solidFill>
              </a:rPr>
              <a:t>checkpoint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o </a:t>
            </a:r>
            <a:r>
              <a:rPr lang="en-US" sz="2400" dirty="0" err="1"/>
              <a:t>salveaz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pe</a:t>
            </a:r>
            <a:r>
              <a:rPr lang="en-US" sz="2400" dirty="0"/>
              <a:t> disc </a:t>
            </a:r>
            <a:r>
              <a:rPr lang="en-US" sz="2400" dirty="0" err="1"/>
              <a:t>imediat</a:t>
            </a:r>
            <a:r>
              <a:rPr lang="en-US" sz="2400" dirty="0"/>
              <a:t> </a:t>
            </a:r>
            <a:r>
              <a:rPr lang="en-US" sz="2400" dirty="0" err="1"/>
              <a:t>dupa</a:t>
            </a:r>
            <a:r>
              <a:rPr lang="en-US" sz="2400" dirty="0"/>
              <a:t> </a:t>
            </a:r>
            <a:r>
              <a:rPr lang="en-US" sz="2400" dirty="0" err="1"/>
              <a:t>salvarea</a:t>
            </a:r>
            <a:r>
              <a:rPr lang="en-US" sz="2400" dirty="0"/>
              <a:t> </a:t>
            </a:r>
            <a:r>
              <a:rPr lang="en-US" sz="2400" dirty="0" err="1"/>
              <a:t>paginilor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Reia</a:t>
            </a:r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16372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1600200"/>
            <a:ext cx="104394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Consecinţe</a:t>
            </a:r>
            <a:r>
              <a:rPr lang="en-US" sz="2800" dirty="0"/>
              <a:t> ?</a:t>
            </a:r>
          </a:p>
          <a:p>
            <a:pPr marL="749300" lvl="1" indent="-177800" eaLnBrk="1" hangingPunct="1"/>
            <a:r>
              <a:rPr lang="en-US" sz="2400" dirty="0"/>
              <a:t> Nu </a:t>
            </a:r>
            <a:r>
              <a:rPr lang="en-US" sz="2400" dirty="0" err="1"/>
              <a:t>mai</a:t>
            </a:r>
            <a:r>
              <a:rPr lang="en-US" sz="2400" dirty="0"/>
              <a:t> trebuie </a:t>
            </a:r>
            <a:r>
              <a:rPr lang="en-US" sz="2400" dirty="0" err="1"/>
              <a:t>reexecutate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unei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care s-a </a:t>
            </a:r>
            <a:r>
              <a:rPr lang="en-US" sz="2400" dirty="0" err="1"/>
              <a:t>comis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 err="1"/>
              <a:t>nainte</a:t>
            </a:r>
            <a:r>
              <a:rPr lang="en-US" sz="2400" dirty="0"/>
              <a:t> de </a:t>
            </a:r>
            <a:r>
              <a:rPr lang="en-US" sz="2400" i="1" dirty="0"/>
              <a:t>checkpoint</a:t>
            </a:r>
            <a:endParaRPr lang="en-US" i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F569636-5235-4704-A50F-0A9EF72C4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42" y="533400"/>
            <a:ext cx="10236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i="1" kern="0"/>
              <a:t>Checkpoint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2784235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1676400"/>
            <a:ext cx="98298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lvl="1" indent="0" eaLnBrk="1" hangingPunct="1">
              <a:buNone/>
            </a:pPr>
            <a:endParaRPr lang="en-US" dirty="0"/>
          </a:p>
          <a:p>
            <a:pPr lvl="1" indent="0" eaLnBrk="1" hangingPunct="1">
              <a:buNone/>
            </a:pPr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Cât</a:t>
            </a:r>
            <a:r>
              <a:rPr lang="en-US" sz="2800" dirty="0"/>
              <a:t> de des se 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un </a:t>
            </a:r>
            <a:r>
              <a:rPr lang="en-US" sz="2800" i="1" dirty="0"/>
              <a:t>checkpoint</a:t>
            </a:r>
            <a:r>
              <a:rPr lang="en-US" sz="2800" dirty="0"/>
              <a:t>?</a:t>
            </a:r>
          </a:p>
          <a:p>
            <a:pPr marL="749300" lvl="1" indent="-177800" eaLnBrk="1" hangingPunct="1"/>
            <a:r>
              <a:rPr lang="en-US" sz="2400" dirty="0"/>
              <a:t> La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i="1" dirty="0"/>
              <a:t>m</a:t>
            </a:r>
            <a:r>
              <a:rPr lang="en-US" sz="2400" dirty="0"/>
              <a:t> minute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i="1" dirty="0"/>
              <a:t>t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r>
              <a:rPr lang="en-US" sz="2400" dirty="0"/>
              <a:t> 	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ACA6F39-5F58-4095-96F0-90A6B2352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442" y="533400"/>
            <a:ext cx="10236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ro-RO" i="1" kern="0"/>
              <a:t>Checkpoint</a:t>
            </a:r>
            <a:endParaRPr lang="en-US" i="1" kern="0" dirty="0"/>
          </a:p>
        </p:txBody>
      </p:sp>
    </p:spTree>
    <p:extLst>
      <p:ext uri="{BB962C8B-B14F-4D97-AF65-F5344CB8AC3E}">
        <p14:creationId xmlns:p14="http://schemas.microsoft.com/office/powerpoint/2010/main" val="1343589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649288"/>
            <a:ext cx="10210800" cy="646112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676400"/>
            <a:ext cx="106807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Atomicitate</a:t>
            </a:r>
            <a:r>
              <a:rPr lang="en-US" sz="2400" dirty="0"/>
              <a:t>: 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eşua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Durabilitate</a:t>
            </a:r>
            <a:r>
              <a:rPr lang="en-US" sz="2400" dirty="0"/>
              <a:t>:</a:t>
            </a:r>
          </a:p>
          <a:p>
            <a:pPr marL="749300" lvl="1" indent="-177800" eaLnBrk="1" hangingPunct="1"/>
            <a:r>
              <a:rPr lang="en-US" sz="2400" dirty="0"/>
              <a:t> Ce se </a:t>
            </a:r>
            <a:r>
              <a:rPr lang="en-US" sz="2400" dirty="0" err="1"/>
              <a:t>întâmpl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daca</a:t>
            </a:r>
            <a:r>
              <a:rPr lang="en-US" sz="2400" dirty="0"/>
              <a:t> SGBD-</a:t>
            </a:r>
            <a:r>
              <a:rPr lang="en-US" sz="2400" dirty="0" err="1"/>
              <a:t>ul</a:t>
            </a:r>
            <a:r>
              <a:rPr lang="en-US" sz="2400" dirty="0"/>
              <a:t> </a:t>
            </a:r>
            <a:r>
              <a:rPr lang="en-US" sz="2400" dirty="0" err="1"/>
              <a:t>îşi</a:t>
            </a:r>
            <a:r>
              <a:rPr lang="en-US" sz="2400" dirty="0"/>
              <a:t> </a:t>
            </a:r>
            <a:r>
              <a:rPr lang="en-US" sz="2400" dirty="0" err="1"/>
              <a:t>opreşte</a:t>
            </a:r>
            <a:r>
              <a:rPr lang="en-US" sz="2400" dirty="0"/>
              <a:t> </a:t>
            </a:r>
            <a:r>
              <a:rPr lang="en-US" sz="2400" dirty="0" err="1"/>
              <a:t>execuţia</a:t>
            </a:r>
            <a:r>
              <a:rPr lang="en-US" sz="2400" dirty="0"/>
              <a:t>?  </a:t>
            </a:r>
            <a:endParaRPr lang="en-US" sz="2000" dirty="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524000" y="3733800"/>
            <a:ext cx="5651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Comportamentul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dorit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dup</a:t>
            </a:r>
            <a:r>
              <a:rPr lang="vi-VN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repornirea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Book Antiqua" pitchFamily="18" charset="0"/>
              </a:rPr>
              <a:t>sistemului</a:t>
            </a:r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:</a:t>
            </a:r>
            <a:endParaRPr lang="en-US" sz="2800" dirty="0">
              <a:solidFill>
                <a:schemeClr val="tx2"/>
              </a:solidFill>
              <a:latin typeface="Book Antiqua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 dirty="0">
                <a:solidFill>
                  <a:srgbClr val="0000FF"/>
                </a:solidFill>
                <a:latin typeface="Book Antiqua" pitchFamily="18" charset="0"/>
              </a:rPr>
              <a:t>T1, T2 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&amp;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Book Antiqua" pitchFamily="18" charset="0"/>
              </a:rPr>
              <a:t>T3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fie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rgbClr val="0000FF"/>
                </a:solidFill>
                <a:latin typeface="Book Antiqua" pitchFamily="18" charset="0"/>
              </a:rPr>
              <a:t>durabile</a:t>
            </a:r>
            <a:r>
              <a:rPr lang="en-US" sz="2200" dirty="0">
                <a:solidFill>
                  <a:srgbClr val="0000FF"/>
                </a:solidFill>
                <a:latin typeface="Book Antiqua" pitchFamily="18" charset="0"/>
              </a:rPr>
              <a:t>.</a:t>
            </a:r>
            <a:endParaRPr lang="en-US" sz="2200" dirty="0">
              <a:latin typeface="Book Antiqua" pitchFamily="18" charset="0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chemeClr val="tx1"/>
              </a:buClr>
              <a:buFontTx/>
              <a:buChar char="–"/>
            </a:pPr>
            <a:r>
              <a:rPr lang="en-US" sz="2200" dirty="0">
                <a:solidFill>
                  <a:schemeClr val="folHlink"/>
                </a:solidFill>
                <a:latin typeface="Book Antiqua" pitchFamily="18" charset="0"/>
              </a:rPr>
              <a:t>T4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&amp;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chemeClr val="folHlink"/>
                </a:solidFill>
                <a:latin typeface="Book Antiqua" pitchFamily="18" charset="0"/>
              </a:rPr>
              <a:t>T5</a:t>
            </a:r>
            <a:r>
              <a:rPr lang="en-US" sz="22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trebuie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s</a:t>
            </a:r>
            <a:r>
              <a:rPr lang="vi-VN" sz="2000" dirty="0">
                <a:solidFill>
                  <a:schemeClr val="tx2"/>
                </a:solidFill>
                <a:latin typeface="Book Antiqua" pitchFamily="18" charset="0"/>
              </a:rPr>
              <a:t>ă</a:t>
            </a:r>
            <a:r>
              <a:rPr lang="en-US" sz="2000" dirty="0">
                <a:solidFill>
                  <a:schemeClr val="tx2"/>
                </a:solidFill>
                <a:latin typeface="Book Antiqua" pitchFamily="18" charset="0"/>
              </a:rPr>
              <a:t> fie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     </a:t>
            </a:r>
            <a:r>
              <a:rPr lang="en-US" sz="2200" dirty="0" err="1">
                <a:solidFill>
                  <a:schemeClr val="folHlink"/>
                </a:solidFill>
                <a:latin typeface="Book Antiqua" pitchFamily="18" charset="0"/>
              </a:rPr>
              <a:t>anulate</a:t>
            </a:r>
            <a:r>
              <a:rPr lang="en-US" sz="2200" dirty="0">
                <a:latin typeface="Book Antiqua" pitchFamily="18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efectele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nu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vor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Book Antiqua" pitchFamily="18" charset="0"/>
              </a:rPr>
              <a:t>persista</a:t>
            </a:r>
            <a:r>
              <a:rPr lang="en-US" sz="2200" dirty="0">
                <a:solidFill>
                  <a:schemeClr val="tx2"/>
                </a:solidFill>
                <a:latin typeface="Book Antiqua" pitchFamily="18" charset="0"/>
              </a:rPr>
              <a:t>).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0572750" y="3906838"/>
            <a:ext cx="100187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b="1">
                <a:solidFill>
                  <a:schemeClr val="hlink"/>
                </a:solidFill>
                <a:latin typeface="Book Antiqua" pitchFamily="18" charset="0"/>
              </a:rPr>
              <a:t>crash!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7158038" y="4244975"/>
            <a:ext cx="525786" cy="193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latin typeface="Book Antiqua" pitchFamily="18" charset="0"/>
              </a:rPr>
              <a:t>T1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T2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T3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T4</a:t>
            </a:r>
          </a:p>
          <a:p>
            <a:pPr eaLnBrk="0" hangingPunct="0"/>
            <a:r>
              <a:rPr lang="en-US">
                <a:latin typeface="Book Antiqua" pitchFamily="18" charset="0"/>
              </a:rPr>
              <a:t>T5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7826375" y="4441825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8389938" y="4743450"/>
            <a:ext cx="1135062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9264650" y="5126038"/>
            <a:ext cx="1136650" cy="0"/>
          </a:xfrm>
          <a:prstGeom prst="line">
            <a:avLst/>
          </a:prstGeom>
          <a:noFill/>
          <a:ln w="50800">
            <a:solidFill>
              <a:srgbClr val="0000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7694613" y="5499100"/>
            <a:ext cx="33909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11"/>
          <p:cNvSpPr>
            <a:spLocks noChangeShapeType="1"/>
          </p:cNvSpPr>
          <p:nvPr/>
        </p:nvSpPr>
        <p:spPr bwMode="auto">
          <a:xfrm>
            <a:off x="10326688" y="5811838"/>
            <a:ext cx="7620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12"/>
          <p:cNvSpPr>
            <a:spLocks noChangeShapeType="1"/>
          </p:cNvSpPr>
          <p:nvPr/>
        </p:nvSpPr>
        <p:spPr bwMode="auto">
          <a:xfrm>
            <a:off x="11114088" y="4456113"/>
            <a:ext cx="0" cy="1573212"/>
          </a:xfrm>
          <a:prstGeom prst="line">
            <a:avLst/>
          </a:prstGeom>
          <a:noFill/>
          <a:ln w="50800">
            <a:solidFill>
              <a:schemeClr val="hlink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7800975" y="4408488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8988425" y="4408488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8364538" y="4708526"/>
            <a:ext cx="0" cy="682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9550400" y="4708526"/>
            <a:ext cx="0" cy="68263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9239250" y="509111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10426700" y="5091113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7691438" y="546417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10301288" y="5775325"/>
            <a:ext cx="0" cy="6985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Rectangle 21"/>
          <p:cNvSpPr>
            <a:spLocks noChangeArrowheads="1"/>
          </p:cNvSpPr>
          <p:nvPr/>
        </p:nvSpPr>
        <p:spPr bwMode="auto">
          <a:xfrm>
            <a:off x="7073900" y="3846513"/>
            <a:ext cx="4483100" cy="2273300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174" grpId="0"/>
      <p:bldP spid="7175" grpId="0"/>
      <p:bldP spid="7176" grpId="0" animBg="1"/>
      <p:bldP spid="7177" grpId="0" animBg="1"/>
      <p:bldP spid="7178" grpId="0" animBg="1"/>
      <p:bldP spid="7179" grpId="0" animBg="1"/>
      <p:bldP spid="7180" grpId="0" animBg="1"/>
      <p:bldP spid="7181" grpId="0" animBg="1"/>
      <p:bldP spid="7182" grpId="0" animBg="1"/>
      <p:bldP spid="7183" grpId="0" animBg="1"/>
      <p:bldP spid="7184" grpId="0" animBg="1"/>
      <p:bldP spid="7185" grpId="0" animBg="1"/>
      <p:bldP spid="7186" grpId="0" animBg="1"/>
      <p:bldP spid="7187" grpId="0" animBg="1"/>
      <p:bldP spid="7188" grpId="0" animBg="1"/>
      <p:bldP spid="7189" grpId="0" animBg="1"/>
      <p:bldP spid="71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3" y="573088"/>
            <a:ext cx="10363197" cy="646112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698750" y="37718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698750" y="323214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698750" y="27050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98750" y="43052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698750" y="4838699"/>
            <a:ext cx="7010400" cy="3810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tint val="26667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8202" name="Text Box 7"/>
          <p:cNvSpPr txBox="1">
            <a:spLocks noChangeArrowheads="1"/>
          </p:cNvSpPr>
          <p:nvPr/>
        </p:nvSpPr>
        <p:spPr bwMode="auto">
          <a:xfrm>
            <a:off x="2444750" y="1981200"/>
            <a:ext cx="3048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800">
                <a:solidFill>
                  <a:schemeClr val="tx2"/>
                </a:solidFill>
              </a:rPr>
              <a:t>Tranzacţii…</a:t>
            </a:r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2927350" y="2552699"/>
            <a:ext cx="0" cy="2819400"/>
          </a:xfrm>
          <a:prstGeom prst="line">
            <a:avLst/>
          </a:prstGeom>
          <a:noFill/>
          <a:ln w="7620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5060950" y="2552699"/>
            <a:ext cx="0" cy="2819400"/>
          </a:xfrm>
          <a:prstGeom prst="line">
            <a:avLst/>
          </a:prstGeom>
          <a:noFill/>
          <a:ln w="47625">
            <a:solidFill>
              <a:srgbClr val="B2B2B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7346950" y="2552699"/>
            <a:ext cx="0" cy="2819400"/>
          </a:xfrm>
          <a:prstGeom prst="line">
            <a:avLst/>
          </a:prstGeom>
          <a:noFill/>
          <a:ln w="47625">
            <a:solidFill>
              <a:srgbClr val="B2B2B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auto">
          <a:xfrm>
            <a:off x="3079750" y="2727325"/>
            <a:ext cx="1600200" cy="334963"/>
          </a:xfrm>
          <a:prstGeom prst="rightArrow">
            <a:avLst>
              <a:gd name="adj1" fmla="val 50000"/>
              <a:gd name="adj2" fmla="val 119431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8207" name="Text Box 12"/>
          <p:cNvSpPr txBox="1">
            <a:spLocks noChangeArrowheads="1"/>
          </p:cNvSpPr>
          <p:nvPr/>
        </p:nvSpPr>
        <p:spPr bwMode="auto">
          <a:xfrm>
            <a:off x="7524750" y="2006600"/>
            <a:ext cx="25273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Acţiuni necesare la restart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108950" y="2798762"/>
            <a:ext cx="10668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None</a:t>
            </a:r>
          </a:p>
        </p:txBody>
      </p:sp>
      <p:sp>
        <p:nvSpPr>
          <p:cNvPr id="8209" name="Text Box 14"/>
          <p:cNvSpPr txBox="1">
            <a:spLocks noChangeArrowheads="1"/>
          </p:cNvSpPr>
          <p:nvPr/>
        </p:nvSpPr>
        <p:spPr bwMode="auto">
          <a:xfrm>
            <a:off x="4260850" y="5448299"/>
            <a:ext cx="1612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000" i="1">
                <a:solidFill>
                  <a:schemeClr val="tx2"/>
                </a:solidFill>
              </a:rPr>
              <a:t>Checkpoint</a:t>
            </a:r>
          </a:p>
        </p:txBody>
      </p:sp>
      <p:sp>
        <p:nvSpPr>
          <p:cNvPr id="8210" name="Text Box 15"/>
          <p:cNvSpPr txBox="1">
            <a:spLocks noChangeArrowheads="1"/>
          </p:cNvSpPr>
          <p:nvPr/>
        </p:nvSpPr>
        <p:spPr bwMode="auto">
          <a:xfrm>
            <a:off x="6356351" y="5448299"/>
            <a:ext cx="2022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r>
              <a:rPr lang="en-US" sz="2000">
                <a:solidFill>
                  <a:schemeClr val="tx2"/>
                </a:solidFill>
              </a:rPr>
              <a:t>C</a:t>
            </a:r>
            <a:r>
              <a:rPr lang="vi-VN" sz="2000">
                <a:solidFill>
                  <a:schemeClr val="tx2"/>
                </a:solidFill>
              </a:rPr>
              <a:t>ă</a:t>
            </a:r>
            <a:r>
              <a:rPr lang="en-US" sz="2000">
                <a:solidFill>
                  <a:schemeClr val="tx2"/>
                </a:solidFill>
              </a:rPr>
              <a:t>dere sistem</a:t>
            </a:r>
          </a:p>
        </p:txBody>
      </p:sp>
      <p:sp>
        <p:nvSpPr>
          <p:cNvPr id="21" name="AutoShape 16"/>
          <p:cNvSpPr>
            <a:spLocks noChangeArrowheads="1"/>
          </p:cNvSpPr>
          <p:nvPr/>
        </p:nvSpPr>
        <p:spPr bwMode="auto">
          <a:xfrm>
            <a:off x="4222750" y="3254375"/>
            <a:ext cx="1600200" cy="334963"/>
          </a:xfrm>
          <a:prstGeom prst="rightArrow">
            <a:avLst>
              <a:gd name="adj1" fmla="val 50000"/>
              <a:gd name="adj2" fmla="val 119431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4832350" y="3795712"/>
            <a:ext cx="3124200" cy="334962"/>
          </a:xfrm>
          <a:prstGeom prst="rightArrow">
            <a:avLst>
              <a:gd name="adj1" fmla="val 49759"/>
              <a:gd name="adj2" fmla="val 112702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3" name="AutoShape 18"/>
          <p:cNvSpPr>
            <a:spLocks noChangeArrowheads="1"/>
          </p:cNvSpPr>
          <p:nvPr/>
        </p:nvSpPr>
        <p:spPr bwMode="auto">
          <a:xfrm>
            <a:off x="5365750" y="4327525"/>
            <a:ext cx="1600200" cy="334963"/>
          </a:xfrm>
          <a:prstGeom prst="rightArrow">
            <a:avLst>
              <a:gd name="adj1" fmla="val 50000"/>
              <a:gd name="adj2" fmla="val 119431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4" name="AutoShape 19"/>
          <p:cNvSpPr>
            <a:spLocks noChangeArrowheads="1"/>
          </p:cNvSpPr>
          <p:nvPr/>
        </p:nvSpPr>
        <p:spPr bwMode="auto">
          <a:xfrm>
            <a:off x="5975350" y="4862512"/>
            <a:ext cx="1981200" cy="334962"/>
          </a:xfrm>
          <a:prstGeom prst="rightArrow">
            <a:avLst>
              <a:gd name="adj1" fmla="val 49759"/>
              <a:gd name="adj2" fmla="val 121334"/>
            </a:avLst>
          </a:prstGeom>
          <a:gradFill rotWithShape="0">
            <a:gsLst>
              <a:gs pos="0">
                <a:schemeClr val="bg1">
                  <a:gamma/>
                  <a:tint val="10196"/>
                  <a:invGamma/>
                </a:schemeClr>
              </a:gs>
              <a:gs pos="100000">
                <a:schemeClr val="bg1"/>
              </a:gs>
            </a:gsLst>
            <a:lin ang="0" scaled="1"/>
          </a:gradFill>
          <a:ln w="127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chemeClr val="tx2"/>
              </a:solidFill>
              <a:cs typeface="+mn-cs"/>
            </a:endParaRPr>
          </a:p>
        </p:txBody>
      </p:sp>
      <p:sp>
        <p:nvSpPr>
          <p:cNvPr id="25" name="Oval 20"/>
          <p:cNvSpPr>
            <a:spLocks noChangeArrowheads="1"/>
          </p:cNvSpPr>
          <p:nvPr/>
        </p:nvSpPr>
        <p:spPr bwMode="auto">
          <a:xfrm>
            <a:off x="3689350" y="27273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1</a:t>
            </a:r>
          </a:p>
        </p:txBody>
      </p:sp>
      <p:sp>
        <p:nvSpPr>
          <p:cNvPr id="26" name="Oval 21"/>
          <p:cNvSpPr>
            <a:spLocks noChangeArrowheads="1"/>
          </p:cNvSpPr>
          <p:nvPr/>
        </p:nvSpPr>
        <p:spPr bwMode="auto">
          <a:xfrm>
            <a:off x="4375150" y="325437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2</a:t>
            </a:r>
          </a:p>
        </p:txBody>
      </p:sp>
      <p:sp>
        <p:nvSpPr>
          <p:cNvPr id="27" name="Oval 22"/>
          <p:cNvSpPr>
            <a:spLocks noChangeArrowheads="1"/>
          </p:cNvSpPr>
          <p:nvPr/>
        </p:nvSpPr>
        <p:spPr bwMode="auto">
          <a:xfrm>
            <a:off x="5365750" y="37941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3</a:t>
            </a:r>
          </a:p>
        </p:txBody>
      </p:sp>
      <p:sp>
        <p:nvSpPr>
          <p:cNvPr id="28" name="Oval 23"/>
          <p:cNvSpPr>
            <a:spLocks noChangeArrowheads="1"/>
          </p:cNvSpPr>
          <p:nvPr/>
        </p:nvSpPr>
        <p:spPr bwMode="auto">
          <a:xfrm>
            <a:off x="5886450" y="43275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4</a:t>
            </a:r>
          </a:p>
        </p:txBody>
      </p:sp>
      <p:sp>
        <p:nvSpPr>
          <p:cNvPr id="29" name="Oval 24"/>
          <p:cNvSpPr>
            <a:spLocks noChangeArrowheads="1"/>
          </p:cNvSpPr>
          <p:nvPr/>
        </p:nvSpPr>
        <p:spPr bwMode="auto">
          <a:xfrm>
            <a:off x="6356350" y="4860925"/>
            <a:ext cx="304800" cy="334963"/>
          </a:xfrm>
          <a:prstGeom prst="ellipse">
            <a:avLst/>
          </a:prstGeom>
          <a:gradFill rotWithShape="1">
            <a:gsLst>
              <a:gs pos="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 eaLnBrk="0" hangingPunct="0">
              <a:defRPr/>
            </a:pPr>
            <a:r>
              <a:rPr lang="en-US" sz="2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cs"/>
              </a:rPr>
              <a:t>5</a:t>
            </a:r>
          </a:p>
        </p:txBody>
      </p:sp>
      <p:sp>
        <p:nvSpPr>
          <p:cNvPr id="30" name="Text Box 25"/>
          <p:cNvSpPr txBox="1">
            <a:spLocks noChangeArrowheads="1"/>
          </p:cNvSpPr>
          <p:nvPr/>
        </p:nvSpPr>
        <p:spPr bwMode="auto">
          <a:xfrm>
            <a:off x="8108950" y="3325812"/>
            <a:ext cx="1600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forward</a:t>
            </a:r>
          </a:p>
        </p:txBody>
      </p: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8108950" y="3865562"/>
            <a:ext cx="16002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back</a:t>
            </a:r>
          </a:p>
        </p:txBody>
      </p:sp>
      <p:sp>
        <p:nvSpPr>
          <p:cNvPr id="32" name="Text Box 27"/>
          <p:cNvSpPr txBox="1">
            <a:spLocks noChangeArrowheads="1"/>
          </p:cNvSpPr>
          <p:nvPr/>
        </p:nvSpPr>
        <p:spPr bwMode="auto">
          <a:xfrm>
            <a:off x="8108950" y="4398962"/>
            <a:ext cx="1676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forward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8108950" y="4932362"/>
            <a:ext cx="1676400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</a:pPr>
            <a:r>
              <a:rPr lang="en-US" sz="1800">
                <a:solidFill>
                  <a:srgbClr val="C00000"/>
                </a:solidFill>
              </a:rPr>
              <a:t>Roll back</a:t>
            </a:r>
          </a:p>
        </p:txBody>
      </p:sp>
      <p:sp>
        <p:nvSpPr>
          <p:cNvPr id="8224" name="Text Box 35"/>
          <p:cNvSpPr txBox="1">
            <a:spLocks noChangeArrowheads="1"/>
          </p:cNvSpPr>
          <p:nvPr/>
        </p:nvSpPr>
        <p:spPr bwMode="auto">
          <a:xfrm>
            <a:off x="1981200" y="5892800"/>
            <a:ext cx="93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chemeClr val="tx2"/>
                </a:solidFill>
              </a:rPr>
              <a:t>Timp</a:t>
            </a:r>
          </a:p>
        </p:txBody>
      </p:sp>
      <p:sp>
        <p:nvSpPr>
          <p:cNvPr id="8225" name="Line 36"/>
          <p:cNvSpPr>
            <a:spLocks noChangeShapeType="1"/>
          </p:cNvSpPr>
          <p:nvPr/>
        </p:nvSpPr>
        <p:spPr bwMode="auto">
          <a:xfrm flipV="1">
            <a:off x="2771775" y="6137274"/>
            <a:ext cx="72390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utoUpdateAnimBg="0"/>
      <p:bldP spid="21" grpId="0" animBg="1"/>
      <p:bldP spid="22" grpId="0" animBg="1"/>
      <p:bldP spid="23" grpId="0" animBg="1"/>
      <p:bldP spid="24" grpId="0" animBg="1"/>
      <p:bldP spid="25" grpId="0" animBg="1" autoUpdateAnimBg="0"/>
      <p:bldP spid="26" grpId="0" animBg="1" autoUpdateAnimBg="0"/>
      <p:bldP spid="27" grpId="0" animBg="1" autoUpdateAnimBg="0"/>
      <p:bldP spid="28" grpId="0" animBg="1" autoUpdateAnimBg="0"/>
      <p:bldP spid="29" grpId="0" animBg="1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04801"/>
            <a:ext cx="10210800" cy="646113"/>
          </a:xfrm>
        </p:spPr>
        <p:txBody>
          <a:bodyPr/>
          <a:lstStyle/>
          <a:p>
            <a:pPr eaLnBrk="1" hangingPunct="1"/>
            <a:r>
              <a:rPr lang="en-US" dirty="0" err="1"/>
              <a:t>Surse</a:t>
            </a:r>
            <a:r>
              <a:rPr lang="en-US" dirty="0"/>
              <a:t> ale </a:t>
            </a:r>
            <a:r>
              <a:rPr lang="en-US" dirty="0" err="1"/>
              <a:t>întreruperilor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524000"/>
            <a:ext cx="9448800" cy="4953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C</a:t>
            </a:r>
            <a:r>
              <a:rPr lang="vi-VN" sz="3600" dirty="0"/>
              <a:t>ă</a:t>
            </a:r>
            <a:r>
              <a:rPr lang="en-US" sz="3600" dirty="0" err="1"/>
              <a:t>deri</a:t>
            </a:r>
            <a:r>
              <a:rPr lang="en-US" sz="3600" dirty="0"/>
              <a:t> de </a:t>
            </a:r>
            <a:r>
              <a:rPr lang="en-US" sz="3600" dirty="0" err="1"/>
              <a:t>sistem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Erori</a:t>
            </a:r>
            <a:r>
              <a:rPr lang="en-US" sz="3600" dirty="0"/>
              <a:t> media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Erori</a:t>
            </a:r>
            <a:r>
              <a:rPr lang="en-US" sz="3600" dirty="0"/>
              <a:t> ale </a:t>
            </a:r>
            <a:r>
              <a:rPr lang="en-US" sz="3600" dirty="0" err="1"/>
              <a:t>aplicaţiei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Dezastre</a:t>
            </a:r>
            <a:r>
              <a:rPr lang="en-US" sz="3600" dirty="0"/>
              <a:t> </a:t>
            </a:r>
            <a:r>
              <a:rPr lang="en-US" sz="3600" dirty="0" err="1"/>
              <a:t>naturale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Sabotaj</a:t>
            </a:r>
            <a:endParaRPr lang="en-US" sz="36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3600" dirty="0"/>
              <a:t> </a:t>
            </a:r>
            <a:r>
              <a:rPr lang="en-US" sz="3600" dirty="0" err="1"/>
              <a:t>Neglijenţ</a:t>
            </a:r>
            <a:r>
              <a:rPr lang="vi-VN" sz="4000" dirty="0"/>
              <a:t>ă</a:t>
            </a:r>
            <a:endParaRPr lang="en-US" sz="3600" dirty="0"/>
          </a:p>
        </p:txBody>
      </p:sp>
      <p:pic>
        <p:nvPicPr>
          <p:cNvPr id="11266" name="Picture 2" descr="https://www.ontrackdatarecovery.ie/cms/images/dr-broken-databas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0" y="4191000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649288"/>
            <a:ext cx="10287000" cy="646112"/>
          </a:xfrm>
        </p:spPr>
        <p:txBody>
          <a:bodyPr/>
          <a:lstStyle/>
          <a:p>
            <a:pPr eaLnBrk="1" hangingPunct="1"/>
            <a:r>
              <a:rPr lang="en-US" dirty="0" err="1"/>
              <a:t>Impactul</a:t>
            </a:r>
            <a:r>
              <a:rPr lang="en-US" dirty="0"/>
              <a:t> </a:t>
            </a:r>
            <a:r>
              <a:rPr lang="en-US" dirty="0" err="1"/>
              <a:t>întreruperilor</a:t>
            </a:r>
            <a:endParaRPr lang="en-US" dirty="0"/>
          </a:p>
        </p:txBody>
      </p:sp>
      <p:graphicFrame>
        <p:nvGraphicFramePr>
          <p:cNvPr id="102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854080"/>
              </p:ext>
            </p:extLst>
          </p:nvPr>
        </p:nvGraphicFramePr>
        <p:xfrm>
          <a:off x="1981200" y="2382837"/>
          <a:ext cx="6654800" cy="382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51312" imgH="3822523" progId="Excel.Chart.8">
                  <p:embed/>
                </p:oleObj>
              </mc:Choice>
              <mc:Fallback>
                <p:oleObj r:id="rId2" imgW="6651312" imgH="3822523" progId="Excel.Chart.8">
                  <p:embed/>
                  <p:pic>
                    <p:nvPicPr>
                      <p:cNvPr id="102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82837"/>
                        <a:ext cx="6654800" cy="382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0"/>
            <a:ext cx="10287000" cy="646112"/>
          </a:xfrm>
        </p:spPr>
        <p:txBody>
          <a:bodyPr/>
          <a:lstStyle/>
          <a:p>
            <a:pPr eaLnBrk="1" hangingPunct="1"/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de </a:t>
            </a:r>
            <a:r>
              <a:rPr lang="en-US" dirty="0" err="1"/>
              <a:t>întreruperi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676400"/>
            <a:ext cx="10820400" cy="5029200"/>
          </a:xfrm>
        </p:spPr>
        <p:txBody>
          <a:bodyPr/>
          <a:lstStyle/>
          <a:p>
            <a:pPr marL="228600" indent="-228600" eaLnBrk="1" hangingPunct="1"/>
            <a:r>
              <a:rPr lang="en-US" sz="2800" dirty="0"/>
              <a:t>(1)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tranzacţiilor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unilateral </a:t>
            </a:r>
            <a:r>
              <a:rPr lang="en-US" sz="2400" dirty="0" err="1"/>
              <a:t>sau</a:t>
            </a:r>
            <a:r>
              <a:rPr lang="en-US" sz="2400" dirty="0"/>
              <a:t> din </a:t>
            </a:r>
            <a:r>
              <a:rPr lang="en-US" sz="2400" dirty="0" err="1"/>
              <a:t>cauza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in </a:t>
            </a:r>
            <a:r>
              <a:rPr lang="en-US" sz="2400" dirty="0" err="1"/>
              <a:t>medie</a:t>
            </a:r>
            <a:r>
              <a:rPr lang="en-US" sz="2400" dirty="0"/>
              <a:t> 3% din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en-US" sz="2400" dirty="0" err="1"/>
              <a:t>eşueaz</a:t>
            </a:r>
            <a:r>
              <a:rPr lang="vi-VN" sz="2400" dirty="0"/>
              <a:t>ă</a:t>
            </a:r>
            <a:r>
              <a:rPr lang="en-US" sz="2400" dirty="0"/>
              <a:t> (date de </a:t>
            </a:r>
            <a:r>
              <a:rPr lang="en-US" sz="2400" dirty="0" err="1"/>
              <a:t>intrare</a:t>
            </a:r>
            <a:r>
              <a:rPr lang="en-US" sz="2400" dirty="0"/>
              <a:t> </a:t>
            </a:r>
            <a:r>
              <a:rPr lang="en-US" sz="2400" dirty="0" err="1"/>
              <a:t>eronate</a:t>
            </a:r>
            <a:r>
              <a:rPr lang="en-US" sz="2400" dirty="0"/>
              <a:t>, </a:t>
            </a:r>
            <a:r>
              <a:rPr lang="en-US" sz="2400" dirty="0" err="1"/>
              <a:t>cicluri</a:t>
            </a:r>
            <a:r>
              <a:rPr lang="en-US" sz="2400" dirty="0"/>
              <a:t> infinite, dep</a:t>
            </a:r>
            <a:r>
              <a:rPr lang="vi-VN" sz="2400" dirty="0"/>
              <a:t>ă</a:t>
            </a:r>
            <a:r>
              <a:rPr lang="en-US" sz="2400" dirty="0" err="1"/>
              <a:t>şirea</a:t>
            </a:r>
            <a:r>
              <a:rPr lang="en-US" sz="2400" dirty="0"/>
              <a:t> </a:t>
            </a:r>
            <a:r>
              <a:rPr lang="en-US" sz="2400" dirty="0" err="1"/>
              <a:t>limitei</a:t>
            </a:r>
            <a:r>
              <a:rPr lang="en-US" sz="2400" dirty="0"/>
              <a:t> de </a:t>
            </a:r>
            <a:r>
              <a:rPr lang="en-US" sz="2400" dirty="0" err="1"/>
              <a:t>resurse</a:t>
            </a:r>
            <a:r>
              <a:rPr lang="en-US" sz="2400" dirty="0"/>
              <a:t>)</a:t>
            </a:r>
          </a:p>
          <a:p>
            <a:pPr marL="228600" indent="-228600" eaLnBrk="1" hangingPunct="1"/>
            <a:r>
              <a:rPr lang="en-US" sz="2800" dirty="0"/>
              <a:t>(2)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sistemului</a:t>
            </a:r>
            <a:endParaRPr lang="en-US" sz="28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Eşuarea</a:t>
            </a:r>
            <a:r>
              <a:rPr lang="en-US" sz="2400" dirty="0"/>
              <a:t> </a:t>
            </a:r>
            <a:r>
              <a:rPr lang="en-US" sz="2400" dirty="0" err="1"/>
              <a:t>procesorului</a:t>
            </a:r>
            <a:r>
              <a:rPr lang="en-US" sz="2400" dirty="0"/>
              <a:t>, </a:t>
            </a:r>
            <a:r>
              <a:rPr lang="en-US" sz="2400" dirty="0" err="1"/>
              <a:t>memoriei</a:t>
            </a:r>
            <a:r>
              <a:rPr lang="en-US" sz="2400" dirty="0"/>
              <a:t> interne,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Conţinutul</a:t>
            </a:r>
            <a:r>
              <a:rPr lang="en-US" sz="2400" dirty="0"/>
              <a:t> </a:t>
            </a:r>
            <a:r>
              <a:rPr lang="en-US" sz="2400" dirty="0" err="1"/>
              <a:t>memoriei</a:t>
            </a:r>
            <a:r>
              <a:rPr lang="en-US" sz="2400" dirty="0"/>
              <a:t> interne se </a:t>
            </a:r>
            <a:r>
              <a:rPr lang="en-US" sz="2400" dirty="0" err="1"/>
              <a:t>pierde</a:t>
            </a:r>
            <a:r>
              <a:rPr lang="en-US" sz="2400" dirty="0"/>
              <a:t> </a:t>
            </a:r>
            <a:r>
              <a:rPr lang="en-US" sz="2400" dirty="0" err="1"/>
              <a:t>îns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memoria</a:t>
            </a:r>
            <a:r>
              <a:rPr lang="en-US" sz="2400" dirty="0"/>
              <a:t> </a:t>
            </a:r>
            <a:r>
              <a:rPr lang="en-US" sz="2400" dirty="0" err="1"/>
              <a:t>secundar</a:t>
            </a:r>
            <a:r>
              <a:rPr lang="vi-VN" sz="2400" dirty="0"/>
              <a:t>ă</a:t>
            </a:r>
            <a:r>
              <a:rPr lang="en-US" sz="2400" dirty="0"/>
              <a:t> nu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afectat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800" dirty="0"/>
              <a:t>(3) </a:t>
            </a:r>
            <a:r>
              <a:rPr lang="en-US" sz="2800" dirty="0" err="1"/>
              <a:t>Eşecuri</a:t>
            </a:r>
            <a:r>
              <a:rPr lang="en-US" sz="2800" dirty="0"/>
              <a:t> media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Pierdere</a:t>
            </a:r>
            <a:r>
              <a:rPr lang="en-US" sz="2400" dirty="0"/>
              <a:t> date de </a:t>
            </a:r>
            <a:r>
              <a:rPr lang="en-US" sz="2400" dirty="0" err="1"/>
              <a:t>pe</a:t>
            </a:r>
            <a:r>
              <a:rPr lang="en-US" sz="2400" dirty="0"/>
              <a:t> hard disk</a:t>
            </a:r>
          </a:p>
          <a:p>
            <a:pPr marL="749300" lvl="1" indent="-177800" eaLnBrk="1" hangingPunct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381000"/>
            <a:ext cx="10210800" cy="646112"/>
          </a:xfrm>
        </p:spPr>
        <p:txBody>
          <a:bodyPr/>
          <a:lstStyle/>
          <a:p>
            <a:pPr eaLnBrk="1" hangingPunct="1"/>
            <a:r>
              <a:rPr lang="en-US" dirty="0" err="1"/>
              <a:t>Categorii</a:t>
            </a:r>
            <a:r>
              <a:rPr lang="en-US" dirty="0"/>
              <a:t> </a:t>
            </a:r>
            <a:r>
              <a:rPr lang="en-US" dirty="0" err="1"/>
              <a:t>generale</a:t>
            </a:r>
            <a:r>
              <a:rPr lang="en-US" dirty="0"/>
              <a:t> de </a:t>
            </a:r>
            <a:r>
              <a:rPr lang="en-US" dirty="0" err="1"/>
              <a:t>întreruperi</a:t>
            </a:r>
            <a:endParaRPr lang="en-US" dirty="0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1676400"/>
            <a:ext cx="8534400" cy="5029200"/>
          </a:xfrm>
        </p:spPr>
        <p:txBody>
          <a:bodyPr/>
          <a:lstStyle/>
          <a:p>
            <a:pPr marL="228600" indent="-228600" eaLnBrk="1" hangingPunct="1"/>
            <a:r>
              <a:rPr lang="en-US" sz="2800" dirty="0"/>
              <a:t>(1)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tranzacţiilor</a:t>
            </a:r>
            <a:endParaRPr lang="en-US" sz="2800" dirty="0"/>
          </a:p>
          <a:p>
            <a:pPr marL="749300" lvl="1" indent="-177800" eaLnBrk="1" hangingPunct="1"/>
            <a:endParaRPr lang="en-US" sz="2400" dirty="0"/>
          </a:p>
          <a:p>
            <a:pPr marL="571500" lvl="1" indent="0" eaLnBrk="1" hangingPunct="1">
              <a:buNone/>
            </a:pPr>
            <a:br>
              <a:rPr lang="en-US" sz="2400" dirty="0"/>
            </a:br>
            <a:endParaRPr lang="en-US" sz="2400" dirty="0"/>
          </a:p>
          <a:p>
            <a:pPr marL="228600" indent="-228600" eaLnBrk="1" hangingPunct="1"/>
            <a:r>
              <a:rPr lang="en-US" sz="2800" dirty="0"/>
              <a:t>(2) </a:t>
            </a:r>
            <a:r>
              <a:rPr lang="en-US" sz="2800" dirty="0" err="1"/>
              <a:t>Eşuarea</a:t>
            </a:r>
            <a:r>
              <a:rPr lang="en-US" sz="2800" dirty="0"/>
              <a:t> </a:t>
            </a:r>
            <a:r>
              <a:rPr lang="en-US" sz="2800" dirty="0" err="1"/>
              <a:t>sistemului</a:t>
            </a:r>
            <a:endParaRPr lang="en-US" sz="2800" dirty="0"/>
          </a:p>
          <a:p>
            <a:pPr marL="749300" lvl="1" indent="-177800" eaLnBrk="1" hangingPunct="1"/>
            <a:endParaRPr lang="en-US" sz="2400" dirty="0"/>
          </a:p>
          <a:p>
            <a:pPr marL="571500" lvl="1" indent="0" eaLnBrk="1" hangingPunct="1">
              <a:buNone/>
            </a:pPr>
            <a:br>
              <a:rPr lang="en-US" sz="2400" dirty="0"/>
            </a:br>
            <a:endParaRPr lang="en-US" sz="2400" dirty="0"/>
          </a:p>
          <a:p>
            <a:pPr marL="228600" indent="-228600" eaLnBrk="1" hangingPunct="1"/>
            <a:r>
              <a:rPr lang="en-US" sz="2800" dirty="0"/>
              <a:t>(3) </a:t>
            </a:r>
            <a:r>
              <a:rPr lang="en-US" sz="2800" dirty="0" err="1"/>
              <a:t>Eşecuri</a:t>
            </a:r>
            <a:r>
              <a:rPr lang="en-US" sz="2800" dirty="0"/>
              <a:t> media</a:t>
            </a:r>
          </a:p>
          <a:p>
            <a:pPr marL="749300" lvl="1" indent="-177800" eaLnBrk="1" hangingPunct="1"/>
            <a:endParaRPr lang="en-US" sz="2400" dirty="0"/>
          </a:p>
          <a:p>
            <a:pPr marL="749300" lvl="1" indent="-177800" eaLnBrk="1" hangingPunct="1"/>
            <a:endParaRPr lang="en-US" sz="2400" dirty="0"/>
          </a:p>
        </p:txBody>
      </p:sp>
      <p:sp>
        <p:nvSpPr>
          <p:cNvPr id="3" name="Right Arrow 2"/>
          <p:cNvSpPr/>
          <p:nvPr/>
        </p:nvSpPr>
        <p:spPr bwMode="auto">
          <a:xfrm rot="859457">
            <a:off x="7016908" y="2173724"/>
            <a:ext cx="16002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>
            <a:off x="7010400" y="5029200"/>
            <a:ext cx="16002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9503056" y="2860995"/>
            <a:ext cx="1189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20201" y="5029201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catastrofale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20928314">
            <a:off x="7045506" y="3241364"/>
            <a:ext cx="1600200" cy="609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81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4" grpId="0"/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381001"/>
            <a:ext cx="10287000" cy="646113"/>
          </a:xfrm>
        </p:spPr>
        <p:txBody>
          <a:bodyPr/>
          <a:lstStyle/>
          <a:p>
            <a:pPr eaLnBrk="1" hangingPunct="1"/>
            <a:r>
              <a:rPr lang="en-US" dirty="0" err="1"/>
              <a:t>Recuperarea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4031" y="1600200"/>
            <a:ext cx="10474569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>
              <a:solidFill>
                <a:srgbClr val="C00000"/>
              </a:solidFill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>
                <a:solidFill>
                  <a:srgbClr val="C00000"/>
                </a:solidFill>
              </a:rPr>
              <a:t>Eşecuri</a:t>
            </a:r>
            <a:r>
              <a:rPr lang="en-US" sz="2400" dirty="0">
                <a:solidFill>
                  <a:srgbClr val="C00000"/>
                </a:solidFill>
              </a:rPr>
              <a:t> simple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Se </a:t>
            </a:r>
            <a:r>
              <a:rPr lang="en-US" sz="2400" dirty="0" err="1"/>
              <a:t>foloseşte</a:t>
            </a:r>
            <a:r>
              <a:rPr lang="en-US" sz="2400" dirty="0"/>
              <a:t> </a:t>
            </a:r>
            <a:r>
              <a:rPr lang="en-US" sz="2400" dirty="0" err="1"/>
              <a:t>logul</a:t>
            </a:r>
            <a:r>
              <a:rPr lang="en-US" sz="2400" dirty="0"/>
              <a:t> de </a:t>
            </a:r>
            <a:r>
              <a:rPr lang="en-US" sz="2400" dirty="0" err="1"/>
              <a:t>tranzacţii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Anularea</a:t>
            </a:r>
            <a:r>
              <a:rPr lang="en-US" sz="2400" dirty="0"/>
              <a:t> </a:t>
            </a:r>
            <a:r>
              <a:rPr lang="en-US" sz="2400" dirty="0" err="1"/>
              <a:t>modific</a:t>
            </a:r>
            <a:r>
              <a:rPr lang="vi-VN" sz="2400" dirty="0"/>
              <a:t>ă</a:t>
            </a:r>
            <a:r>
              <a:rPr lang="en-US" sz="2400" dirty="0" err="1"/>
              <a:t>rilor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b="1" dirty="0" err="1"/>
              <a:t>inversare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endParaRPr lang="en-US" sz="2400" dirty="0"/>
          </a:p>
          <a:p>
            <a:pPr marL="749300" lvl="1" indent="-177800" eaLnBrk="1" hangingPunct="1"/>
            <a:r>
              <a:rPr lang="en-US" sz="2400" b="1" dirty="0"/>
              <a:t> 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unor</a:t>
            </a:r>
            <a:r>
              <a:rPr lang="en-US" sz="2400" dirty="0"/>
              <a:t> </a:t>
            </a:r>
            <a:r>
              <a:rPr lang="en-US" sz="2400" dirty="0" err="1"/>
              <a:t>operaţii</a:t>
            </a:r>
            <a:endParaRPr lang="en-US" sz="2400" dirty="0"/>
          </a:p>
          <a:p>
            <a:pPr marL="749300" lvl="1" indent="-177800" eaLnBrk="1" hangingPunct="1"/>
            <a:endParaRPr lang="en-US" sz="2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 err="1">
                <a:solidFill>
                  <a:srgbClr val="C00000"/>
                </a:solidFill>
              </a:rPr>
              <a:t>Eşecuri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catastrofale</a:t>
            </a:r>
            <a:endParaRPr lang="en-US" sz="2400" dirty="0">
              <a:solidFill>
                <a:srgbClr val="C00000"/>
              </a:solidFill>
            </a:endParaRP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Utilizarea</a:t>
            </a:r>
            <a:r>
              <a:rPr lang="en-US" sz="2400" dirty="0"/>
              <a:t> </a:t>
            </a:r>
            <a:r>
              <a:rPr lang="en-US" sz="2400" dirty="0" err="1"/>
              <a:t>arhivelor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b="1" dirty="0" err="1"/>
              <a:t>restaurare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Reconstruirea</a:t>
            </a:r>
            <a:r>
              <a:rPr lang="en-US" sz="2400" dirty="0"/>
              <a:t> </a:t>
            </a:r>
            <a:r>
              <a:rPr lang="en-US" sz="2400" dirty="0" err="1"/>
              <a:t>celei</a:t>
            </a:r>
            <a:r>
              <a:rPr lang="en-US" sz="2400" dirty="0"/>
              <a:t> </a:t>
            </a:r>
            <a:r>
              <a:rPr lang="en-US" sz="2400" dirty="0" err="1"/>
              <a:t>mai</a:t>
            </a:r>
            <a:r>
              <a:rPr lang="en-US" sz="2400" dirty="0"/>
              <a:t> </a:t>
            </a:r>
            <a:r>
              <a:rPr lang="en-US" sz="2400" dirty="0" err="1"/>
              <a:t>recente</a:t>
            </a:r>
            <a:r>
              <a:rPr lang="en-US" sz="2400" dirty="0"/>
              <a:t> </a:t>
            </a:r>
            <a:r>
              <a:rPr lang="en-US" sz="2400" dirty="0" err="1"/>
              <a:t>st</a:t>
            </a:r>
            <a:r>
              <a:rPr lang="vi-VN" sz="2400" dirty="0"/>
              <a:t>ă</a:t>
            </a:r>
            <a:r>
              <a:rPr lang="en-US" sz="2400" dirty="0" err="1"/>
              <a:t>ri</a:t>
            </a:r>
            <a:r>
              <a:rPr lang="en-US" sz="2400" dirty="0"/>
              <a:t> </a:t>
            </a:r>
            <a:r>
              <a:rPr lang="en-US" sz="2400" dirty="0" err="1"/>
              <a:t>consistente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b="1" dirty="0"/>
              <a:t>re-</a:t>
            </a:r>
            <a:r>
              <a:rPr lang="en-US" sz="2400" b="1" dirty="0" err="1"/>
              <a:t>executarea</a:t>
            </a:r>
            <a:r>
              <a:rPr lang="en-US" sz="2400" dirty="0"/>
              <a:t> </a:t>
            </a:r>
            <a:r>
              <a:rPr lang="en-US" sz="2400" dirty="0" err="1"/>
              <a:t>acţiunilor</a:t>
            </a:r>
            <a:r>
              <a:rPr lang="en-US" sz="2400" dirty="0"/>
              <a:t> </a:t>
            </a:r>
            <a:r>
              <a:rPr lang="en-US" sz="2400" dirty="0" err="1"/>
              <a:t>tranzacţiilor</a:t>
            </a:r>
            <a:r>
              <a:rPr lang="en-US" sz="2400" dirty="0"/>
              <a:t> </a:t>
            </a:r>
            <a:r>
              <a:rPr lang="en-US" sz="2400" dirty="0" err="1"/>
              <a:t>comise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0" ma:contentTypeDescription="Create a new document." ma:contentTypeScope="" ma:versionID="11b90943987f60d37bdb227c07cd70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10E355-C783-4921-88DE-176DB19CBE0F}"/>
</file>

<file path=customXml/itemProps2.xml><?xml version="1.0" encoding="utf-8"?>
<ds:datastoreItem xmlns:ds="http://schemas.openxmlformats.org/officeDocument/2006/customXml" ds:itemID="{1B80F309-1CCC-476E-A76A-77798A696AE1}"/>
</file>

<file path=customXml/itemProps3.xml><?xml version="1.0" encoding="utf-8"?>
<ds:datastoreItem xmlns:ds="http://schemas.openxmlformats.org/officeDocument/2006/customXml" ds:itemID="{116792BF-2400-4038-84B2-48AC9D5E3EDF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496</TotalTime>
  <Words>1825</Words>
  <Application>Microsoft Office PowerPoint</Application>
  <PresentationFormat>Widescreen</PresentationFormat>
  <Paragraphs>232</Paragraphs>
  <Slides>27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Book Antiqua</vt:lpstr>
      <vt:lpstr>Calibri</vt:lpstr>
      <vt:lpstr>Calibri Light</vt:lpstr>
      <vt:lpstr>Helvetica</vt:lpstr>
      <vt:lpstr>Monotype Sorts</vt:lpstr>
      <vt:lpstr>Times New Roman</vt:lpstr>
      <vt:lpstr>Verdana</vt:lpstr>
      <vt:lpstr>Wingdings</vt:lpstr>
      <vt:lpstr>Bold Stripes</vt:lpstr>
      <vt:lpstr>Office Theme</vt:lpstr>
      <vt:lpstr>Microsoft Excel Chart</vt:lpstr>
      <vt:lpstr>PowerPoint Presentation</vt:lpstr>
      <vt:lpstr>Recuperarea datelor  şi ACID</vt:lpstr>
      <vt:lpstr>Exemplu</vt:lpstr>
      <vt:lpstr>Exemplu</vt:lpstr>
      <vt:lpstr>Surse ale întreruperilor</vt:lpstr>
      <vt:lpstr>Impactul întreruperilor</vt:lpstr>
      <vt:lpstr>Categorii generale de întreruperi</vt:lpstr>
      <vt:lpstr>Categorii generale de întreruperi</vt:lpstr>
      <vt:lpstr>Recuperarea datelor</vt:lpstr>
      <vt:lpstr>Recuperarea datelor - Context</vt:lpstr>
      <vt:lpstr>PowerPoint Presentation</vt:lpstr>
      <vt:lpstr>Recovery Manager</vt:lpstr>
      <vt:lpstr>Logarea acţiunilor</vt:lpstr>
      <vt:lpstr>PowerPoint Presentation</vt:lpstr>
      <vt:lpstr>PowerPoint Presentation</vt:lpstr>
      <vt:lpstr>Exemplu</vt:lpstr>
      <vt:lpstr>Log-ul bazei de date</vt:lpstr>
      <vt:lpstr>PowerPoint Presentation</vt:lpstr>
      <vt:lpstr>PowerPoint Presentation</vt:lpstr>
      <vt:lpstr>Modificările bazei de date</vt:lpstr>
      <vt:lpstr>PowerPoint Presentation</vt:lpstr>
      <vt:lpstr>PowerPoint Presentation</vt:lpstr>
      <vt:lpstr>Write-Ahead Logging (WAL)</vt:lpstr>
      <vt:lpstr>Write-Ahead Logging (WAL)</vt:lpstr>
      <vt:lpstr>Checkpoint</vt:lpstr>
      <vt:lpstr>PowerPoint Presentation</vt:lpstr>
      <vt:lpstr>PowerPoint Presentation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2351</cp:revision>
  <cp:lastPrinted>1601-01-01T00:00:00Z</cp:lastPrinted>
  <dcterms:created xsi:type="dcterms:W3CDTF">2004-02-22T11:33:27Z</dcterms:created>
  <dcterms:modified xsi:type="dcterms:W3CDTF">2023-11-14T17:03:59Z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