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47" r:id="rId2"/>
  </p:sldMasterIdLst>
  <p:notesMasterIdLst>
    <p:notesMasterId r:id="rId27"/>
  </p:notesMasterIdLst>
  <p:handoutMasterIdLst>
    <p:handoutMasterId r:id="rId28"/>
  </p:handoutMasterIdLst>
  <p:sldIdLst>
    <p:sldId id="266" r:id="rId3"/>
    <p:sldId id="265" r:id="rId4"/>
    <p:sldId id="315" r:id="rId5"/>
    <p:sldId id="335" r:id="rId6"/>
    <p:sldId id="267" r:id="rId7"/>
    <p:sldId id="268" r:id="rId8"/>
    <p:sldId id="344" r:id="rId9"/>
    <p:sldId id="345" r:id="rId10"/>
    <p:sldId id="321" r:id="rId11"/>
    <p:sldId id="269" r:id="rId12"/>
    <p:sldId id="330" r:id="rId13"/>
    <p:sldId id="322" r:id="rId14"/>
    <p:sldId id="323" r:id="rId15"/>
    <p:sldId id="270" r:id="rId16"/>
    <p:sldId id="338" r:id="rId17"/>
    <p:sldId id="339" r:id="rId18"/>
    <p:sldId id="271" r:id="rId19"/>
    <p:sldId id="340" r:id="rId20"/>
    <p:sldId id="274" r:id="rId21"/>
    <p:sldId id="275" r:id="rId22"/>
    <p:sldId id="276" r:id="rId23"/>
    <p:sldId id="341" r:id="rId24"/>
    <p:sldId id="342" r:id="rId25"/>
    <p:sldId id="343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74849" autoAdjust="0"/>
  </p:normalViewPr>
  <p:slideViewPr>
    <p:cSldViewPr>
      <p:cViewPr varScale="1">
        <p:scale>
          <a:sx n="79" d="100"/>
          <a:sy n="79" d="100"/>
        </p:scale>
        <p:origin x="21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4B6EEBE-1AD9-4F47-BA95-52AAA6D8EC30}"/>
    <pc:docChg chg="modSld">
      <pc:chgData name="Dan Suciu" userId="10bb65c167223f43" providerId="LiveId" clId="{B4B6EEBE-1AD9-4F47-BA95-52AAA6D8EC30}" dt="2019-04-15T11:15:24.336" v="17"/>
      <pc:docMkLst>
        <pc:docMk/>
      </pc:docMkLst>
      <pc:sldChg chg="modSp">
        <pc:chgData name="Dan Suciu" userId="10bb65c167223f43" providerId="LiveId" clId="{B4B6EEBE-1AD9-4F47-BA95-52AAA6D8EC30}" dt="2019-04-15T11:14:22.876" v="9" actId="122"/>
        <pc:sldMkLst>
          <pc:docMk/>
          <pc:sldMk cId="0" sldId="268"/>
        </pc:sldMkLst>
        <pc:spChg chg="mod">
          <ac:chgData name="Dan Suciu" userId="10bb65c167223f43" providerId="LiveId" clId="{B4B6EEBE-1AD9-4F47-BA95-52AAA6D8EC30}" dt="2019-04-15T11:14:22.876" v="9" actId="122"/>
          <ac:spMkLst>
            <pc:docMk/>
            <pc:sldMk cId="0" sldId="268"/>
            <ac:spMk id="7172" creationId="{00000000-0000-0000-0000-000000000000}"/>
          </ac:spMkLst>
        </pc:spChg>
      </pc:sldChg>
      <pc:sldChg chg="modAnim">
        <pc:chgData name="Dan Suciu" userId="10bb65c167223f43" providerId="LiveId" clId="{B4B6EEBE-1AD9-4F47-BA95-52AAA6D8EC30}" dt="2019-04-15T11:15:24.336" v="17"/>
        <pc:sldMkLst>
          <pc:docMk/>
          <pc:sldMk cId="0" sldId="269"/>
        </pc:sldMkLst>
      </pc:sldChg>
      <pc:sldChg chg="modSp">
        <pc:chgData name="Dan Suciu" userId="10bb65c167223f43" providerId="LiveId" clId="{B4B6EEBE-1AD9-4F47-BA95-52AAA6D8EC30}" dt="2019-04-15T11:12:49.778" v="2" actId="1076"/>
        <pc:sldMkLst>
          <pc:docMk/>
          <pc:sldMk cId="0" sldId="315"/>
        </pc:sldMkLst>
        <pc:spChg chg="mod">
          <ac:chgData name="Dan Suciu" userId="10bb65c167223f43" providerId="LiveId" clId="{B4B6EEBE-1AD9-4F47-BA95-52AAA6D8EC30}" dt="2019-04-15T11:12:49.778" v="2" actId="1076"/>
          <ac:spMkLst>
            <pc:docMk/>
            <pc:sldMk cId="0" sldId="315"/>
            <ac:spMk id="5124" creationId="{00000000-0000-0000-0000-000000000000}"/>
          </ac:spMkLst>
        </pc:spChg>
      </pc:sldChg>
      <pc:sldChg chg="modSp">
        <pc:chgData name="Dan Suciu" userId="10bb65c167223f43" providerId="LiveId" clId="{B4B6EEBE-1AD9-4F47-BA95-52AAA6D8EC30}" dt="2019-04-15T11:15:06.571" v="16" actId="20577"/>
        <pc:sldMkLst>
          <pc:docMk/>
          <pc:sldMk cId="0" sldId="321"/>
        </pc:sldMkLst>
        <pc:spChg chg="mod">
          <ac:chgData name="Dan Suciu" userId="10bb65c167223f43" providerId="LiveId" clId="{B4B6EEBE-1AD9-4F47-BA95-52AAA6D8EC30}" dt="2019-04-15T11:15:06.571" v="16" actId="20577"/>
          <ac:spMkLst>
            <pc:docMk/>
            <pc:sldMk cId="0" sldId="321"/>
            <ac:spMk id="8196" creationId="{00000000-0000-0000-0000-000000000000}"/>
          </ac:spMkLst>
        </pc:spChg>
      </pc:sldChg>
      <pc:sldChg chg="modSp">
        <pc:chgData name="Dan Suciu" userId="10bb65c167223f43" providerId="LiveId" clId="{B4B6EEBE-1AD9-4F47-BA95-52AAA6D8EC30}" dt="2019-04-15T11:13:40" v="7" actId="20577"/>
        <pc:sldMkLst>
          <pc:docMk/>
          <pc:sldMk cId="4218237969" sldId="335"/>
        </pc:sldMkLst>
        <pc:spChg chg="mod">
          <ac:chgData name="Dan Suciu" userId="10bb65c167223f43" providerId="LiveId" clId="{B4B6EEBE-1AD9-4F47-BA95-52AAA6D8EC30}" dt="2019-04-15T11:13:40" v="7" actId="20577"/>
          <ac:spMkLst>
            <pc:docMk/>
            <pc:sldMk cId="4218237969" sldId="335"/>
            <ac:spMk id="5124" creationId="{00000000-0000-0000-0000-000000000000}"/>
          </ac:spMkLst>
        </pc:spChg>
      </pc:sldChg>
    </pc:docChg>
  </pc:docChgLst>
  <pc:docChgLst>
    <pc:chgData name="Dan Suciu" userId="10bb65c167223f43" providerId="LiveId" clId="{8A142E6A-A1DC-4B8F-9ED6-68489F3FD0F8}"/>
    <pc:docChg chg="undo custSel addSld delSld modSld modMainMaster modNotesMaster">
      <pc:chgData name="Dan Suciu" userId="10bb65c167223f43" providerId="LiveId" clId="{8A142E6A-A1DC-4B8F-9ED6-68489F3FD0F8}" dt="2021-04-12T12:45:50.151" v="222" actId="1076"/>
      <pc:docMkLst>
        <pc:docMk/>
      </pc:docMkLst>
      <pc:sldChg chg="modSp mod">
        <pc:chgData name="Dan Suciu" userId="10bb65c167223f43" providerId="LiveId" clId="{8A142E6A-A1DC-4B8F-9ED6-68489F3FD0F8}" dt="2021-04-12T11:52:56.948" v="15" actId="1076"/>
        <pc:sldMkLst>
          <pc:docMk/>
          <pc:sldMk cId="0" sldId="265"/>
        </pc:sldMkLst>
        <pc:spChg chg="mod">
          <ac:chgData name="Dan Suciu" userId="10bb65c167223f43" providerId="LiveId" clId="{8A142E6A-A1DC-4B8F-9ED6-68489F3FD0F8}" dt="2021-04-12T11:52:54.036" v="14" actId="14100"/>
          <ac:spMkLst>
            <pc:docMk/>
            <pc:sldMk cId="0" sldId="265"/>
            <ac:spMk id="4099" creationId="{00000000-0000-0000-0000-000000000000}"/>
          </ac:spMkLst>
        </pc:spChg>
        <pc:spChg chg="mod">
          <ac:chgData name="Dan Suciu" userId="10bb65c167223f43" providerId="LiveId" clId="{8A142E6A-A1DC-4B8F-9ED6-68489F3FD0F8}" dt="2021-04-12T11:52:56.948" v="15" actId="1076"/>
          <ac:spMkLst>
            <pc:docMk/>
            <pc:sldMk cId="0" sldId="265"/>
            <ac:spMk id="4100" creationId="{00000000-0000-0000-0000-000000000000}"/>
          </ac:spMkLst>
        </pc:spChg>
      </pc:sldChg>
      <pc:sldChg chg="modSp add del mod setBg">
        <pc:chgData name="Dan Suciu" userId="10bb65c167223f43" providerId="LiveId" clId="{8A142E6A-A1DC-4B8F-9ED6-68489F3FD0F8}" dt="2021-04-12T11:51:33.440" v="11"/>
        <pc:sldMkLst>
          <pc:docMk/>
          <pc:sldMk cId="3782693087" sldId="266"/>
        </pc:sldMkLst>
        <pc:spChg chg="mod">
          <ac:chgData name="Dan Suciu" userId="10bb65c167223f43" providerId="LiveId" clId="{8A142E6A-A1DC-4B8F-9ED6-68489F3FD0F8}" dt="2021-04-12T11:51:12.176" v="6" actId="27636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8A142E6A-A1DC-4B8F-9ED6-68489F3FD0F8}" dt="2021-04-12T11:51:33.440" v="11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">
        <pc:chgData name="Dan Suciu" userId="10bb65c167223f43" providerId="LiveId" clId="{8A142E6A-A1DC-4B8F-9ED6-68489F3FD0F8}" dt="2021-04-12T12:12:14.084" v="25" actId="1076"/>
        <pc:sldMkLst>
          <pc:docMk/>
          <pc:sldMk cId="0" sldId="267"/>
        </pc:sldMkLst>
        <pc:spChg chg="mod">
          <ac:chgData name="Dan Suciu" userId="10bb65c167223f43" providerId="LiveId" clId="{8A142E6A-A1DC-4B8F-9ED6-68489F3FD0F8}" dt="2021-04-12T12:12:11.396" v="24" actId="1076"/>
          <ac:spMkLst>
            <pc:docMk/>
            <pc:sldMk cId="0" sldId="267"/>
            <ac:spMk id="614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2:14.084" v="25" actId="1076"/>
          <ac:spMkLst>
            <pc:docMk/>
            <pc:sldMk cId="0" sldId="267"/>
            <ac:spMk id="6148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3:03.127" v="60" actId="1036"/>
        <pc:sldMkLst>
          <pc:docMk/>
          <pc:sldMk cId="0" sldId="268"/>
        </pc:sldMkLst>
        <pc:spChg chg="mod">
          <ac:chgData name="Dan Suciu" userId="10bb65c167223f43" providerId="LiveId" clId="{8A142E6A-A1DC-4B8F-9ED6-68489F3FD0F8}" dt="2021-04-12T12:12:56.108" v="42" actId="14100"/>
          <ac:spMkLst>
            <pc:docMk/>
            <pc:sldMk cId="0" sldId="268"/>
            <ac:spMk id="71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3:03.127" v="60" actId="1036"/>
          <ac:spMkLst>
            <pc:docMk/>
            <pc:sldMk cId="0" sldId="268"/>
            <ac:spMk id="71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3:03.127" v="60" actId="1036"/>
          <ac:spMkLst>
            <pc:docMk/>
            <pc:sldMk cId="0" sldId="268"/>
            <ac:spMk id="7173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19.171" v="82" actId="1076"/>
        <pc:sldMkLst>
          <pc:docMk/>
          <pc:sldMk cId="0" sldId="269"/>
        </pc:sldMkLst>
        <pc:spChg chg="mod">
          <ac:chgData name="Dan Suciu" userId="10bb65c167223f43" providerId="LiveId" clId="{8A142E6A-A1DC-4B8F-9ED6-68489F3FD0F8}" dt="2021-04-12T12:15:15.212" v="81" actId="14100"/>
          <ac:spMkLst>
            <pc:docMk/>
            <pc:sldMk cId="0" sldId="269"/>
            <ac:spMk id="92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19.171" v="82" actId="1076"/>
          <ac:spMkLst>
            <pc:docMk/>
            <pc:sldMk cId="0" sldId="269"/>
            <ac:spMk id="9220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69"/>
            <ac:spMk id="9221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6:12.546" v="104" actId="1076"/>
        <pc:sldMkLst>
          <pc:docMk/>
          <pc:sldMk cId="0" sldId="270"/>
        </pc:sldMkLst>
        <pc:spChg chg="mod">
          <ac:chgData name="Dan Suciu" userId="10bb65c167223f43" providerId="LiveId" clId="{8A142E6A-A1DC-4B8F-9ED6-68489F3FD0F8}" dt="2021-04-12T12:16:04.939" v="102" actId="14100"/>
          <ac:spMkLst>
            <pc:docMk/>
            <pc:sldMk cId="0" sldId="270"/>
            <ac:spMk id="122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08.684" v="103" actId="1076"/>
          <ac:spMkLst>
            <pc:docMk/>
            <pc:sldMk cId="0" sldId="270"/>
            <ac:spMk id="1229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12.546" v="104" actId="1076"/>
          <ac:spMkLst>
            <pc:docMk/>
            <pc:sldMk cId="0" sldId="270"/>
            <ac:spMk id="12293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45:41.109" v="220" actId="1076"/>
        <pc:sldMkLst>
          <pc:docMk/>
          <pc:sldMk cId="0" sldId="271"/>
        </pc:sldMkLst>
        <pc:spChg chg="mod">
          <ac:chgData name="Dan Suciu" userId="10bb65c167223f43" providerId="LiveId" clId="{8A142E6A-A1DC-4B8F-9ED6-68489F3FD0F8}" dt="2021-04-12T12:16:59.707" v="115" actId="1076"/>
          <ac:spMkLst>
            <pc:docMk/>
            <pc:sldMk cId="0" sldId="271"/>
            <ac:spMk id="13315" creationId="{00000000-0000-0000-0000-000000000000}"/>
          </ac:spMkLst>
        </pc:spChg>
        <pc:spChg chg="mod">
          <ac:chgData name="Dan Suciu" userId="10bb65c167223f43" providerId="LiveId" clId="{8A142E6A-A1DC-4B8F-9ED6-68489F3FD0F8}" dt="2021-04-12T12:45:41.109" v="220" actId="1076"/>
          <ac:spMkLst>
            <pc:docMk/>
            <pc:sldMk cId="0" sldId="271"/>
            <ac:spMk id="13316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7:34.421" v="125" actId="1076"/>
        <pc:sldMkLst>
          <pc:docMk/>
          <pc:sldMk cId="0" sldId="274"/>
        </pc:sldMkLst>
        <pc:spChg chg="mod">
          <ac:chgData name="Dan Suciu" userId="10bb65c167223f43" providerId="LiveId" clId="{8A142E6A-A1DC-4B8F-9ED6-68489F3FD0F8}" dt="2021-04-12T12:17:28.147" v="123" actId="14100"/>
          <ac:spMkLst>
            <pc:docMk/>
            <pc:sldMk cId="0" sldId="274"/>
            <ac:spMk id="1433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34.421" v="125" actId="1076"/>
          <ac:spMkLst>
            <pc:docMk/>
            <pc:sldMk cId="0" sldId="274"/>
            <ac:spMk id="14340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7:49.098" v="147" actId="1036"/>
        <pc:sldMkLst>
          <pc:docMk/>
          <pc:sldMk cId="0" sldId="275"/>
        </pc:sldMkLst>
        <pc:spChg chg="mod">
          <ac:chgData name="Dan Suciu" userId="10bb65c167223f43" providerId="LiveId" clId="{8A142E6A-A1DC-4B8F-9ED6-68489F3FD0F8}" dt="2021-04-12T12:17:40.511" v="127" actId="14100"/>
          <ac:spMkLst>
            <pc:docMk/>
            <pc:sldMk cId="0" sldId="275"/>
            <ac:spMk id="1536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6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7:49.098" v="147" actId="1036"/>
          <ac:spMkLst>
            <pc:docMk/>
            <pc:sldMk cId="0" sldId="275"/>
            <ac:spMk id="15375" creationId="{00000000-0000-0000-0000-000000000000}"/>
          </ac:spMkLst>
        </pc:spChg>
      </pc:sldChg>
      <pc:sldChg chg="modSp mod modNotes">
        <pc:chgData name="Dan Suciu" userId="10bb65c167223f43" providerId="LiveId" clId="{8A142E6A-A1DC-4B8F-9ED6-68489F3FD0F8}" dt="2021-04-12T12:19:05.690" v="199" actId="1037"/>
        <pc:sldMkLst>
          <pc:docMk/>
          <pc:sldMk cId="0" sldId="276"/>
        </pc:sldMkLst>
        <pc:spChg chg="mod">
          <ac:chgData name="Dan Suciu" userId="10bb65c167223f43" providerId="LiveId" clId="{8A142E6A-A1DC-4B8F-9ED6-68489F3FD0F8}" dt="2021-04-12T12:17:56.293" v="149" actId="14100"/>
          <ac:spMkLst>
            <pc:docMk/>
            <pc:sldMk cId="0" sldId="276"/>
            <ac:spMk id="1638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03.853" v="151" actId="1076"/>
          <ac:spMkLst>
            <pc:docMk/>
            <pc:sldMk cId="0" sldId="276"/>
            <ac:spMk id="16388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76"/>
            <ac:spMk id="16390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76"/>
            <ac:spMk id="16391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276"/>
            <ac:spMk id="16392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9:05.690" v="199" actId="1037"/>
          <ac:grpSpMkLst>
            <pc:docMk/>
            <pc:sldMk cId="0" sldId="276"/>
            <ac:grpSpMk id="16389" creationId="{00000000-0000-0000-0000-000000000000}"/>
          </ac:grpSpMkLst>
        </pc:grpChg>
      </pc:sldChg>
      <pc:sldChg chg="modSp del">
        <pc:chgData name="Dan Suciu" userId="10bb65c167223f43" providerId="LiveId" clId="{8A142E6A-A1DC-4B8F-9ED6-68489F3FD0F8}" dt="2021-04-12T11:51:37.837" v="12" actId="47"/>
        <pc:sldMkLst>
          <pc:docMk/>
          <pc:sldMk cId="0" sldId="314"/>
        </pc:sldMkLst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314"/>
            <ac:spMk id="3075" creationId="{00000000-0000-0000-0000-000000000000}"/>
          </ac:spMkLst>
        </pc:spChg>
      </pc:sldChg>
      <pc:sldChg chg="addSp delSp modSp">
        <pc:chgData name="Dan Suciu" userId="10bb65c167223f43" providerId="LiveId" clId="{8A142E6A-A1DC-4B8F-9ED6-68489F3FD0F8}" dt="2021-04-12T12:11:08.849" v="18" actId="1076"/>
        <pc:sldMkLst>
          <pc:docMk/>
          <pc:sldMk cId="0" sldId="315"/>
        </pc:sldMkLst>
        <pc:spChg chg="add mod">
          <ac:chgData name="Dan Suciu" userId="10bb65c167223f43" providerId="LiveId" clId="{8A142E6A-A1DC-4B8F-9ED6-68489F3FD0F8}" dt="2021-04-12T12:11:05.571" v="17"/>
          <ac:spMkLst>
            <pc:docMk/>
            <pc:sldMk cId="0" sldId="315"/>
            <ac:spMk id="4" creationId="{FD14A8D6-580E-4725-9D64-28028B6DD2F6}"/>
          </ac:spMkLst>
        </pc:spChg>
        <pc:spChg chg="del mod">
          <ac:chgData name="Dan Suciu" userId="10bb65c167223f43" providerId="LiveId" clId="{8A142E6A-A1DC-4B8F-9ED6-68489F3FD0F8}" dt="2021-04-12T12:11:02.059" v="16" actId="478"/>
          <ac:spMkLst>
            <pc:docMk/>
            <pc:sldMk cId="0" sldId="315"/>
            <ac:spMk id="512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1:08.849" v="18" actId="1076"/>
          <ac:spMkLst>
            <pc:docMk/>
            <pc:sldMk cId="0" sldId="315"/>
            <ac:spMk id="5124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09.979" v="79" actId="1076"/>
        <pc:sldMkLst>
          <pc:docMk/>
          <pc:sldMk cId="0" sldId="321"/>
        </pc:sldMkLst>
        <pc:spChg chg="mod">
          <ac:chgData name="Dan Suciu" userId="10bb65c167223f43" providerId="LiveId" clId="{8A142E6A-A1DC-4B8F-9ED6-68489F3FD0F8}" dt="2021-04-12T12:15:06.011" v="78" actId="14100"/>
          <ac:spMkLst>
            <pc:docMk/>
            <pc:sldMk cId="0" sldId="321"/>
            <ac:spMk id="819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09.979" v="79" actId="1076"/>
          <ac:spMkLst>
            <pc:docMk/>
            <pc:sldMk cId="0" sldId="321"/>
            <ac:spMk id="8196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44.013" v="96" actId="1038"/>
        <pc:sldMkLst>
          <pc:docMk/>
          <pc:sldMk cId="0" sldId="322"/>
        </pc:sldMkLst>
        <pc:spChg chg="mod">
          <ac:chgData name="Dan Suciu" userId="10bb65c167223f43" providerId="LiveId" clId="{8A142E6A-A1DC-4B8F-9ED6-68489F3FD0F8}" dt="2021-04-12T12:15:38.141" v="88" actId="14100"/>
          <ac:spMkLst>
            <pc:docMk/>
            <pc:sldMk cId="0" sldId="322"/>
            <ac:spMk id="10243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0" sldId="322"/>
            <ac:spMk id="1024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4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5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6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44.013" v="96" actId="1038"/>
          <ac:spMkLst>
            <pc:docMk/>
            <pc:sldMk cId="0" sldId="322"/>
            <ac:spMk id="10279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5:44.013" v="96" actId="1038"/>
          <ac:grpSpMkLst>
            <pc:docMk/>
            <pc:sldMk cId="0" sldId="322"/>
            <ac:grpSpMk id="10245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5:44.013" v="96" actId="1038"/>
          <ac:grpSpMkLst>
            <pc:docMk/>
            <pc:sldMk cId="0" sldId="322"/>
            <ac:grpSpMk id="10266" creationId="{00000000-0000-0000-0000-000000000000}"/>
          </ac:grpSpMkLst>
        </pc:grpChg>
      </pc:sldChg>
      <pc:sldChg chg="modSp mod">
        <pc:chgData name="Dan Suciu" userId="10bb65c167223f43" providerId="LiveId" clId="{8A142E6A-A1DC-4B8F-9ED6-68489F3FD0F8}" dt="2021-04-12T12:43:33.684" v="215" actId="1035"/>
        <pc:sldMkLst>
          <pc:docMk/>
          <pc:sldMk cId="0" sldId="323"/>
        </pc:sldMkLst>
        <pc:spChg chg="mod">
          <ac:chgData name="Dan Suciu" userId="10bb65c167223f43" providerId="LiveId" clId="{8A142E6A-A1DC-4B8F-9ED6-68489F3FD0F8}" dt="2021-04-12T12:15:52.050" v="98" actId="14100"/>
          <ac:spMkLst>
            <pc:docMk/>
            <pc:sldMk cId="0" sldId="323"/>
            <ac:spMk id="112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43:33.684" v="215" actId="1035"/>
          <ac:spMkLst>
            <pc:docMk/>
            <pc:sldMk cId="0" sldId="323"/>
            <ac:spMk id="11268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5:31.180" v="86" actId="1076"/>
        <pc:sldMkLst>
          <pc:docMk/>
          <pc:sldMk cId="2337764403" sldId="330"/>
        </pc:sldMkLst>
        <pc:spChg chg="mod">
          <ac:chgData name="Dan Suciu" userId="10bb65c167223f43" providerId="LiveId" clId="{8A142E6A-A1DC-4B8F-9ED6-68489F3FD0F8}" dt="2021-04-12T12:15:25.188" v="84" actId="14100"/>
          <ac:spMkLst>
            <pc:docMk/>
            <pc:sldMk cId="2337764403" sldId="330"/>
            <ac:spMk id="92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5:31.180" v="86" actId="1076"/>
          <ac:spMkLst>
            <pc:docMk/>
            <pc:sldMk cId="2337764403" sldId="330"/>
            <ac:spMk id="9220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2337764403" sldId="330"/>
            <ac:spMk id="9221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1:15.393" v="21" actId="1076"/>
        <pc:sldMkLst>
          <pc:docMk/>
          <pc:sldMk cId="4218237969" sldId="335"/>
        </pc:sldMkLst>
        <pc:spChg chg="mod">
          <ac:chgData name="Dan Suciu" userId="10bb65c167223f43" providerId="LiveId" clId="{8A142E6A-A1DC-4B8F-9ED6-68489F3FD0F8}" dt="2021-04-12T12:11:15.393" v="21" actId="1076"/>
          <ac:spMkLst>
            <pc:docMk/>
            <pc:sldMk cId="4218237969" sldId="335"/>
            <ac:spMk id="5123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4218237969" sldId="335"/>
            <ac:spMk id="5124" creationId="{00000000-0000-0000-0000-000000000000}"/>
          </ac:spMkLst>
        </pc:spChg>
      </pc:sldChg>
      <pc:sldChg chg="modSp del">
        <pc:chgData name="Dan Suciu" userId="10bb65c167223f43" providerId="LiveId" clId="{8A142E6A-A1DC-4B8F-9ED6-68489F3FD0F8}" dt="2021-04-12T12:15:00.004" v="76" actId="47"/>
        <pc:sldMkLst>
          <pc:docMk/>
          <pc:sldMk cId="1816086945" sldId="336"/>
        </pc:sldMkLst>
        <pc:spChg chg="mod">
          <ac:chgData name="Dan Suciu" userId="10bb65c167223f43" providerId="LiveId" clId="{8A142E6A-A1DC-4B8F-9ED6-68489F3FD0F8}" dt="2021-04-12T11:50:16.647" v="0"/>
          <ac:spMkLst>
            <pc:docMk/>
            <pc:sldMk cId="1816086945" sldId="336"/>
            <ac:spMk id="7171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1816086945" sldId="336"/>
            <ac:spMk id="7172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1816086945" sldId="336"/>
            <ac:spMk id="7173" creationId="{00000000-0000-0000-0000-000000000000}"/>
          </ac:spMkLst>
        </pc:spChg>
      </pc:sldChg>
      <pc:sldChg chg="modSp del">
        <pc:chgData name="Dan Suciu" userId="10bb65c167223f43" providerId="LiveId" clId="{8A142E6A-A1DC-4B8F-9ED6-68489F3FD0F8}" dt="2021-04-12T12:15:00.004" v="76" actId="47"/>
        <pc:sldMkLst>
          <pc:docMk/>
          <pc:sldMk cId="431422266" sldId="337"/>
        </pc:sldMkLst>
        <pc:spChg chg="mod">
          <ac:chgData name="Dan Suciu" userId="10bb65c167223f43" providerId="LiveId" clId="{8A142E6A-A1DC-4B8F-9ED6-68489F3FD0F8}" dt="2021-04-12T11:50:16.647" v="0"/>
          <ac:spMkLst>
            <pc:docMk/>
            <pc:sldMk cId="431422266" sldId="337"/>
            <ac:spMk id="7171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431422266" sldId="337"/>
            <ac:spMk id="7172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k cId="431422266" sldId="337"/>
            <ac:spMk id="7173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6:25.443" v="108" actId="1076"/>
        <pc:sldMkLst>
          <pc:docMk/>
          <pc:sldMk cId="499026709" sldId="338"/>
        </pc:sldMkLst>
        <pc:spChg chg="mod">
          <ac:chgData name="Dan Suciu" userId="10bb65c167223f43" providerId="LiveId" clId="{8A142E6A-A1DC-4B8F-9ED6-68489F3FD0F8}" dt="2021-04-12T12:16:22.706" v="107" actId="1076"/>
          <ac:spMkLst>
            <pc:docMk/>
            <pc:sldMk cId="499026709" sldId="338"/>
            <ac:spMk id="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20.371" v="106" actId="14100"/>
          <ac:spMkLst>
            <pc:docMk/>
            <pc:sldMk cId="499026709" sldId="338"/>
            <ac:spMk id="122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25.443" v="108" actId="1076"/>
          <ac:spMkLst>
            <pc:docMk/>
            <pc:sldMk cId="499026709" sldId="338"/>
            <ac:spMk id="12292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16:54.707" v="113" actId="1076"/>
        <pc:sldMkLst>
          <pc:docMk/>
          <pc:sldMk cId="1897997873" sldId="339"/>
        </pc:sldMkLst>
        <pc:spChg chg="mod">
          <ac:chgData name="Dan Suciu" userId="10bb65c167223f43" providerId="LiveId" clId="{8A142E6A-A1DC-4B8F-9ED6-68489F3FD0F8}" dt="2021-04-12T12:16:54.707" v="113" actId="1076"/>
          <ac:spMkLst>
            <pc:docMk/>
            <pc:sldMk cId="1897997873" sldId="339"/>
            <ac:spMk id="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45.243" v="110" actId="14100"/>
          <ac:spMkLst>
            <pc:docMk/>
            <pc:sldMk cId="1897997873" sldId="339"/>
            <ac:spMk id="122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6:51.939" v="112" actId="1076"/>
          <ac:spMkLst>
            <pc:docMk/>
            <pc:sldMk cId="1897997873" sldId="339"/>
            <ac:spMk id="12292" creationId="{00000000-0000-0000-0000-000000000000}"/>
          </ac:spMkLst>
        </pc:spChg>
      </pc:sldChg>
      <pc:sldChg chg="modSp mod">
        <pc:chgData name="Dan Suciu" userId="10bb65c167223f43" providerId="LiveId" clId="{8A142E6A-A1DC-4B8F-9ED6-68489F3FD0F8}" dt="2021-04-12T12:45:50.151" v="222" actId="1076"/>
        <pc:sldMkLst>
          <pc:docMk/>
          <pc:sldMk cId="4261123829" sldId="340"/>
        </pc:sldMkLst>
        <pc:spChg chg="mod">
          <ac:chgData name="Dan Suciu" userId="10bb65c167223f43" providerId="LiveId" clId="{8A142E6A-A1DC-4B8F-9ED6-68489F3FD0F8}" dt="2021-04-12T12:17:16.721" v="119" actId="14100"/>
          <ac:spMkLst>
            <pc:docMk/>
            <pc:sldMk cId="4261123829" sldId="340"/>
            <ac:spMk id="13315" creationId="{00000000-0000-0000-0000-000000000000}"/>
          </ac:spMkLst>
        </pc:spChg>
        <pc:spChg chg="mod">
          <ac:chgData name="Dan Suciu" userId="10bb65c167223f43" providerId="LiveId" clId="{8A142E6A-A1DC-4B8F-9ED6-68489F3FD0F8}" dt="2021-04-12T12:45:50.151" v="222" actId="1076"/>
          <ac:spMkLst>
            <pc:docMk/>
            <pc:sldMk cId="4261123829" sldId="340"/>
            <ac:spMk id="13316" creationId="{00000000-0000-0000-0000-000000000000}"/>
          </ac:spMkLst>
        </pc:spChg>
      </pc:sldChg>
      <pc:sldChg chg="modSp">
        <pc:chgData name="Dan Suciu" userId="10bb65c167223f43" providerId="LiveId" clId="{8A142E6A-A1DC-4B8F-9ED6-68489F3FD0F8}" dt="2021-04-12T12:18:21.219" v="168" actId="1037"/>
        <pc:sldMkLst>
          <pc:docMk/>
          <pc:sldMk cId="1421541426" sldId="341"/>
        </pc:sldMkLst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2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3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4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5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6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7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8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49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0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2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3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4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7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1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20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21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21.219" v="168" actId="1037"/>
          <ac:spMkLst>
            <pc:docMk/>
            <pc:sldMk cId="1421541426" sldId="341"/>
            <ac:spMk id="17522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14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15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27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45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50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493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503" creationId="{00000000-0000-0000-0000-000000000000}"/>
          </ac:grpSpMkLst>
        </pc:grpChg>
        <pc:grpChg chg="mod">
          <ac:chgData name="Dan Suciu" userId="10bb65c167223f43" providerId="LiveId" clId="{8A142E6A-A1DC-4B8F-9ED6-68489F3FD0F8}" dt="2021-04-12T12:18:21.219" v="168" actId="1037"/>
          <ac:grpSpMkLst>
            <pc:docMk/>
            <pc:sldMk cId="1421541426" sldId="341"/>
            <ac:grpSpMk id="17504" creationId="{00000000-0000-0000-0000-000000000000}"/>
          </ac:grpSpMkLst>
        </pc:grpChg>
      </pc:sldChg>
      <pc:sldChg chg="modSp mod">
        <pc:chgData name="Dan Suciu" userId="10bb65c167223f43" providerId="LiveId" clId="{8A142E6A-A1DC-4B8F-9ED6-68489F3FD0F8}" dt="2021-04-12T12:18:44.532" v="188" actId="1037"/>
        <pc:sldMkLst>
          <pc:docMk/>
          <pc:sldMk cId="3763523164" sldId="342"/>
        </pc:sldMkLst>
        <pc:spChg chg="mod">
          <ac:chgData name="Dan Suciu" userId="10bb65c167223f43" providerId="LiveId" clId="{8A142E6A-A1DC-4B8F-9ED6-68489F3FD0F8}" dt="2021-04-12T12:18:29.283" v="170" actId="14100"/>
          <ac:spMkLst>
            <pc:docMk/>
            <pc:sldMk cId="3763523164" sldId="342"/>
            <ac:spMk id="18435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36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38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39" creationId="{00000000-0000-0000-0000-000000000000}"/>
          </ac:spMkLst>
        </pc:spChg>
        <pc:spChg chg="mod">
          <ac:chgData name="Dan Suciu" userId="10bb65c167223f43" providerId="LiveId" clId="{8A142E6A-A1DC-4B8F-9ED6-68489F3FD0F8}" dt="2021-04-12T12:18:44.532" v="188" actId="1037"/>
          <ac:spMkLst>
            <pc:docMk/>
            <pc:sldMk cId="3763523164" sldId="342"/>
            <ac:spMk id="18440" creationId="{00000000-0000-0000-0000-000000000000}"/>
          </ac:spMkLst>
        </pc:spChg>
        <pc:grpChg chg="mod">
          <ac:chgData name="Dan Suciu" userId="10bb65c167223f43" providerId="LiveId" clId="{8A142E6A-A1DC-4B8F-9ED6-68489F3FD0F8}" dt="2021-04-12T12:18:44.532" v="188" actId="1037"/>
          <ac:grpSpMkLst>
            <pc:docMk/>
            <pc:sldMk cId="3763523164" sldId="342"/>
            <ac:grpSpMk id="18437" creationId="{00000000-0000-0000-0000-000000000000}"/>
          </ac:grpSpMkLst>
        </pc:grpChg>
      </pc:sldChg>
      <pc:sldChg chg="modSp mod">
        <pc:chgData name="Dan Suciu" userId="10bb65c167223f43" providerId="LiveId" clId="{8A142E6A-A1DC-4B8F-9ED6-68489F3FD0F8}" dt="2021-04-12T12:42:29.081" v="204" actId="1076"/>
        <pc:sldMkLst>
          <pc:docMk/>
          <pc:sldMk cId="3340233385" sldId="343"/>
        </pc:sldMkLst>
        <pc:spChg chg="mod">
          <ac:chgData name="Dan Suciu" userId="10bb65c167223f43" providerId="LiveId" clId="{8A142E6A-A1DC-4B8F-9ED6-68489F3FD0F8}" dt="2021-04-12T12:19:21.195" v="201" actId="14100"/>
          <ac:spMkLst>
            <pc:docMk/>
            <pc:sldMk cId="3340233385" sldId="343"/>
            <ac:spMk id="19459" creationId="{00000000-0000-0000-0000-000000000000}"/>
          </ac:spMkLst>
        </pc:spChg>
        <pc:spChg chg="mod">
          <ac:chgData name="Dan Suciu" userId="10bb65c167223f43" providerId="LiveId" clId="{8A142E6A-A1DC-4B8F-9ED6-68489F3FD0F8}" dt="2021-04-12T12:42:29.081" v="204" actId="1076"/>
          <ac:spMkLst>
            <pc:docMk/>
            <pc:sldMk cId="3340233385" sldId="343"/>
            <ac:spMk id="19460" creationId="{00000000-0000-0000-0000-000000000000}"/>
          </ac:spMkLst>
        </pc:spChg>
      </pc:sldChg>
      <pc:sldChg chg="addSp delSp modSp add mod">
        <pc:chgData name="Dan Suciu" userId="10bb65c167223f43" providerId="LiveId" clId="{8A142E6A-A1DC-4B8F-9ED6-68489F3FD0F8}" dt="2021-04-12T12:14:36.360" v="69" actId="5793"/>
        <pc:sldMkLst>
          <pc:docMk/>
          <pc:sldMk cId="382686992" sldId="344"/>
        </pc:sldMkLst>
        <pc:spChg chg="add del mod">
          <ac:chgData name="Dan Suciu" userId="10bb65c167223f43" providerId="LiveId" clId="{8A142E6A-A1DC-4B8F-9ED6-68489F3FD0F8}" dt="2021-04-12T12:13:31.529" v="64" actId="478"/>
          <ac:spMkLst>
            <pc:docMk/>
            <pc:sldMk cId="382686992" sldId="344"/>
            <ac:spMk id="2" creationId="{2DA6336E-4018-401F-963E-A07A61C5155D}"/>
          </ac:spMkLst>
        </pc:spChg>
        <pc:spChg chg="add mod">
          <ac:chgData name="Dan Suciu" userId="10bb65c167223f43" providerId="LiveId" clId="{8A142E6A-A1DC-4B8F-9ED6-68489F3FD0F8}" dt="2021-04-12T12:14:36.360" v="69" actId="5793"/>
          <ac:spMkLst>
            <pc:docMk/>
            <pc:sldMk cId="382686992" sldId="344"/>
            <ac:spMk id="6" creationId="{12BF0144-818B-40A3-B36D-1B83B81CF52F}"/>
          </ac:spMkLst>
        </pc:spChg>
        <pc:spChg chg="del">
          <ac:chgData name="Dan Suciu" userId="10bb65c167223f43" providerId="LiveId" clId="{8A142E6A-A1DC-4B8F-9ED6-68489F3FD0F8}" dt="2021-04-12T12:13:27.220" v="63" actId="478"/>
          <ac:spMkLst>
            <pc:docMk/>
            <pc:sldMk cId="382686992" sldId="344"/>
            <ac:spMk id="7172" creationId="{00000000-0000-0000-0000-000000000000}"/>
          </ac:spMkLst>
        </pc:spChg>
      </pc:sldChg>
      <pc:sldChg chg="addSp delSp modSp add mod">
        <pc:chgData name="Dan Suciu" userId="10bb65c167223f43" providerId="LiveId" clId="{8A142E6A-A1DC-4B8F-9ED6-68489F3FD0F8}" dt="2021-04-12T12:14:56.921" v="75" actId="20577"/>
        <pc:sldMkLst>
          <pc:docMk/>
          <pc:sldMk cId="3656076493" sldId="345"/>
        </pc:sldMkLst>
        <pc:spChg chg="add del mod">
          <ac:chgData name="Dan Suciu" userId="10bb65c167223f43" providerId="LiveId" clId="{8A142E6A-A1DC-4B8F-9ED6-68489F3FD0F8}" dt="2021-04-12T12:13:46.418" v="66" actId="478"/>
          <ac:spMkLst>
            <pc:docMk/>
            <pc:sldMk cId="3656076493" sldId="345"/>
            <ac:spMk id="2" creationId="{67CE9A36-D63B-4BC2-96E4-E9F3F546EA90}"/>
          </ac:spMkLst>
        </pc:spChg>
        <pc:spChg chg="add mod">
          <ac:chgData name="Dan Suciu" userId="10bb65c167223f43" providerId="LiveId" clId="{8A142E6A-A1DC-4B8F-9ED6-68489F3FD0F8}" dt="2021-04-12T12:14:56.921" v="75" actId="20577"/>
          <ac:spMkLst>
            <pc:docMk/>
            <pc:sldMk cId="3656076493" sldId="345"/>
            <ac:spMk id="6" creationId="{1F4D8CAC-8F01-45CE-A151-EE343034DB88}"/>
          </ac:spMkLst>
        </pc:spChg>
        <pc:spChg chg="del">
          <ac:chgData name="Dan Suciu" userId="10bb65c167223f43" providerId="LiveId" clId="{8A142E6A-A1DC-4B8F-9ED6-68489F3FD0F8}" dt="2021-04-12T12:13:43.782" v="65" actId="478"/>
          <ac:spMkLst>
            <pc:docMk/>
            <pc:sldMk cId="3656076493" sldId="345"/>
            <ac:spMk id="7172" creationId="{00000000-0000-0000-0000-000000000000}"/>
          </ac:spMkLst>
        </pc:spChg>
      </pc:sldChg>
      <pc:sldMasterChg chg="modSp modSldLayout">
        <pc:chgData name="Dan Suciu" userId="10bb65c167223f43" providerId="LiveId" clId="{8A142E6A-A1DC-4B8F-9ED6-68489F3FD0F8}" dt="2021-04-12T11:50:16.647" v="0"/>
        <pc:sldMasterMkLst>
          <pc:docMk/>
          <pc:sldMasterMk cId="0" sldId="2147483651"/>
        </pc:sldMasterMkLst>
        <pc:spChg chg="mod">
          <ac:chgData name="Dan Suciu" userId="10bb65c167223f43" providerId="LiveId" clId="{8A142E6A-A1DC-4B8F-9ED6-68489F3FD0F8}" dt="2021-04-12T11:50:16.647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8A142E6A-A1DC-4B8F-9ED6-68489F3FD0F8}" dt="2021-04-12T11:50:16.647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8A142E6A-A1DC-4B8F-9ED6-68489F3FD0F8}" dt="2021-04-12T11:50:16.647" v="0"/>
          <pc:sldLayoutMkLst>
            <pc:docMk/>
            <pc:sldMasterMk cId="0" sldId="2147483651"/>
            <pc:sldLayoutMk cId="1224938505" sldId="2147483746"/>
          </pc:sldLayoutMkLst>
          <pc:spChg chg="mod">
            <ac:chgData name="Dan Suciu" userId="10bb65c167223f43" providerId="LiveId" clId="{8A142E6A-A1DC-4B8F-9ED6-68489F3FD0F8}" dt="2021-04-12T11:50:16.647" v="0"/>
            <ac:spMkLst>
              <pc:docMk/>
              <pc:sldMasterMk cId="0" sldId="2147483651"/>
              <pc:sldLayoutMk cId="1224938505" sldId="214748374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FE1D4645-75CE-49E3-9333-5BFD08B1A963}"/>
    <pc:docChg chg="modSld">
      <pc:chgData name="Dan Suciu" userId="10bb65c167223f43" providerId="LiveId" clId="{FE1D4645-75CE-49E3-9333-5BFD08B1A963}" dt="2023-04-29T09:54:59.878" v="160" actId="20577"/>
      <pc:docMkLst>
        <pc:docMk/>
      </pc:docMkLst>
      <pc:sldChg chg="modSp">
        <pc:chgData name="Dan Suciu" userId="10bb65c167223f43" providerId="LiveId" clId="{FE1D4645-75CE-49E3-9333-5BFD08B1A963}" dt="2023-04-26T20:52:12.737" v="0" actId="14100"/>
        <pc:sldMkLst>
          <pc:docMk/>
          <pc:sldMk cId="0" sldId="265"/>
        </pc:sldMkLst>
        <pc:spChg chg="mod">
          <ac:chgData name="Dan Suciu" userId="10bb65c167223f43" providerId="LiveId" clId="{FE1D4645-75CE-49E3-9333-5BFD08B1A963}" dt="2023-04-26T20:52:12.737" v="0" actId="14100"/>
          <ac:spMkLst>
            <pc:docMk/>
            <pc:sldMk cId="0" sldId="265"/>
            <ac:spMk id="4100" creationId="{00000000-0000-0000-0000-000000000000}"/>
          </ac:spMkLst>
        </pc:spChg>
      </pc:sldChg>
      <pc:sldChg chg="modSp mod">
        <pc:chgData name="Dan Suciu" userId="10bb65c167223f43" providerId="LiveId" clId="{FE1D4645-75CE-49E3-9333-5BFD08B1A963}" dt="2023-04-29T09:54:59.878" v="160" actId="20577"/>
        <pc:sldMkLst>
          <pc:docMk/>
          <pc:sldMk cId="3782693087" sldId="266"/>
        </pc:sldMkLst>
        <pc:spChg chg="mod">
          <ac:chgData name="Dan Suciu" userId="10bb65c167223f43" providerId="LiveId" clId="{FE1D4645-75CE-49E3-9333-5BFD08B1A963}" dt="2023-04-29T09:54:59.878" v="160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FE1D4645-75CE-49E3-9333-5BFD08B1A963}" dt="2023-04-26T20:53:22.323" v="39" actId="1035"/>
        <pc:sldMkLst>
          <pc:docMk/>
          <pc:sldMk cId="0" sldId="268"/>
        </pc:sldMkLst>
        <pc:spChg chg="mod">
          <ac:chgData name="Dan Suciu" userId="10bb65c167223f43" providerId="LiveId" clId="{FE1D4645-75CE-49E3-9333-5BFD08B1A963}" dt="2023-04-26T20:53:22.323" v="39" actId="1035"/>
          <ac:spMkLst>
            <pc:docMk/>
            <pc:sldMk cId="0" sldId="268"/>
            <ac:spMk id="7172" creationId="{00000000-0000-0000-0000-000000000000}"/>
          </ac:spMkLst>
        </pc:spChg>
        <pc:spChg chg="mod">
          <ac:chgData name="Dan Suciu" userId="10bb65c167223f43" providerId="LiveId" clId="{FE1D4645-75CE-49E3-9333-5BFD08B1A963}" dt="2023-04-26T20:53:22.323" v="39" actId="1035"/>
          <ac:spMkLst>
            <pc:docMk/>
            <pc:sldMk cId="0" sldId="268"/>
            <ac:spMk id="7173" creationId="{00000000-0000-0000-0000-000000000000}"/>
          </ac:spMkLst>
        </pc:spChg>
      </pc:sldChg>
      <pc:sldChg chg="modSp modAnim">
        <pc:chgData name="Dan Suciu" userId="10bb65c167223f43" providerId="LiveId" clId="{FE1D4645-75CE-49E3-9333-5BFD08B1A963}" dt="2023-04-26T20:53:48.504" v="41" actId="6549"/>
        <pc:sldMkLst>
          <pc:docMk/>
          <pc:sldMk cId="0" sldId="269"/>
        </pc:sldMkLst>
        <pc:spChg chg="mod">
          <ac:chgData name="Dan Suciu" userId="10bb65c167223f43" providerId="LiveId" clId="{FE1D4645-75CE-49E3-9333-5BFD08B1A963}" dt="2023-04-26T20:53:48.504" v="41" actId="6549"/>
          <ac:spMkLst>
            <pc:docMk/>
            <pc:sldMk cId="0" sldId="269"/>
            <ac:spMk id="9220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38.919" v="49" actId="14100"/>
        <pc:sldMkLst>
          <pc:docMk/>
          <pc:sldMk cId="0" sldId="270"/>
        </pc:sldMkLst>
        <pc:spChg chg="mod">
          <ac:chgData name="Dan Suciu" userId="10bb65c167223f43" providerId="LiveId" clId="{FE1D4645-75CE-49E3-9333-5BFD08B1A963}" dt="2023-04-26T20:54:38.919" v="49" actId="14100"/>
          <ac:spMkLst>
            <pc:docMk/>
            <pc:sldMk cId="0" sldId="270"/>
            <ac:spMk id="12292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07.791" v="64" actId="1036"/>
        <pc:sldMkLst>
          <pc:docMk/>
          <pc:sldMk cId="0" sldId="271"/>
        </pc:sldMkLst>
        <pc:spChg chg="mod">
          <ac:chgData name="Dan Suciu" userId="10bb65c167223f43" providerId="LiveId" clId="{FE1D4645-75CE-49E3-9333-5BFD08B1A963}" dt="2023-04-26T20:55:07.791" v="64" actId="1036"/>
          <ac:spMkLst>
            <pc:docMk/>
            <pc:sldMk cId="0" sldId="271"/>
            <ac:spMk id="13316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35.596" v="71" actId="1036"/>
        <pc:sldMkLst>
          <pc:docMk/>
          <pc:sldMk cId="0" sldId="274"/>
        </pc:sldMkLst>
        <pc:spChg chg="mod">
          <ac:chgData name="Dan Suciu" userId="10bb65c167223f43" providerId="LiveId" clId="{FE1D4645-75CE-49E3-9333-5BFD08B1A963}" dt="2023-04-26T20:55:35.596" v="71" actId="1036"/>
          <ac:spMkLst>
            <pc:docMk/>
            <pc:sldMk cId="0" sldId="274"/>
            <ac:spMk id="14340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45.192" v="72" actId="14100"/>
        <pc:sldMkLst>
          <pc:docMk/>
          <pc:sldMk cId="0" sldId="275"/>
        </pc:sldMkLst>
        <pc:spChg chg="mod">
          <ac:chgData name="Dan Suciu" userId="10bb65c167223f43" providerId="LiveId" clId="{FE1D4645-75CE-49E3-9333-5BFD08B1A963}" dt="2023-04-26T20:55:45.192" v="72" actId="14100"/>
          <ac:spMkLst>
            <pc:docMk/>
            <pc:sldMk cId="0" sldId="275"/>
            <ac:spMk id="15364" creationId="{00000000-0000-0000-0000-000000000000}"/>
          </ac:spMkLst>
        </pc:spChg>
      </pc:sldChg>
      <pc:sldChg chg="modSp mod">
        <pc:chgData name="Dan Suciu" userId="10bb65c167223f43" providerId="LiveId" clId="{FE1D4645-75CE-49E3-9333-5BFD08B1A963}" dt="2023-04-27T12:22:16.129" v="159" actId="1037"/>
        <pc:sldMkLst>
          <pc:docMk/>
          <pc:sldMk cId="0" sldId="276"/>
        </pc:sldMkLst>
        <pc:spChg chg="mod">
          <ac:chgData name="Dan Suciu" userId="10bb65c167223f43" providerId="LiveId" clId="{FE1D4645-75CE-49E3-9333-5BFD08B1A963}" dt="2023-04-26T20:55:57.188" v="73" actId="14100"/>
          <ac:spMkLst>
            <pc:docMk/>
            <pc:sldMk cId="0" sldId="276"/>
            <ac:spMk id="16388" creationId="{00000000-0000-0000-0000-000000000000}"/>
          </ac:spMkLst>
        </pc:spChg>
        <pc:grpChg chg="mod">
          <ac:chgData name="Dan Suciu" userId="10bb65c167223f43" providerId="LiveId" clId="{FE1D4645-75CE-49E3-9333-5BFD08B1A963}" dt="2023-04-27T12:22:16.129" v="159" actId="1037"/>
          <ac:grpSpMkLst>
            <pc:docMk/>
            <pc:sldMk cId="0" sldId="276"/>
            <ac:grpSpMk id="16389" creationId="{00000000-0000-0000-0000-000000000000}"/>
          </ac:grpSpMkLst>
        </pc:grpChg>
      </pc:sldChg>
      <pc:sldChg chg="modSp">
        <pc:chgData name="Dan Suciu" userId="10bb65c167223f43" providerId="LiveId" clId="{FE1D4645-75CE-49E3-9333-5BFD08B1A963}" dt="2023-04-26T20:52:21.418" v="22" actId="1038"/>
        <pc:sldMkLst>
          <pc:docMk/>
          <pc:sldMk cId="0" sldId="315"/>
        </pc:sldMkLst>
        <pc:spChg chg="mod">
          <ac:chgData name="Dan Suciu" userId="10bb65c167223f43" providerId="LiveId" clId="{FE1D4645-75CE-49E3-9333-5BFD08B1A963}" dt="2023-04-26T20:52:21.418" v="22" actId="1038"/>
          <ac:spMkLst>
            <pc:docMk/>
            <pc:sldMk cId="0" sldId="315"/>
            <ac:spMk id="5124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26.114" v="48" actId="6549"/>
        <pc:sldMkLst>
          <pc:docMk/>
          <pc:sldMk cId="0" sldId="323"/>
        </pc:sldMkLst>
        <pc:spChg chg="mod">
          <ac:chgData name="Dan Suciu" userId="10bb65c167223f43" providerId="LiveId" clId="{FE1D4645-75CE-49E3-9333-5BFD08B1A963}" dt="2023-04-26T20:54:26.114" v="48" actId="6549"/>
          <ac:spMkLst>
            <pc:docMk/>
            <pc:sldMk cId="0" sldId="323"/>
            <ac:spMk id="11268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02.781" v="46" actId="1036"/>
        <pc:sldMkLst>
          <pc:docMk/>
          <pc:sldMk cId="2337764403" sldId="330"/>
        </pc:sldMkLst>
        <pc:spChg chg="mod">
          <ac:chgData name="Dan Suciu" userId="10bb65c167223f43" providerId="LiveId" clId="{FE1D4645-75CE-49E3-9333-5BFD08B1A963}" dt="2023-04-26T20:54:02.781" v="46" actId="1036"/>
          <ac:spMkLst>
            <pc:docMk/>
            <pc:sldMk cId="2337764403" sldId="330"/>
            <ac:spMk id="9220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2:36.164" v="23" actId="14100"/>
        <pc:sldMkLst>
          <pc:docMk/>
          <pc:sldMk cId="4218237969" sldId="335"/>
        </pc:sldMkLst>
        <pc:spChg chg="mod">
          <ac:chgData name="Dan Suciu" userId="10bb65c167223f43" providerId="LiveId" clId="{FE1D4645-75CE-49E3-9333-5BFD08B1A963}" dt="2023-04-26T20:52:36.164" v="23" actId="14100"/>
          <ac:spMkLst>
            <pc:docMk/>
            <pc:sldMk cId="4218237969" sldId="335"/>
            <ac:spMk id="5124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48.304" v="61" actId="1038"/>
        <pc:sldMkLst>
          <pc:docMk/>
          <pc:sldMk cId="499026709" sldId="338"/>
        </pc:sldMkLst>
        <pc:spChg chg="mod">
          <ac:chgData name="Dan Suciu" userId="10bb65c167223f43" providerId="LiveId" clId="{FE1D4645-75CE-49E3-9333-5BFD08B1A963}" dt="2023-04-26T20:54:48.304" v="61" actId="1038"/>
          <ac:spMkLst>
            <pc:docMk/>
            <pc:sldMk cId="499026709" sldId="338"/>
            <ac:spMk id="12292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4:57.595" v="62" actId="14100"/>
        <pc:sldMkLst>
          <pc:docMk/>
          <pc:sldMk cId="1897997873" sldId="339"/>
        </pc:sldMkLst>
        <pc:spChg chg="mod">
          <ac:chgData name="Dan Suciu" userId="10bb65c167223f43" providerId="LiveId" clId="{FE1D4645-75CE-49E3-9333-5BFD08B1A963}" dt="2023-04-26T20:54:57.595" v="62" actId="14100"/>
          <ac:spMkLst>
            <pc:docMk/>
            <pc:sldMk cId="1897997873" sldId="339"/>
            <ac:spMk id="12292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5:20.496" v="65" actId="14100"/>
        <pc:sldMkLst>
          <pc:docMk/>
          <pc:sldMk cId="4261123829" sldId="340"/>
        </pc:sldMkLst>
        <pc:spChg chg="mod">
          <ac:chgData name="Dan Suciu" userId="10bb65c167223f43" providerId="LiveId" clId="{FE1D4645-75CE-49E3-9333-5BFD08B1A963}" dt="2023-04-26T20:55:20.496" v="65" actId="14100"/>
          <ac:spMkLst>
            <pc:docMk/>
            <pc:sldMk cId="4261123829" sldId="340"/>
            <ac:spMk id="13316" creationId="{00000000-0000-0000-0000-000000000000}"/>
          </ac:spMkLst>
        </pc:spChg>
      </pc:sldChg>
      <pc:sldChg chg="modSp">
        <pc:chgData name="Dan Suciu" userId="10bb65c167223f43" providerId="LiveId" clId="{FE1D4645-75CE-49E3-9333-5BFD08B1A963}" dt="2023-04-26T20:56:32.231" v="134" actId="1038"/>
        <pc:sldMkLst>
          <pc:docMk/>
          <pc:sldMk cId="3763523164" sldId="342"/>
        </pc:sldMkLst>
        <pc:spChg chg="mod">
          <ac:chgData name="Dan Suciu" userId="10bb65c167223f43" providerId="LiveId" clId="{FE1D4645-75CE-49E3-9333-5BFD08B1A963}" dt="2023-04-26T20:56:32.231" v="134" actId="1038"/>
          <ac:spMkLst>
            <pc:docMk/>
            <pc:sldMk cId="3763523164" sldId="342"/>
            <ac:spMk id="18435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36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38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39" creationId="{00000000-0000-0000-0000-000000000000}"/>
          </ac:spMkLst>
        </pc:spChg>
        <pc:spChg chg="mod">
          <ac:chgData name="Dan Suciu" userId="10bb65c167223f43" providerId="LiveId" clId="{FE1D4645-75CE-49E3-9333-5BFD08B1A963}" dt="2023-04-26T20:56:26.076" v="120" actId="1037"/>
          <ac:spMkLst>
            <pc:docMk/>
            <pc:sldMk cId="3763523164" sldId="342"/>
            <ac:spMk id="18440" creationId="{00000000-0000-0000-0000-000000000000}"/>
          </ac:spMkLst>
        </pc:spChg>
        <pc:grpChg chg="mod">
          <ac:chgData name="Dan Suciu" userId="10bb65c167223f43" providerId="LiveId" clId="{FE1D4645-75CE-49E3-9333-5BFD08B1A963}" dt="2023-04-26T20:56:26.076" v="120" actId="1037"/>
          <ac:grpSpMkLst>
            <pc:docMk/>
            <pc:sldMk cId="3763523164" sldId="342"/>
            <ac:grpSpMk id="18437" creationId="{00000000-0000-0000-0000-000000000000}"/>
          </ac:grpSpMkLst>
        </pc:grpChg>
      </pc:sldChg>
      <pc:sldChg chg="modSp">
        <pc:chgData name="Dan Suciu" userId="10bb65c167223f43" providerId="LiveId" clId="{FE1D4645-75CE-49E3-9333-5BFD08B1A963}" dt="2023-04-26T20:56:41.874" v="135" actId="14100"/>
        <pc:sldMkLst>
          <pc:docMk/>
          <pc:sldMk cId="3340233385" sldId="343"/>
        </pc:sldMkLst>
        <pc:spChg chg="mod">
          <ac:chgData name="Dan Suciu" userId="10bb65c167223f43" providerId="LiveId" clId="{FE1D4645-75CE-49E3-9333-5BFD08B1A963}" dt="2023-04-26T20:56:41.874" v="135" actId="14100"/>
          <ac:spMkLst>
            <pc:docMk/>
            <pc:sldMk cId="3340233385" sldId="343"/>
            <ac:spMk id="19460" creationId="{00000000-0000-0000-0000-000000000000}"/>
          </ac:spMkLst>
        </pc:spChg>
      </pc:sldChg>
    </pc:docChg>
  </pc:docChgLst>
  <pc:docChgLst>
    <pc:chgData name="Dan Suciu" userId="10bb65c167223f43" providerId="LiveId" clId="{0F74B520-D7A7-40D8-9975-8734711A3A75}"/>
    <pc:docChg chg="undo redo modSld">
      <pc:chgData name="Dan Suciu" userId="10bb65c167223f43" providerId="LiveId" clId="{0F74B520-D7A7-40D8-9975-8734711A3A75}" dt="2019-05-05T17:28:21.641" v="21" actId="20577"/>
      <pc:docMkLst>
        <pc:docMk/>
      </pc:docMkLst>
      <pc:sldChg chg="modSp">
        <pc:chgData name="Dan Suciu" userId="10bb65c167223f43" providerId="LiveId" clId="{0F74B520-D7A7-40D8-9975-8734711A3A75}" dt="2019-05-05T17:09:34.156" v="11" actId="20577"/>
        <pc:sldMkLst>
          <pc:docMk/>
          <pc:sldMk cId="1897997873" sldId="339"/>
        </pc:sldMkLst>
        <pc:spChg chg="mod">
          <ac:chgData name="Dan Suciu" userId="10bb65c167223f43" providerId="LiveId" clId="{0F74B520-D7A7-40D8-9975-8734711A3A75}" dt="2019-05-05T17:09:34.156" v="11" actId="20577"/>
          <ac:spMkLst>
            <pc:docMk/>
            <pc:sldMk cId="1897997873" sldId="339"/>
            <ac:spMk id="12292" creationId="{00000000-0000-0000-0000-000000000000}"/>
          </ac:spMkLst>
        </pc:spChg>
      </pc:sldChg>
      <pc:sldChg chg="modSp">
        <pc:chgData name="Dan Suciu" userId="10bb65c167223f43" providerId="LiveId" clId="{0F74B520-D7A7-40D8-9975-8734711A3A75}" dt="2019-05-05T17:28:21.641" v="21" actId="20577"/>
        <pc:sldMkLst>
          <pc:docMk/>
          <pc:sldMk cId="4261123829" sldId="340"/>
        </pc:sldMkLst>
        <pc:spChg chg="mod">
          <ac:chgData name="Dan Suciu" userId="10bb65c167223f43" providerId="LiveId" clId="{0F74B520-D7A7-40D8-9975-8734711A3A75}" dt="2019-05-05T17:28:21.641" v="21" actId="20577"/>
          <ac:spMkLst>
            <pc:docMk/>
            <pc:sldMk cId="4261123829" sldId="340"/>
            <ac:spMk id="13316" creationId="{00000000-0000-0000-0000-000000000000}"/>
          </ac:spMkLst>
        </pc:spChg>
      </pc:sldChg>
    </pc:docChg>
  </pc:docChgLst>
  <pc:docChgLst>
    <pc:chgData name="Dan Suciu" userId="10bb65c167223f43" providerId="LiveId" clId="{642BDE98-1EBA-4251-A2E7-56BD5AA7D944}"/>
    <pc:docChg chg="modShowInfo">
      <pc:chgData name="Dan Suciu" userId="10bb65c167223f43" providerId="LiveId" clId="{642BDE98-1EBA-4251-A2E7-56BD5AA7D944}" dt="2022-04-11T11:45:29.585" v="0" actId="2744"/>
      <pc:docMkLst>
        <pc:docMk/>
      </pc:docMkLst>
    </pc:docChg>
  </pc:docChgLst>
  <pc:docChgLst>
    <pc:chgData name="Dan Suciu" userId="10bb65c167223f43" providerId="LiveId" clId="{B31BD478-D0E3-4F10-8800-31B16F9CD671}"/>
    <pc:docChg chg="custSel modSld">
      <pc:chgData name="Dan Suciu" userId="10bb65c167223f43" providerId="LiveId" clId="{B31BD478-D0E3-4F10-8800-31B16F9CD671}" dt="2023-11-14T17:05:34.658" v="0" actId="478"/>
      <pc:docMkLst>
        <pc:docMk/>
      </pc:docMkLst>
      <pc:sldChg chg="delSp mod">
        <pc:chgData name="Dan Suciu" userId="10bb65c167223f43" providerId="LiveId" clId="{B31BD478-D0E3-4F10-8800-31B16F9CD671}" dt="2023-11-14T17:05:34.658" v="0" actId="478"/>
        <pc:sldMkLst>
          <pc:docMk/>
          <pc:sldMk cId="3782693087" sldId="266"/>
        </pc:sldMkLst>
        <pc:grpChg chg="del">
          <ac:chgData name="Dan Suciu" userId="10bb65c167223f43" providerId="LiveId" clId="{B31BD478-D0E3-4F10-8800-31B16F9CD671}" dt="2023-11-14T17:05:34.658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D4C15073-6FA0-43AD-BB1C-ECD383CC6C98}"/>
    <pc:docChg chg="modShowInfo">
      <pc:chgData name="Dan Suciu" userId="10bb65c167223f43" providerId="LiveId" clId="{D4C15073-6FA0-43AD-BB1C-ECD383CC6C98}" dt="2020-04-13T07:15:46.720" v="0" actId="274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21B819-1BF7-4BF5-96A7-164CEE182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4F3EC6-1390-476C-9B99-354CADDA4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0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= n*2B</a:t>
            </a:r>
          </a:p>
          <a:p>
            <a:r>
              <a:rPr lang="en-US" dirty="0"/>
              <a:t>n&lt; B/2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F3EC6-1390-476C-9B99-354CADDA4F7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3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6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3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8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8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6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1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7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7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Evaluarea Operatorilor </a:t>
            </a:r>
            <a:r>
              <a:rPr kumimoji="0" lang="ro-RO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Relaţionali</a:t>
            </a:r>
            <a:endParaRPr kumimoji="0" lang="ro-RO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572870"/>
            <a:ext cx="105156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Simple Nested Loops Join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95600"/>
            <a:ext cx="10896600" cy="3505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înregistrare</a:t>
            </a:r>
            <a:r>
              <a:rPr lang="en-US" dirty="0"/>
              <a:t> din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i="1" dirty="0"/>
              <a:t>extern</a:t>
            </a:r>
            <a:r>
              <a:rPr lang="vi-VN" i="1" dirty="0"/>
              <a:t>ă</a:t>
            </a:r>
            <a:r>
              <a:rPr lang="en-US" dirty="0"/>
              <a:t> R, se </a:t>
            </a:r>
            <a:r>
              <a:rPr lang="en-US" dirty="0" err="1"/>
              <a:t>scanează</a:t>
            </a:r>
            <a:r>
              <a:rPr lang="en-US" dirty="0"/>
              <a:t> </a:t>
            </a:r>
            <a:r>
              <a:rPr lang="en-US" dirty="0" err="1"/>
              <a:t>întreaga</a:t>
            </a:r>
            <a:r>
              <a:rPr lang="en-US" dirty="0"/>
              <a:t> </a:t>
            </a:r>
            <a:r>
              <a:rPr lang="en-US" dirty="0" err="1"/>
              <a:t>relaţie</a:t>
            </a:r>
            <a:r>
              <a:rPr lang="en-US" dirty="0"/>
              <a:t> </a:t>
            </a:r>
            <a:r>
              <a:rPr lang="en-US" i="1" dirty="0" err="1"/>
              <a:t>internă</a:t>
            </a:r>
            <a:r>
              <a:rPr lang="en-US" dirty="0"/>
              <a:t> S. </a:t>
            </a:r>
          </a:p>
          <a:p>
            <a:pPr eaLnBrk="1" hangingPunct="1"/>
            <a:endParaRPr lang="en-US" dirty="0">
              <a:solidFill>
                <a:schemeClr val="folHlink"/>
              </a:solidFill>
            </a:endParaRPr>
          </a:p>
          <a:p>
            <a:pPr eaLnBrk="1" hangingPunct="1"/>
            <a:r>
              <a:rPr lang="en-US" dirty="0">
                <a:solidFill>
                  <a:schemeClr val="folHlink"/>
                </a:solidFill>
              </a:rPr>
              <a:t>Cost:  M +  </a:t>
            </a:r>
            <a:r>
              <a:rPr lang="en-US" dirty="0" err="1">
                <a:solidFill>
                  <a:schemeClr val="folHlink"/>
                </a:solidFill>
              </a:rPr>
              <a:t>p</a:t>
            </a:r>
            <a:r>
              <a:rPr lang="en-US" baseline="-25000" dirty="0" err="1">
                <a:solidFill>
                  <a:schemeClr val="folHlink"/>
                </a:solidFill>
              </a:rPr>
              <a:t>R</a:t>
            </a:r>
            <a:r>
              <a:rPr lang="en-US" dirty="0">
                <a:solidFill>
                  <a:schemeClr val="folHlink"/>
                </a:solidFill>
              </a:rPr>
              <a:t> * M * N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 1000 + 100*1000*500  I/</a:t>
            </a:r>
            <a:r>
              <a:rPr lang="en-US" dirty="0" err="1"/>
              <a:t>Os</a:t>
            </a:r>
            <a:r>
              <a:rPr lang="en-US" dirty="0"/>
              <a:t>.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62301" y="1406525"/>
            <a:ext cx="65787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if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then add &lt;r, s&gt; to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70"/>
            <a:ext cx="102870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Page Oriented Nested Loops Join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438400"/>
            <a:ext cx="10972800" cy="4038600"/>
          </a:xfrm>
          <a:noFill/>
        </p:spPr>
        <p:txBody>
          <a:bodyPr/>
          <a:lstStyle/>
          <a:p>
            <a:pPr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i="1" dirty="0"/>
              <a:t> </a:t>
            </a:r>
            <a:r>
              <a:rPr lang="en-US" dirty="0"/>
              <a:t>din R, se </a:t>
            </a:r>
            <a:r>
              <a:rPr lang="en-US" dirty="0" err="1"/>
              <a:t>citeşte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dirty="0"/>
              <a:t> din S,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perechile</a:t>
            </a:r>
            <a:r>
              <a:rPr lang="en-US" dirty="0"/>
              <a:t> de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&lt;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&gt;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verific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i="1" dirty="0" err="1"/>
              <a:t>ri</a:t>
            </a:r>
            <a:r>
              <a:rPr lang="en-US" dirty="0"/>
              <a:t>=</a:t>
            </a:r>
            <a:r>
              <a:rPr lang="en-US" i="1" dirty="0" err="1"/>
              <a:t>sj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Cost:  M + M*N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1000 + 1000*500 I/</a:t>
            </a:r>
            <a:r>
              <a:rPr lang="en-US" dirty="0" err="1"/>
              <a:t>Os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vi-VN" dirty="0"/>
              <a:t>ă</a:t>
            </a:r>
            <a:r>
              <a:rPr lang="en-US" dirty="0"/>
              <a:t> (S)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cost = 500 + 500*1000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49791" y="1371600"/>
            <a:ext cx="65787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S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if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then 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23377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57201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Block Nested Loops Join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524000"/>
            <a:ext cx="8458200" cy="1384300"/>
          </a:xfrm>
          <a:noFill/>
        </p:spPr>
        <p:txBody>
          <a:bodyPr/>
          <a:lstStyle/>
          <a:p>
            <a:pPr marL="749300" lvl="1" indent="-177800" eaLnBrk="1" hangingPunct="1">
              <a:buSzPct val="75000"/>
              <a:buNone/>
            </a:pPr>
            <a:endParaRPr lang="en-US" sz="2400" dirty="0"/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725225" y="3332162"/>
            <a:ext cx="838200" cy="2020888"/>
            <a:chOff x="1152" y="2644"/>
            <a:chExt cx="528" cy="1273"/>
          </a:xfrm>
        </p:grpSpPr>
        <p:sp>
          <p:nvSpPr>
            <p:cNvPr id="10276" name="Oval 7"/>
            <p:cNvSpPr>
              <a:spLocks noChangeArrowheads="1"/>
            </p:cNvSpPr>
            <p:nvPr/>
          </p:nvSpPr>
          <p:spPr bwMode="auto">
            <a:xfrm>
              <a:off x="1156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8"/>
            <p:cNvSpPr>
              <a:spLocks noChangeShapeType="1"/>
            </p:cNvSpPr>
            <p:nvPr/>
          </p:nvSpPr>
          <p:spPr bwMode="auto">
            <a:xfrm>
              <a:off x="11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9"/>
            <p:cNvSpPr>
              <a:spLocks noChangeShapeType="1"/>
            </p:cNvSpPr>
            <p:nvPr/>
          </p:nvSpPr>
          <p:spPr bwMode="auto">
            <a:xfrm>
              <a:off x="1680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Arc 10"/>
            <p:cNvSpPr>
              <a:spLocks/>
            </p:cNvSpPr>
            <p:nvPr/>
          </p:nvSpPr>
          <p:spPr bwMode="auto">
            <a:xfrm>
              <a:off x="1154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4798375" y="3179762"/>
            <a:ext cx="3416300" cy="21971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2" descr="Light vertical"/>
          <p:cNvSpPr>
            <a:spLocks noChangeArrowheads="1"/>
          </p:cNvSpPr>
          <p:nvPr/>
        </p:nvSpPr>
        <p:spPr bwMode="auto">
          <a:xfrm>
            <a:off x="3960175" y="36369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3" descr="Light vertical"/>
          <p:cNvSpPr>
            <a:spLocks noChangeArrowheads="1"/>
          </p:cNvSpPr>
          <p:nvPr/>
        </p:nvSpPr>
        <p:spPr bwMode="auto">
          <a:xfrm>
            <a:off x="3960175" y="40941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4" descr="Light horizontal"/>
          <p:cNvSpPr>
            <a:spLocks noChangeArrowheads="1"/>
          </p:cNvSpPr>
          <p:nvPr/>
        </p:nvSpPr>
        <p:spPr bwMode="auto">
          <a:xfrm>
            <a:off x="3960175" y="4862512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3779200" y="4281488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>
            <a:off x="5407975" y="3713162"/>
            <a:ext cx="2197100" cy="520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7" descr="Light vertical"/>
          <p:cNvSpPr>
            <a:spLocks noChangeArrowheads="1"/>
          </p:cNvSpPr>
          <p:nvPr/>
        </p:nvSpPr>
        <p:spPr bwMode="auto">
          <a:xfrm>
            <a:off x="5484175" y="37893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8" descr="Light vertical"/>
          <p:cNvSpPr>
            <a:spLocks noChangeArrowheads="1"/>
          </p:cNvSpPr>
          <p:nvPr/>
        </p:nvSpPr>
        <p:spPr bwMode="auto">
          <a:xfrm>
            <a:off x="5941375" y="37893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auto">
          <a:xfrm>
            <a:off x="6370000" y="3595688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5" name="Rectangle 20" descr="Light vertical"/>
          <p:cNvSpPr>
            <a:spLocks noChangeArrowheads="1"/>
          </p:cNvSpPr>
          <p:nvPr/>
        </p:nvSpPr>
        <p:spPr bwMode="auto">
          <a:xfrm>
            <a:off x="7084375" y="3789362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21" descr="Light horizontal"/>
          <p:cNvSpPr>
            <a:spLocks noChangeArrowheads="1"/>
          </p:cNvSpPr>
          <p:nvPr/>
        </p:nvSpPr>
        <p:spPr bwMode="auto">
          <a:xfrm>
            <a:off x="5407975" y="4710112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22" descr="Light horizontal"/>
          <p:cNvSpPr>
            <a:spLocks noChangeArrowheads="1"/>
          </p:cNvSpPr>
          <p:nvPr/>
        </p:nvSpPr>
        <p:spPr bwMode="auto">
          <a:xfrm>
            <a:off x="7312975" y="47037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>
            <a:off x="4569775" y="3935412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>
            <a:off x="4569775" y="4849812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5"/>
          <p:cNvSpPr>
            <a:spLocks noChangeShapeType="1"/>
          </p:cNvSpPr>
          <p:nvPr/>
        </p:nvSpPr>
        <p:spPr bwMode="auto">
          <a:xfrm>
            <a:off x="7617775" y="4849812"/>
            <a:ext cx="9779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3703000" y="2971801"/>
            <a:ext cx="81593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R &amp; S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5519599" y="3373438"/>
            <a:ext cx="20310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Bloc de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pagini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R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4923788" y="4997451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Pagina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S</a:t>
            </a:r>
          </a:p>
        </p:txBody>
      </p:sp>
      <p:sp>
        <p:nvSpPr>
          <p:cNvPr id="10264" name="Rectangle 29"/>
          <p:cNvSpPr>
            <a:spLocks noChangeArrowheads="1"/>
          </p:cNvSpPr>
          <p:nvPr/>
        </p:nvSpPr>
        <p:spPr bwMode="auto">
          <a:xfrm>
            <a:off x="6828787" y="4995863"/>
            <a:ext cx="10788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Rezultat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65" name="Freeform 30"/>
          <p:cNvSpPr>
            <a:spLocks/>
          </p:cNvSpPr>
          <p:nvPr/>
        </p:nvSpPr>
        <p:spPr bwMode="auto">
          <a:xfrm>
            <a:off x="5477826" y="4164012"/>
            <a:ext cx="306387" cy="534988"/>
          </a:xfrm>
          <a:custGeom>
            <a:avLst/>
            <a:gdLst>
              <a:gd name="T0" fmla="*/ 2147483647 w 193"/>
              <a:gd name="T1" fmla="*/ 2147483647 h 337"/>
              <a:gd name="T2" fmla="*/ 2147483647 w 193"/>
              <a:gd name="T3" fmla="*/ 2147483647 h 337"/>
              <a:gd name="T4" fmla="*/ 0 w 193"/>
              <a:gd name="T5" fmla="*/ 2147483647 h 337"/>
              <a:gd name="T6" fmla="*/ 2147483647 w 193"/>
              <a:gd name="T7" fmla="*/ 2147483647 h 337"/>
              <a:gd name="T8" fmla="*/ 2147483647 w 193"/>
              <a:gd name="T9" fmla="*/ 0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337"/>
              <a:gd name="T17" fmla="*/ 193 w 193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337">
                <a:moveTo>
                  <a:pt x="48" y="336"/>
                </a:moveTo>
                <a:lnTo>
                  <a:pt x="144" y="144"/>
                </a:lnTo>
                <a:lnTo>
                  <a:pt x="0" y="192"/>
                </a:lnTo>
                <a:lnTo>
                  <a:pt x="2" y="166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6" name="Group 32"/>
          <p:cNvGrpSpPr>
            <a:grpSpLocks/>
          </p:cNvGrpSpPr>
          <p:nvPr/>
        </p:nvGrpSpPr>
        <p:grpSpPr bwMode="auto">
          <a:xfrm>
            <a:off x="8602025" y="3332162"/>
            <a:ext cx="838200" cy="2020888"/>
            <a:chOff x="4224" y="2644"/>
            <a:chExt cx="528" cy="1273"/>
          </a:xfrm>
        </p:grpSpPr>
        <p:sp>
          <p:nvSpPr>
            <p:cNvPr id="10272" name="Oval 33"/>
            <p:cNvSpPr>
              <a:spLocks noChangeArrowheads="1"/>
            </p:cNvSpPr>
            <p:nvPr/>
          </p:nvSpPr>
          <p:spPr bwMode="auto">
            <a:xfrm>
              <a:off x="4228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34"/>
            <p:cNvSpPr>
              <a:spLocks noChangeShapeType="1"/>
            </p:cNvSpPr>
            <p:nvPr/>
          </p:nvSpPr>
          <p:spPr bwMode="auto">
            <a:xfrm>
              <a:off x="4224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5"/>
            <p:cNvSpPr>
              <a:spLocks noChangeShapeType="1"/>
            </p:cNvSpPr>
            <p:nvPr/>
          </p:nvSpPr>
          <p:spPr bwMode="auto">
            <a:xfrm>
              <a:off x="47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Arc 36"/>
            <p:cNvSpPr>
              <a:spLocks/>
            </p:cNvSpPr>
            <p:nvPr/>
          </p:nvSpPr>
          <p:spPr bwMode="auto">
            <a:xfrm>
              <a:off x="4227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7" name="Rectangle 37" descr="Small grid"/>
          <p:cNvSpPr>
            <a:spLocks noChangeArrowheads="1"/>
          </p:cNvSpPr>
          <p:nvPr/>
        </p:nvSpPr>
        <p:spPr bwMode="auto">
          <a:xfrm>
            <a:off x="8913175" y="36369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38" descr="Small grid"/>
          <p:cNvSpPr>
            <a:spLocks noChangeArrowheads="1"/>
          </p:cNvSpPr>
          <p:nvPr/>
        </p:nvSpPr>
        <p:spPr bwMode="auto">
          <a:xfrm>
            <a:off x="8913175" y="40941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39" descr="Small grid"/>
          <p:cNvSpPr>
            <a:spLocks noChangeArrowheads="1"/>
          </p:cNvSpPr>
          <p:nvPr/>
        </p:nvSpPr>
        <p:spPr bwMode="auto">
          <a:xfrm>
            <a:off x="8913175" y="4856162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Rectangle 40"/>
          <p:cNvSpPr>
            <a:spLocks noChangeArrowheads="1"/>
          </p:cNvSpPr>
          <p:nvPr/>
        </p:nvSpPr>
        <p:spPr bwMode="auto">
          <a:xfrm>
            <a:off x="8732200" y="4281488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71" name="Rectangle 41"/>
          <p:cNvSpPr>
            <a:spLocks noChangeArrowheads="1"/>
          </p:cNvSpPr>
          <p:nvPr/>
        </p:nvSpPr>
        <p:spPr bwMode="auto">
          <a:xfrm>
            <a:off x="8275000" y="2971801"/>
            <a:ext cx="17072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57201"/>
            <a:ext cx="104394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Block Nested Loops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447800"/>
            <a:ext cx="10632744" cy="5029200"/>
          </a:xfrm>
          <a:noFill/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Cost:  Scan. </a:t>
            </a:r>
            <a:r>
              <a:rPr lang="en-US" sz="2400" dirty="0" err="1">
                <a:solidFill>
                  <a:schemeClr val="folHlink"/>
                </a:solidFill>
              </a:rPr>
              <a:t>tabel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extern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+  #(</a:t>
            </a:r>
            <a:r>
              <a:rPr lang="en-US" sz="2400" dirty="0" err="1">
                <a:solidFill>
                  <a:schemeClr val="folHlink"/>
                </a:solidFill>
              </a:rPr>
              <a:t>blocuri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externe</a:t>
            </a:r>
            <a:r>
              <a:rPr lang="en-US" sz="2400" dirty="0">
                <a:solidFill>
                  <a:schemeClr val="folHlink"/>
                </a:solidFill>
              </a:rPr>
              <a:t>) * scan. </a:t>
            </a:r>
            <a:r>
              <a:rPr lang="en-US" sz="2400" dirty="0" err="1">
                <a:solidFill>
                  <a:schemeClr val="folHlink"/>
                </a:solidFill>
              </a:rPr>
              <a:t>tabel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intern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endParaRPr lang="en-US" sz="2400" dirty="0">
              <a:solidFill>
                <a:schemeClr val="folHlink"/>
              </a:solidFill>
            </a:endParaRPr>
          </a:p>
          <a:p>
            <a:pPr marL="571500" lvl="1" indent="0" eaLnBrk="1" hangingPunct="1">
              <a:buSzPct val="75000"/>
              <a:buNone/>
            </a:pPr>
            <a:r>
              <a:rPr lang="en-US" sz="2400" dirty="0"/>
              <a:t>#</a:t>
            </a:r>
            <a:r>
              <a:rPr lang="en-US" sz="2400" dirty="0" err="1"/>
              <a:t>blocuri</a:t>
            </a:r>
            <a:r>
              <a:rPr lang="en-US" sz="2400" dirty="0"/>
              <a:t> </a:t>
            </a:r>
            <a:r>
              <a:rPr lang="en-US" sz="2400" dirty="0" err="1"/>
              <a:t>externe</a:t>
            </a:r>
            <a:r>
              <a:rPr lang="en-US" sz="2400" dirty="0"/>
              <a:t> =</a:t>
            </a:r>
            <a:r>
              <a:rPr lang="en-US" sz="2400" dirty="0">
                <a:sym typeface="Symbol" pitchFamily="18" charset="2"/>
              </a:rPr>
              <a:t>nr de </a:t>
            </a:r>
            <a:r>
              <a:rPr lang="en-US" sz="2400" dirty="0" err="1">
                <a:sym typeface="Symbol" pitchFamily="18" charset="2"/>
              </a:rPr>
              <a:t>pagini</a:t>
            </a:r>
            <a:r>
              <a:rPr lang="en-US" sz="2400" dirty="0">
                <a:sym typeface="Symbol" pitchFamily="18" charset="2"/>
              </a:rPr>
              <a:t> / dim bloc</a:t>
            </a:r>
          </a:p>
          <a:p>
            <a:pPr marL="571500" lvl="1" indent="0" eaLnBrk="1" hangingPunct="1">
              <a:buSzPct val="75000"/>
              <a:buNone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</a:t>
            </a:r>
            <a:r>
              <a:rPr lang="en-US" sz="2400" i="1" dirty="0"/>
              <a:t>Evaluations</a:t>
            </a:r>
            <a:r>
              <a:rPr lang="en-US" sz="2400" dirty="0"/>
              <a:t> (R)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</a:t>
            </a:r>
            <a:r>
              <a:rPr lang="en-US" sz="2400" dirty="0"/>
              <a:t> extern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şi</a:t>
            </a:r>
            <a:r>
              <a:rPr lang="en-US" sz="2400" dirty="0"/>
              <a:t> bloc de 100 </a:t>
            </a:r>
            <a:r>
              <a:rPr lang="en-US" sz="2400" dirty="0" err="1"/>
              <a:t>pagini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Cost </a:t>
            </a:r>
            <a:r>
              <a:rPr lang="en-US" sz="2400" dirty="0" err="1"/>
              <a:t>scanare</a:t>
            </a:r>
            <a:r>
              <a:rPr lang="en-US" sz="2400" dirty="0"/>
              <a:t> 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1000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;  un total de 10 </a:t>
            </a:r>
            <a:r>
              <a:rPr lang="en-US" sz="2400" i="1" dirty="0" err="1"/>
              <a:t>blocuri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Pt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bloc din R, se </a:t>
            </a:r>
            <a:r>
              <a:rPr lang="en-US" sz="2400" dirty="0" err="1"/>
              <a:t>scaneaz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/>
              <a:t>Students: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10*500</a:t>
            </a:r>
            <a:r>
              <a:rPr lang="en-US" sz="2400" dirty="0"/>
              <a:t> I/</a:t>
            </a:r>
            <a:r>
              <a:rPr lang="en-US" sz="2400" dirty="0" err="1"/>
              <a:t>Os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 err="1"/>
              <a:t>bufferul</a:t>
            </a:r>
            <a:r>
              <a:rPr lang="en-US" sz="2400" i="1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90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libere</a:t>
            </a:r>
            <a:r>
              <a:rPr lang="en-US" sz="2400" dirty="0"/>
              <a:t>, S era </a:t>
            </a:r>
            <a:r>
              <a:rPr lang="en-US" sz="2400" dirty="0" err="1"/>
              <a:t>scanat</a:t>
            </a:r>
            <a:r>
              <a:rPr lang="en-US" sz="2400" dirty="0"/>
              <a:t> de 12 </a:t>
            </a:r>
            <a:r>
              <a:rPr lang="en-US" sz="2400" dirty="0" err="1"/>
              <a:t>ori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</a:t>
            </a:r>
            <a:r>
              <a:rPr lang="en-US" sz="2400" i="1" dirty="0"/>
              <a:t>Students</a:t>
            </a:r>
            <a:r>
              <a:rPr lang="en-US" sz="2400" dirty="0"/>
              <a:t> (S)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</a:t>
            </a:r>
            <a:r>
              <a:rPr lang="en-US" sz="2400" dirty="0"/>
              <a:t> extern</a:t>
            </a:r>
            <a:r>
              <a:rPr lang="vi-VN" sz="2400" dirty="0"/>
              <a:t>ă</a:t>
            </a:r>
            <a:r>
              <a:rPr lang="en-US" sz="2400" dirty="0"/>
              <a:t> (bloc de 100 </a:t>
            </a:r>
            <a:r>
              <a:rPr lang="en-US" sz="2400" dirty="0" err="1"/>
              <a:t>pagini</a:t>
            </a:r>
            <a:r>
              <a:rPr lang="en-US" sz="2400" dirty="0"/>
              <a:t>):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Cost </a:t>
            </a:r>
            <a:r>
              <a:rPr lang="en-US" sz="2400" dirty="0" err="1"/>
              <a:t>scanare</a:t>
            </a:r>
            <a:r>
              <a:rPr lang="en-US" sz="2400" dirty="0"/>
              <a:t>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500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; un total de 5 </a:t>
            </a:r>
            <a:r>
              <a:rPr lang="en-US" sz="2400" dirty="0" err="1"/>
              <a:t>blocuri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Pt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bloc din S, scan</a:t>
            </a:r>
            <a:r>
              <a:rPr lang="vi-VN" sz="2400" dirty="0"/>
              <a:t>ă</a:t>
            </a:r>
            <a:r>
              <a:rPr lang="en-US" sz="2400" dirty="0"/>
              <a:t>m </a:t>
            </a:r>
            <a:r>
              <a:rPr lang="en-US" sz="2400" i="1" dirty="0"/>
              <a:t>Evaluations</a:t>
            </a:r>
            <a:r>
              <a:rPr lang="en-US" sz="2400" dirty="0"/>
              <a:t>;   </a:t>
            </a:r>
            <a:r>
              <a:rPr lang="en-US" sz="2400" dirty="0">
                <a:solidFill>
                  <a:srgbClr val="C00000"/>
                </a:solidFill>
              </a:rPr>
              <a:t>5*1000</a:t>
            </a:r>
            <a:r>
              <a:rPr lang="en-US" sz="2400" dirty="0"/>
              <a:t> I/</a:t>
            </a:r>
            <a:r>
              <a:rPr lang="en-US" sz="2400" dirty="0" err="1"/>
              <a:t>Os</a:t>
            </a:r>
            <a:r>
              <a:rPr lang="en-US" sz="2400" dirty="0"/>
              <a:t>.</a:t>
            </a:r>
          </a:p>
          <a:p>
            <a:pPr eaLnBrk="1" hangingPunct="1"/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20470"/>
            <a:ext cx="102108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Index Nested Loops Join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51826"/>
            <a:ext cx="10439400" cy="2895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exist</a:t>
            </a:r>
            <a:r>
              <a:rPr lang="vi-VN" sz="2400" dirty="0"/>
              <a:t>ă </a:t>
            </a:r>
            <a:r>
              <a:rPr lang="en-US" sz="2400" dirty="0"/>
              <a:t>un index </a:t>
            </a:r>
            <a:r>
              <a:rPr lang="en-US" sz="2400" dirty="0" err="1"/>
              <a:t>definit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coloana</a:t>
            </a:r>
            <a:r>
              <a:rPr lang="en-US" sz="2400" dirty="0"/>
              <a:t> de join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(ex. S),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considerat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vi-VN" sz="2400" dirty="0"/>
              <a:t>ă </a:t>
            </a:r>
            <a:r>
              <a:rPr lang="en-US" sz="2400" dirty="0"/>
              <a:t>intern</a:t>
            </a:r>
            <a:r>
              <a:rPr lang="vi-VN" sz="2400" dirty="0"/>
              <a:t>ă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exploatat</a:t>
            </a:r>
            <a:r>
              <a:rPr lang="en-US" sz="2400" dirty="0"/>
              <a:t> </a:t>
            </a:r>
            <a:r>
              <a:rPr lang="en-US" sz="2400" dirty="0" err="1"/>
              <a:t>indexul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algn="ctr" eaLnBrk="1" hangingPunct="1"/>
            <a:r>
              <a:rPr lang="en-US" sz="2400" dirty="0">
                <a:solidFill>
                  <a:schemeClr val="folHlink"/>
                </a:solidFill>
              </a:rPr>
              <a:t>Cost:  M + ( (M*</a:t>
            </a:r>
            <a:r>
              <a:rPr lang="en-US" sz="2400" dirty="0" err="1">
                <a:solidFill>
                  <a:schemeClr val="folHlink"/>
                </a:solidFill>
              </a:rPr>
              <a:t>p</a:t>
            </a:r>
            <a:r>
              <a:rPr lang="en-US" sz="2400" baseline="-25000" dirty="0" err="1">
                <a:solidFill>
                  <a:schemeClr val="folHlink"/>
                </a:solidFill>
              </a:rPr>
              <a:t>R</a:t>
            </a:r>
            <a:r>
              <a:rPr lang="en-US" sz="2400" dirty="0">
                <a:solidFill>
                  <a:schemeClr val="folHlink"/>
                </a:solidFill>
              </a:rPr>
              <a:t>) * cost g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sire </a:t>
            </a:r>
            <a:r>
              <a:rPr lang="en-US" sz="2400" dirty="0" err="1">
                <a:solidFill>
                  <a:schemeClr val="folHlink"/>
                </a:solidFill>
              </a:rPr>
              <a:t>înreg</a:t>
            </a:r>
            <a:r>
              <a:rPr lang="en-US" sz="2400" dirty="0">
                <a:solidFill>
                  <a:schemeClr val="folHlink"/>
                </a:solidFill>
              </a:rPr>
              <a:t>. din S) 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86200" y="1524000"/>
            <a:ext cx="604332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where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add &lt;r, s&gt; to result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20470"/>
            <a:ext cx="10058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Index Nested Loops Join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038600"/>
            <a:ext cx="8001000" cy="29718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Cost g</a:t>
            </a:r>
            <a:r>
              <a:rPr lang="vi-VN" dirty="0"/>
              <a:t>ă</a:t>
            </a:r>
            <a:r>
              <a:rPr lang="en-US" dirty="0"/>
              <a:t>sire </a:t>
            </a:r>
            <a:r>
              <a:rPr lang="en-US" dirty="0" err="1"/>
              <a:t>înregistrare</a:t>
            </a:r>
            <a:r>
              <a:rPr lang="en-US" dirty="0"/>
              <a:t> = </a:t>
            </a:r>
          </a:p>
          <a:p>
            <a:pPr eaLnBrk="1" hangingPunct="1"/>
            <a:r>
              <a:rPr lang="en-US" dirty="0"/>
              <a:t>		Cost </a:t>
            </a:r>
            <a:r>
              <a:rPr lang="en-US" dirty="0" err="1"/>
              <a:t>căutare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index +</a:t>
            </a:r>
          </a:p>
          <a:p>
            <a:pPr eaLnBrk="1" hangingPunct="1"/>
            <a:r>
              <a:rPr lang="en-US" dirty="0"/>
              <a:t>		Cost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înregistrări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69639" y="1743358"/>
            <a:ext cx="604332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where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49902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Index Nested Loops Join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00400"/>
            <a:ext cx="10990263" cy="3429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Cost c</a:t>
            </a:r>
            <a:r>
              <a:rPr lang="vi-VN" dirty="0"/>
              <a:t>ă</a:t>
            </a:r>
            <a:r>
              <a:rPr lang="en-US" dirty="0" err="1"/>
              <a:t>utare</a:t>
            </a:r>
            <a:r>
              <a:rPr lang="en-US" dirty="0"/>
              <a:t> in index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aproximativ</a:t>
            </a:r>
            <a:r>
              <a:rPr lang="en-US" sz="2400" dirty="0"/>
              <a:t> 1.2 (</a:t>
            </a:r>
            <a:r>
              <a:rPr lang="en-US" sz="2400" dirty="0" err="1"/>
              <a:t>pentru</a:t>
            </a:r>
            <a:r>
              <a:rPr lang="en-US" sz="2400" dirty="0"/>
              <a:t> index cu </a:t>
            </a:r>
            <a:r>
              <a:rPr lang="en-US" sz="2400" dirty="0" err="1"/>
              <a:t>acces</a:t>
            </a:r>
            <a:r>
              <a:rPr lang="en-US" sz="2400" dirty="0"/>
              <a:t> direct),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2-4 </a:t>
            </a:r>
            <a:r>
              <a:rPr lang="en-US" sz="2400" dirty="0" err="1"/>
              <a:t>pentru</a:t>
            </a:r>
            <a:r>
              <a:rPr lang="en-US" sz="2400" dirty="0"/>
              <a:t> B-arbore.  </a:t>
            </a:r>
          </a:p>
          <a:p>
            <a:pPr eaLnBrk="1" hangingPunct="1"/>
            <a:r>
              <a:rPr lang="en-US" dirty="0"/>
              <a:t>Cost </a:t>
            </a:r>
            <a:r>
              <a:rPr lang="en-US" dirty="0" err="1"/>
              <a:t>citire</a:t>
            </a:r>
            <a:r>
              <a:rPr lang="en-US" dirty="0"/>
              <a:t>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Depinde</a:t>
            </a:r>
            <a:r>
              <a:rPr lang="en-US" sz="2400" dirty="0"/>
              <a:t> de </a:t>
            </a:r>
            <a:r>
              <a:rPr lang="en-US" sz="2400" dirty="0" err="1"/>
              <a:t>clusterizare</a:t>
            </a:r>
            <a:r>
              <a:rPr lang="en-US" sz="24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Index </a:t>
            </a:r>
            <a:r>
              <a:rPr lang="en-US" sz="2400" dirty="0" err="1"/>
              <a:t>grupat</a:t>
            </a:r>
            <a:r>
              <a:rPr lang="en-US" sz="2400" dirty="0"/>
              <a:t>:  1 I/O (</a:t>
            </a:r>
            <a:r>
              <a:rPr lang="en-US" sz="2400" i="1" dirty="0" err="1"/>
              <a:t>tipic</a:t>
            </a:r>
            <a:r>
              <a:rPr lang="en-US" sz="2400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Index </a:t>
            </a:r>
            <a:r>
              <a:rPr lang="en-US" sz="2400" dirty="0" err="1"/>
              <a:t>negrupat</a:t>
            </a:r>
            <a:r>
              <a:rPr lang="en-US" sz="2400" dirty="0"/>
              <a:t>:  1 I/O per </a:t>
            </a:r>
            <a:r>
              <a:rPr lang="en-US" sz="2400" dirty="0" err="1"/>
              <a:t>înregistrare</a:t>
            </a:r>
            <a:r>
              <a:rPr lang="en-US" sz="2400" dirty="0"/>
              <a:t> din S (</a:t>
            </a:r>
            <a:r>
              <a:rPr lang="en-US" sz="2400" i="1" dirty="0" err="1"/>
              <a:t>în</a:t>
            </a:r>
            <a:r>
              <a:rPr lang="en-US" sz="2400" i="1" dirty="0"/>
              <a:t> </a:t>
            </a:r>
            <a:r>
              <a:rPr lang="en-US" sz="2400" i="1" dirty="0" err="1"/>
              <a:t>cel</a:t>
            </a:r>
            <a:r>
              <a:rPr lang="en-US" sz="2400" i="1" dirty="0"/>
              <a:t> </a:t>
            </a:r>
            <a:r>
              <a:rPr lang="en-US" sz="2400" i="1" dirty="0" err="1"/>
              <a:t>mai</a:t>
            </a:r>
            <a:r>
              <a:rPr lang="en-US" sz="2400" i="1" dirty="0"/>
              <a:t> r</a:t>
            </a:r>
            <a:r>
              <a:rPr lang="vi-VN" sz="2400" i="1" dirty="0"/>
              <a:t>ă</a:t>
            </a:r>
            <a:r>
              <a:rPr lang="en-US" sz="2400" i="1" dirty="0"/>
              <a:t>u </a:t>
            </a:r>
            <a:r>
              <a:rPr lang="en-US" sz="2400" i="1" dirty="0" err="1"/>
              <a:t>caz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62400" y="1752600"/>
            <a:ext cx="6043322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r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tuple s in S where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189799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09600"/>
            <a:ext cx="91440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Index Nested Loops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743200"/>
            <a:ext cx="10820400" cy="4114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Index cu </a:t>
            </a:r>
            <a:r>
              <a:rPr lang="en-US" dirty="0" err="1"/>
              <a:t>acces</a:t>
            </a:r>
            <a:r>
              <a:rPr lang="en-US" dirty="0"/>
              <a:t> direct pt. </a:t>
            </a:r>
            <a:r>
              <a:rPr lang="en-US" i="1" dirty="0" err="1"/>
              <a:t>sid</a:t>
            </a:r>
            <a:r>
              <a:rPr lang="en-US" dirty="0"/>
              <a:t> din </a:t>
            </a:r>
            <a:r>
              <a:rPr lang="en-US" i="1" dirty="0"/>
              <a:t>Students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i="1" dirty="0"/>
              <a:t>Evaluations</a:t>
            </a:r>
            <a:r>
              <a:rPr lang="en-US" dirty="0"/>
              <a:t>:  </a:t>
            </a:r>
            <a:r>
              <a:rPr lang="en-US" dirty="0">
                <a:solidFill>
                  <a:schemeClr val="folHlink"/>
                </a:solidFill>
              </a:rPr>
              <a:t>1000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I/</a:t>
            </a:r>
            <a:r>
              <a:rPr lang="en-US" dirty="0" err="1"/>
              <a:t>Os</a:t>
            </a:r>
            <a:r>
              <a:rPr lang="en-US" dirty="0"/>
              <a:t>, 100*1000 </a:t>
            </a:r>
            <a:r>
              <a:rPr lang="en-US" dirty="0" err="1"/>
              <a:t>înreg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înreg</a:t>
            </a:r>
            <a:r>
              <a:rPr lang="en-US" dirty="0"/>
              <a:t> din </a:t>
            </a:r>
            <a:r>
              <a:rPr lang="en-US" i="1" dirty="0"/>
              <a:t>Evaluations</a:t>
            </a:r>
            <a:r>
              <a:rPr lang="en-US" dirty="0"/>
              <a:t>:  1.2 I/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localiza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index, plus 1 I/O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citi</a:t>
            </a:r>
            <a:r>
              <a:rPr lang="en-US" dirty="0"/>
              <a:t> (exact o) </a:t>
            </a:r>
            <a:r>
              <a:rPr lang="en-US" dirty="0" err="1"/>
              <a:t>înreg</a:t>
            </a:r>
            <a:r>
              <a:rPr lang="en-US" dirty="0"/>
              <a:t>. din </a:t>
            </a:r>
            <a:r>
              <a:rPr lang="en-US" i="1" dirty="0"/>
              <a:t>Students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cost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220,000</a:t>
            </a:r>
            <a:r>
              <a:rPr lang="en-US" dirty="0"/>
              <a:t>. Total: </a:t>
            </a:r>
            <a:r>
              <a:rPr lang="en-US" dirty="0">
                <a:solidFill>
                  <a:schemeClr val="folHlink"/>
                </a:solidFill>
              </a:rPr>
              <a:t>221,000 </a:t>
            </a:r>
            <a:r>
              <a:rPr lang="en-US" dirty="0"/>
              <a:t>I/</a:t>
            </a:r>
            <a:r>
              <a:rPr lang="en-US" dirty="0" err="1"/>
              <a:t>Os</a:t>
            </a:r>
            <a:r>
              <a:rPr lang="en-US" dirty="0"/>
              <a:t>.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Index Nested Loops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11125200" cy="47244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dirty="0"/>
              <a:t> </a:t>
            </a:r>
            <a:r>
              <a:rPr lang="en-US" dirty="0"/>
              <a:t>Index cu </a:t>
            </a:r>
            <a:r>
              <a:rPr lang="en-US" dirty="0" err="1"/>
              <a:t>acces</a:t>
            </a:r>
            <a:r>
              <a:rPr lang="en-US" dirty="0"/>
              <a:t> direct pt. </a:t>
            </a:r>
            <a:r>
              <a:rPr lang="en-US" i="1" dirty="0" err="1"/>
              <a:t>sid</a:t>
            </a:r>
            <a:r>
              <a:rPr lang="en-US" dirty="0"/>
              <a:t> din </a:t>
            </a:r>
            <a:r>
              <a:rPr lang="en-US" i="1" dirty="0"/>
              <a:t>Evaluations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i="1" dirty="0"/>
              <a:t>Students</a:t>
            </a:r>
            <a:r>
              <a:rPr lang="en-US" dirty="0"/>
              <a:t>:  </a:t>
            </a:r>
            <a:r>
              <a:rPr lang="en-US" dirty="0">
                <a:solidFill>
                  <a:schemeClr val="folHlink"/>
                </a:solidFill>
              </a:rPr>
              <a:t>500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I/</a:t>
            </a:r>
            <a:r>
              <a:rPr lang="en-US" dirty="0" err="1"/>
              <a:t>Os</a:t>
            </a:r>
            <a:r>
              <a:rPr lang="en-US" dirty="0"/>
              <a:t>, 80*500  </a:t>
            </a:r>
            <a:r>
              <a:rPr lang="en-US" dirty="0" err="1"/>
              <a:t>înreg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înreg</a:t>
            </a:r>
            <a:r>
              <a:rPr lang="en-US" dirty="0"/>
              <a:t> din </a:t>
            </a:r>
            <a:r>
              <a:rPr lang="en-US" i="1" dirty="0"/>
              <a:t>Students</a:t>
            </a:r>
            <a:r>
              <a:rPr lang="en-US" dirty="0"/>
              <a:t>:  1.2 I/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localiza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index, plus </a:t>
            </a:r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citirii</a:t>
            </a:r>
            <a:r>
              <a:rPr lang="en-US" dirty="0"/>
              <a:t> </a:t>
            </a:r>
            <a:r>
              <a:rPr lang="en-US" dirty="0" err="1"/>
              <a:t>înreg</a:t>
            </a:r>
            <a:r>
              <a:rPr lang="en-US" dirty="0"/>
              <a:t>. din </a:t>
            </a:r>
            <a:r>
              <a:rPr lang="en-US" i="1" dirty="0"/>
              <a:t>Evaluations</a:t>
            </a:r>
            <a:r>
              <a:rPr lang="en-US" dirty="0"/>
              <a:t>.  </a:t>
            </a:r>
            <a:r>
              <a:rPr lang="en-US" dirty="0" err="1"/>
              <a:t>Presupunem</a:t>
            </a:r>
            <a:r>
              <a:rPr lang="en-US" dirty="0"/>
              <a:t> o </a:t>
            </a:r>
            <a:r>
              <a:rPr lang="en-US" dirty="0" err="1"/>
              <a:t>distribuţie</a:t>
            </a:r>
            <a:r>
              <a:rPr lang="en-US" dirty="0"/>
              <a:t> uniform</a:t>
            </a:r>
            <a:r>
              <a:rPr lang="vi-VN" dirty="0"/>
              <a:t>ă</a:t>
            </a:r>
            <a:r>
              <a:rPr lang="en-US" dirty="0"/>
              <a:t> a </a:t>
            </a:r>
            <a:r>
              <a:rPr lang="en-US" dirty="0" err="1"/>
              <a:t>notelor</a:t>
            </a:r>
            <a:r>
              <a:rPr lang="en-US" dirty="0"/>
              <a:t>, </a:t>
            </a:r>
            <a:r>
              <a:rPr lang="en-US" dirty="0" err="1"/>
              <a:t>deci</a:t>
            </a:r>
            <a:r>
              <a:rPr lang="en-US" dirty="0"/>
              <a:t> 2.5 note per student (100,000 / 40,000).  </a:t>
            </a:r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citirii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e 1 </a:t>
            </a:r>
            <a:r>
              <a:rPr lang="en-US" dirty="0" err="1"/>
              <a:t>sau</a:t>
            </a:r>
            <a:r>
              <a:rPr lang="en-US" dirty="0"/>
              <a:t> 2.5 I/</a:t>
            </a:r>
            <a:r>
              <a:rPr lang="en-US" dirty="0" err="1"/>
              <a:t>Os</a:t>
            </a:r>
            <a:r>
              <a:rPr lang="en-US" dirty="0"/>
              <a:t> (index </a:t>
            </a:r>
            <a:r>
              <a:rPr lang="en-US" dirty="0" err="1"/>
              <a:t>grupat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nu). Total: de la  </a:t>
            </a:r>
            <a:r>
              <a:rPr lang="en-US" dirty="0">
                <a:solidFill>
                  <a:schemeClr val="folHlink"/>
                </a:solidFill>
              </a:rPr>
              <a:t>88,500</a:t>
            </a:r>
            <a:r>
              <a:rPr lang="en-US" dirty="0"/>
              <a:t> la </a:t>
            </a:r>
            <a:r>
              <a:rPr lang="en-US" dirty="0">
                <a:solidFill>
                  <a:schemeClr val="folHlink"/>
                </a:solidFill>
              </a:rPr>
              <a:t>148,500</a:t>
            </a:r>
            <a:r>
              <a:rPr lang="en-US" dirty="0"/>
              <a:t> I/</a:t>
            </a:r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2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572870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Sort-Merge Join  (R </a:t>
            </a:r>
            <a:r>
              <a:rPr lang="en-US" dirty="0">
                <a:sym typeface="Symbol" pitchFamily="18" charset="2"/>
              </a:rPr>
              <a:t>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baseline="-25000" dirty="0">
                <a:sym typeface="Symbol" pitchFamily="18" charset="2"/>
              </a:rPr>
              <a:t>=j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S)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828800"/>
            <a:ext cx="1104900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Ordonare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dup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condiţia</a:t>
            </a:r>
            <a:r>
              <a:rPr lang="en-US" sz="2400" dirty="0"/>
              <a:t> de join,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scanare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dirty="0" err="1"/>
              <a:t>perechilor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,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S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; </a:t>
            </a:r>
            <a:r>
              <a:rPr lang="en-US" sz="2400" dirty="0" err="1">
                <a:solidFill>
                  <a:schemeClr val="folHlink"/>
                </a:solidFill>
              </a:rPr>
              <a:t>pân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când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=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La </a:t>
            </a:r>
            <a:r>
              <a:rPr lang="en-US" sz="2400" dirty="0" err="1">
                <a:solidFill>
                  <a:schemeClr val="folHlink"/>
                </a:solidFill>
              </a:rPr>
              <a:t>acest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punct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perechile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posibile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între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R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</a:t>
            </a:r>
            <a:r>
              <a:rPr lang="en-US" sz="2400" baseline="-25000" dirty="0" err="1">
                <a:solidFill>
                  <a:schemeClr val="folHlink"/>
                </a:solidFill>
              </a:rPr>
              <a:t>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S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</a:t>
            </a:r>
            <a:r>
              <a:rPr lang="en-US" sz="2400" baseline="-25000" dirty="0" err="1">
                <a:solidFill>
                  <a:schemeClr val="folHlink"/>
                </a:solidFill>
              </a:rPr>
              <a:t>j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sunt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salvate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pagina</a:t>
            </a:r>
            <a:r>
              <a:rPr lang="en-US" sz="2400" dirty="0">
                <a:solidFill>
                  <a:schemeClr val="folHlink"/>
                </a:solidFill>
              </a:rPr>
              <a:t> special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pentru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rezultat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reia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en-US" sz="2400" dirty="0"/>
              <a:t> o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r>
              <a:rPr lang="en-US" sz="2400" dirty="0"/>
              <a:t>;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înregistrare</a:t>
            </a:r>
            <a:r>
              <a:rPr lang="en-US" sz="2400" dirty="0"/>
              <a:t> “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” din R 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relaţionali</a:t>
            </a:r>
            <a:endParaRPr lang="en-US" dirty="0"/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211284"/>
            <a:ext cx="10439400" cy="5029200"/>
          </a:xfrm>
          <a:noFill/>
        </p:spPr>
        <p:txBody>
          <a:bodyPr/>
          <a:lstStyle/>
          <a:p>
            <a:pPr eaLnBrk="1" hangingPunct="1"/>
            <a:endParaRPr lang="en-US" sz="2800" dirty="0"/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Selecţie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</a:t>
            </a:r>
            <a:r>
              <a:rPr lang="en-US" dirty="0"/>
              <a:t>) </a:t>
            </a:r>
            <a:r>
              <a:rPr lang="en-US" dirty="0" err="1"/>
              <a:t>Selecteaz</a:t>
            </a:r>
            <a:r>
              <a:rPr lang="vi-VN" dirty="0"/>
              <a:t>ă</a:t>
            </a:r>
            <a:r>
              <a:rPr lang="en-US" dirty="0"/>
              <a:t> un subset de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rel.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Proiecţie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lang="en-US" dirty="0"/>
              <a:t>) </a:t>
            </a:r>
            <a:r>
              <a:rPr lang="en-US" dirty="0" err="1"/>
              <a:t>Elimin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 ale </a:t>
            </a:r>
            <a:r>
              <a:rPr lang="en-US" dirty="0" err="1"/>
              <a:t>relaţiei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Join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folHlink"/>
                </a:solidFill>
                <a:sym typeface="Symbol" pitchFamily="18" charset="2"/>
              </a:rPr>
              <a:t></a:t>
            </a:r>
            <a:r>
              <a:rPr lang="en-US" dirty="0"/>
              <a:t>)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combinarea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relaţii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Diferenţ</a:t>
            </a:r>
            <a:r>
              <a:rPr lang="vi-VN" i="1" u="sng" dirty="0">
                <a:solidFill>
                  <a:schemeClr val="folHlink"/>
                </a:solidFill>
              </a:rPr>
              <a:t>ă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folHlink"/>
                </a:solidFill>
                <a:sym typeface="Symbol" pitchFamily="18" charset="2"/>
              </a:rPr>
              <a:t></a:t>
            </a:r>
            <a:r>
              <a:rPr lang="en-US" dirty="0"/>
              <a:t>) </a:t>
            </a:r>
            <a:r>
              <a:rPr lang="en-US" dirty="0" err="1"/>
              <a:t>Returneaz</a:t>
            </a:r>
            <a:r>
              <a:rPr lang="vi-VN" dirty="0"/>
              <a:t>ă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relaţie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se g</a:t>
            </a:r>
            <a:r>
              <a:rPr lang="vi-VN" dirty="0"/>
              <a:t>ă</a:t>
            </a:r>
            <a:r>
              <a:rPr lang="en-US" dirty="0" err="1"/>
              <a:t>sesc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en-US" dirty="0" err="1"/>
              <a:t>în</a:t>
            </a:r>
            <a:r>
              <a:rPr lang="en-US" dirty="0"/>
              <a:t> a </a:t>
            </a:r>
            <a:r>
              <a:rPr lang="en-US" dirty="0" err="1"/>
              <a:t>doua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Reuniune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</a:t>
            </a:r>
            <a:r>
              <a:rPr lang="en-US" dirty="0"/>
              <a:t>) </a:t>
            </a:r>
            <a:r>
              <a:rPr lang="en-US" dirty="0" err="1"/>
              <a:t>Returneaz</a:t>
            </a:r>
            <a:r>
              <a:rPr lang="vi-VN" dirty="0"/>
              <a:t>ă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rel.</a:t>
            </a:r>
          </a:p>
          <a:p>
            <a:pPr marL="749300" lvl="1" indent="-177800" eaLnBrk="1" hangingPunct="1">
              <a:buSzPct val="75000"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u="sng" dirty="0" err="1">
                <a:solidFill>
                  <a:schemeClr val="folHlink"/>
                </a:solidFill>
              </a:rPr>
              <a:t>Agregare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(</a:t>
            </a:r>
            <a:r>
              <a:rPr lang="en-US" sz="2400" dirty="0"/>
              <a:t>SUM, MIN</a:t>
            </a:r>
            <a:r>
              <a:rPr lang="en-US" dirty="0"/>
              <a:t>, etc.)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u="sng" dirty="0" err="1">
                <a:solidFill>
                  <a:srgbClr val="C00000"/>
                </a:solidFill>
              </a:rPr>
              <a:t>grupare</a:t>
            </a:r>
            <a:r>
              <a:rPr lang="en-US" dirty="0"/>
              <a:t> (</a:t>
            </a:r>
            <a:r>
              <a:rPr lang="en-US" sz="2400" dirty="0"/>
              <a:t>GROUP BY)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44270"/>
            <a:ext cx="103632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Sort-Merge Join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953000"/>
            <a:ext cx="10439400" cy="16764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Cost:  M log</a:t>
            </a:r>
            <a:r>
              <a:rPr lang="en-US" sz="2400" baseline="-25000" dirty="0">
                <a:solidFill>
                  <a:schemeClr val="folHlink"/>
                </a:solidFill>
              </a:rPr>
              <a:t>2</a:t>
            </a:r>
            <a:r>
              <a:rPr lang="en-US" sz="2400" dirty="0">
                <a:solidFill>
                  <a:schemeClr val="folHlink"/>
                </a:solidFill>
              </a:rPr>
              <a:t> M + N log</a:t>
            </a:r>
            <a:r>
              <a:rPr lang="en-US" sz="2400" baseline="-25000" dirty="0">
                <a:solidFill>
                  <a:schemeClr val="folHlink"/>
                </a:solidFill>
              </a:rPr>
              <a:t>2</a:t>
            </a:r>
            <a:r>
              <a:rPr lang="en-US" sz="2400" dirty="0">
                <a:solidFill>
                  <a:schemeClr val="folHlink"/>
                </a:solidFill>
              </a:rPr>
              <a:t> N + (M+N)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Costul</a:t>
            </a:r>
            <a:r>
              <a:rPr lang="en-US" sz="2200" dirty="0"/>
              <a:t> scan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M+N (</a:t>
            </a:r>
            <a:r>
              <a:rPr lang="en-US" sz="2200" dirty="0" err="1"/>
              <a:t>poate</a:t>
            </a:r>
            <a:r>
              <a:rPr lang="en-US" sz="2200" dirty="0"/>
              <a:t> fi M*N – f </a:t>
            </a:r>
            <a:r>
              <a:rPr lang="en-US" sz="2200" dirty="0" err="1"/>
              <a:t>rar</a:t>
            </a:r>
            <a:r>
              <a:rPr lang="en-US" sz="2200" dirty="0"/>
              <a:t>!)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Cu 35, 100 </a:t>
            </a:r>
            <a:r>
              <a:rPr lang="en-US" sz="2400" dirty="0" err="1"/>
              <a:t>sau</a:t>
            </a:r>
            <a:r>
              <a:rPr lang="en-US" sz="2400" dirty="0"/>
              <a:t> 300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r>
              <a:rPr lang="en-US" sz="2400" dirty="0"/>
              <a:t>, </a:t>
            </a:r>
            <a:r>
              <a:rPr lang="en-US" sz="2400" i="1" dirty="0"/>
              <a:t>Evaluations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Students</a:t>
            </a:r>
            <a:r>
              <a:rPr lang="en-US" sz="2400" dirty="0"/>
              <a:t> pot fi </a:t>
            </a:r>
            <a:r>
              <a:rPr lang="en-US" sz="2400" dirty="0" err="1"/>
              <a:t>sortate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2 </a:t>
            </a:r>
            <a:r>
              <a:rPr lang="en-US" sz="2400" dirty="0" err="1"/>
              <a:t>treceri</a:t>
            </a:r>
            <a:r>
              <a:rPr lang="en-US" sz="2400" dirty="0"/>
              <a:t>. Cost total: </a:t>
            </a:r>
            <a:r>
              <a:rPr lang="en-US" sz="2400" dirty="0">
                <a:solidFill>
                  <a:srgbClr val="C00000"/>
                </a:solidFill>
              </a:rPr>
              <a:t>7500</a:t>
            </a:r>
            <a:r>
              <a:rPr lang="en-US" sz="2400" dirty="0"/>
              <a:t>. </a:t>
            </a:r>
          </a:p>
        </p:txBody>
      </p:sp>
      <p:sp>
        <p:nvSpPr>
          <p:cNvPr id="15365" name="Rectangle 18"/>
          <p:cNvSpPr>
            <a:spLocks noChangeArrowheads="1"/>
          </p:cNvSpPr>
          <p:nvPr/>
        </p:nvSpPr>
        <p:spPr bwMode="auto">
          <a:xfrm>
            <a:off x="3298371" y="1357747"/>
            <a:ext cx="2514600" cy="3276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19"/>
          <p:cNvSpPr txBox="1">
            <a:spLocks noChangeArrowheads="1"/>
          </p:cNvSpPr>
          <p:nvPr/>
        </p:nvSpPr>
        <p:spPr bwMode="auto">
          <a:xfrm>
            <a:off x="3298371" y="1357747"/>
            <a:ext cx="251460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</a:rPr>
              <a:t>sid  sname age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22  dustin   20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28  yuppy   21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31  johnny  20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44  guppy   22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58  rusty    21</a:t>
            </a:r>
          </a:p>
        </p:txBody>
      </p:sp>
      <p:sp>
        <p:nvSpPr>
          <p:cNvPr id="15367" name="Line 20"/>
          <p:cNvSpPr>
            <a:spLocks noChangeShapeType="1"/>
          </p:cNvSpPr>
          <p:nvPr/>
        </p:nvSpPr>
        <p:spPr bwMode="auto">
          <a:xfrm>
            <a:off x="3298371" y="1840347"/>
            <a:ext cx="25146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21"/>
          <p:cNvSpPr>
            <a:spLocks noChangeShapeType="1"/>
          </p:cNvSpPr>
          <p:nvPr/>
        </p:nvSpPr>
        <p:spPr bwMode="auto">
          <a:xfrm>
            <a:off x="38825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22"/>
          <p:cNvSpPr>
            <a:spLocks noChangeShapeType="1"/>
          </p:cNvSpPr>
          <p:nvPr/>
        </p:nvSpPr>
        <p:spPr bwMode="auto">
          <a:xfrm>
            <a:off x="50890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Rectangle 23"/>
          <p:cNvSpPr>
            <a:spLocks noChangeArrowheads="1"/>
          </p:cNvSpPr>
          <p:nvPr/>
        </p:nvSpPr>
        <p:spPr bwMode="auto">
          <a:xfrm>
            <a:off x="7108371" y="1357747"/>
            <a:ext cx="3429000" cy="3276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4"/>
          <p:cNvSpPr txBox="1">
            <a:spLocks noChangeArrowheads="1"/>
          </p:cNvSpPr>
          <p:nvPr/>
        </p:nvSpPr>
        <p:spPr bwMode="auto">
          <a:xfrm>
            <a:off x="7108371" y="1357747"/>
            <a:ext cx="342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chemeClr val="tx2"/>
                </a:solidFill>
              </a:rPr>
              <a:t>sid cid    day   grade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28  101 15/6/04  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28  102 22/6/04     8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31  101 15/6/04     9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31  102 22/6/04    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31"/>
            </a:pPr>
            <a:r>
              <a:rPr lang="en-US" sz="2000">
                <a:solidFill>
                  <a:schemeClr val="hlink"/>
                </a:solidFill>
              </a:rPr>
              <a:t> 103 30/6/04    10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58  101 16/6/04     7</a:t>
            </a:r>
          </a:p>
        </p:txBody>
      </p:sp>
      <p:sp>
        <p:nvSpPr>
          <p:cNvPr id="15372" name="Line 25"/>
          <p:cNvSpPr>
            <a:spLocks noChangeShapeType="1"/>
          </p:cNvSpPr>
          <p:nvPr/>
        </p:nvSpPr>
        <p:spPr bwMode="auto">
          <a:xfrm>
            <a:off x="7108371" y="1814947"/>
            <a:ext cx="3429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26"/>
          <p:cNvSpPr>
            <a:spLocks noChangeShapeType="1"/>
          </p:cNvSpPr>
          <p:nvPr/>
        </p:nvSpPr>
        <p:spPr bwMode="auto">
          <a:xfrm>
            <a:off x="76925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27"/>
          <p:cNvSpPr>
            <a:spLocks noChangeShapeType="1"/>
          </p:cNvSpPr>
          <p:nvPr/>
        </p:nvSpPr>
        <p:spPr bwMode="auto">
          <a:xfrm>
            <a:off x="93435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28"/>
          <p:cNvSpPr>
            <a:spLocks noChangeShapeType="1"/>
          </p:cNvSpPr>
          <p:nvPr/>
        </p:nvSpPr>
        <p:spPr bwMode="auto">
          <a:xfrm>
            <a:off x="8251371" y="1357747"/>
            <a:ext cx="0" cy="3276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420470"/>
            <a:ext cx="104394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Rafinare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Sort-Merge Join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1447800"/>
            <a:ext cx="10716491" cy="4800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/>
              <a:t>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combina</a:t>
            </a:r>
            <a:r>
              <a:rPr lang="en-US" sz="2800" dirty="0"/>
              <a:t> </a:t>
            </a:r>
            <a:r>
              <a:rPr lang="en-US" sz="2800" dirty="0" err="1"/>
              <a:t>faza</a:t>
            </a:r>
            <a:r>
              <a:rPr lang="en-US" sz="2800" dirty="0"/>
              <a:t> de </a:t>
            </a:r>
            <a:r>
              <a:rPr lang="en-US" sz="2800" dirty="0" err="1"/>
              <a:t>interclasare</a:t>
            </a:r>
            <a:r>
              <a:rPr lang="en-US" sz="2800" dirty="0"/>
              <a:t> din </a:t>
            </a:r>
            <a:r>
              <a:rPr lang="en-US" sz="2800" i="1" dirty="0" err="1"/>
              <a:t>sortarea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R </a:t>
            </a:r>
            <a:r>
              <a:rPr lang="en-US" sz="2800" dirty="0" err="1"/>
              <a:t>şi</a:t>
            </a:r>
            <a:r>
              <a:rPr lang="en-US" sz="2800" dirty="0"/>
              <a:t> S cu </a:t>
            </a:r>
            <a:r>
              <a:rPr lang="en-US" sz="2800" dirty="0" err="1"/>
              <a:t>faza</a:t>
            </a:r>
            <a:r>
              <a:rPr lang="en-US" sz="2800" dirty="0"/>
              <a:t> de </a:t>
            </a:r>
            <a:r>
              <a:rPr lang="en-US" sz="2800" dirty="0" err="1"/>
              <a:t>scanare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join.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B &gt; </a:t>
            </a:r>
            <a:r>
              <a:rPr lang="en-US" sz="2200" i="1" dirty="0"/>
              <a:t>L</a:t>
            </a:r>
            <a:r>
              <a:rPr lang="en-US" sz="2200" dirty="0"/>
              <a:t> , </a:t>
            </a:r>
            <a:r>
              <a:rPr lang="en-US" sz="2200" dirty="0" err="1"/>
              <a:t>unde</a:t>
            </a:r>
            <a:r>
              <a:rPr lang="en-US" sz="2200" dirty="0"/>
              <a:t> </a:t>
            </a:r>
            <a:r>
              <a:rPr lang="en-US" sz="2200" i="1" dirty="0"/>
              <a:t>L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numarul</a:t>
            </a:r>
            <a:r>
              <a:rPr lang="en-US" sz="2200" dirty="0"/>
              <a:t> de </a:t>
            </a:r>
            <a:r>
              <a:rPr lang="en-US" sz="2200" dirty="0" err="1"/>
              <a:t>pagini</a:t>
            </a:r>
            <a:r>
              <a:rPr lang="en-US" sz="2200" dirty="0"/>
              <a:t> a </a:t>
            </a:r>
            <a:r>
              <a:rPr lang="en-US" sz="2200" dirty="0" err="1"/>
              <a:t>celei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mari</a:t>
            </a:r>
            <a:r>
              <a:rPr lang="en-US" sz="2200" dirty="0"/>
              <a:t> </a:t>
            </a:r>
            <a:r>
              <a:rPr lang="en-US" sz="2200" dirty="0" err="1"/>
              <a:t>tabele</a:t>
            </a:r>
            <a:r>
              <a:rPr lang="en-US" sz="2200" dirty="0"/>
              <a:t>,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optimizarea</a:t>
            </a:r>
            <a:r>
              <a:rPr lang="en-US" sz="2200" dirty="0"/>
              <a:t> </a:t>
            </a:r>
            <a:r>
              <a:rPr lang="en-US" sz="2200" dirty="0" err="1"/>
              <a:t>algoritmului</a:t>
            </a:r>
            <a:r>
              <a:rPr lang="en-US" sz="2200" dirty="0"/>
              <a:t> de </a:t>
            </a:r>
            <a:r>
              <a:rPr lang="en-US" sz="2200" dirty="0" err="1"/>
              <a:t>sortare</a:t>
            </a:r>
            <a:r>
              <a:rPr lang="en-US" sz="2200" dirty="0"/>
              <a:t> (</a:t>
            </a:r>
            <a:r>
              <a:rPr lang="en-US" sz="2200" dirty="0" err="1"/>
              <a:t>ce</a:t>
            </a:r>
            <a:r>
              <a:rPr lang="en-US" sz="2200" dirty="0"/>
              <a:t> produce </a:t>
            </a:r>
            <a:r>
              <a:rPr lang="en-US" sz="2200" dirty="0" err="1"/>
              <a:t>subşiruri</a:t>
            </a:r>
            <a:r>
              <a:rPr lang="en-US" sz="2200" dirty="0"/>
              <a:t> </a:t>
            </a:r>
            <a:r>
              <a:rPr lang="en-US" sz="2200" dirty="0" err="1"/>
              <a:t>iniţiale</a:t>
            </a:r>
            <a:r>
              <a:rPr lang="en-US" sz="2200" dirty="0"/>
              <a:t> </a:t>
            </a:r>
            <a:r>
              <a:rPr lang="en-US" sz="2200" dirty="0" err="1"/>
              <a:t>sortate</a:t>
            </a:r>
            <a:r>
              <a:rPr lang="en-US" sz="2200" dirty="0"/>
              <a:t> de </a:t>
            </a:r>
            <a:r>
              <a:rPr lang="en-US" sz="2200" dirty="0" err="1"/>
              <a:t>lungime</a:t>
            </a:r>
            <a:r>
              <a:rPr lang="en-US" sz="2200" dirty="0"/>
              <a:t> 2B), </a:t>
            </a:r>
            <a:r>
              <a:rPr lang="en-US" sz="2200" dirty="0" err="1"/>
              <a:t>num</a:t>
            </a:r>
            <a:r>
              <a:rPr lang="vi-VN" sz="2200" dirty="0"/>
              <a:t>ă</a:t>
            </a:r>
            <a:r>
              <a:rPr lang="en-US" sz="2200" dirty="0" err="1"/>
              <a:t>rul</a:t>
            </a:r>
            <a:r>
              <a:rPr lang="en-US" sz="2200" dirty="0"/>
              <a:t> de </a:t>
            </a:r>
            <a:r>
              <a:rPr lang="en-US" sz="2200" dirty="0" err="1"/>
              <a:t>subşiruri</a:t>
            </a:r>
            <a:r>
              <a:rPr lang="en-US" sz="2200" dirty="0"/>
              <a:t> 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relaţie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&lt; B/2.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Alocând</a:t>
            </a:r>
            <a:r>
              <a:rPr lang="en-US" sz="2200" dirty="0"/>
              <a:t> o </a:t>
            </a:r>
            <a:r>
              <a:rPr lang="en-US" sz="2200" dirty="0" err="1"/>
              <a:t>pagin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câte</a:t>
            </a:r>
            <a:r>
              <a:rPr lang="en-US" sz="2200" dirty="0"/>
              <a:t> un </a:t>
            </a:r>
            <a:r>
              <a:rPr lang="en-US" sz="2200" dirty="0" err="1"/>
              <a:t>subşir</a:t>
            </a:r>
            <a:r>
              <a:rPr lang="en-US" sz="2200" dirty="0"/>
              <a:t> al </a:t>
            </a:r>
            <a:r>
              <a:rPr lang="en-US" sz="2200" dirty="0" err="1"/>
              <a:t>fiec</a:t>
            </a:r>
            <a:r>
              <a:rPr lang="vi-VN" sz="2200" dirty="0"/>
              <a:t>ă</a:t>
            </a:r>
            <a:r>
              <a:rPr lang="en-US" sz="2200" dirty="0" err="1"/>
              <a:t>rei</a:t>
            </a:r>
            <a:r>
              <a:rPr lang="en-US" sz="2200" dirty="0"/>
              <a:t> </a:t>
            </a:r>
            <a:r>
              <a:rPr lang="en-US" sz="2200" dirty="0" err="1"/>
              <a:t>relaţii</a:t>
            </a:r>
            <a:r>
              <a:rPr lang="en-US" sz="2200" dirty="0"/>
              <a:t>,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verifica</a:t>
            </a:r>
            <a:r>
              <a:rPr lang="en-US" sz="2200" dirty="0"/>
              <a:t> </a:t>
            </a:r>
            <a:r>
              <a:rPr lang="en-US" sz="2200" dirty="0" err="1"/>
              <a:t>expresia</a:t>
            </a:r>
            <a:r>
              <a:rPr lang="en-US" sz="2200" dirty="0"/>
              <a:t> de join </a:t>
            </a:r>
            <a:r>
              <a:rPr lang="en-US" sz="2200" dirty="0" err="1"/>
              <a:t>dintr</a:t>
            </a:r>
            <a:r>
              <a:rPr lang="en-US" sz="2200" dirty="0"/>
              <a:t>-o </a:t>
            </a:r>
            <a:r>
              <a:rPr lang="en-US" sz="2200" dirty="0" err="1"/>
              <a:t>singur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trecere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Cost</a:t>
            </a:r>
            <a:r>
              <a:rPr lang="en-US" sz="2200" dirty="0"/>
              <a:t>: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/>
              <a:t>citire+salvare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 la Pas 0 + </a:t>
            </a:r>
            <a:r>
              <a:rPr lang="en-US" sz="2200" dirty="0" err="1"/>
              <a:t>citire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tabel</a:t>
            </a:r>
            <a:r>
              <a:rPr lang="vi-VN" sz="2200" dirty="0"/>
              <a:t>ă</a:t>
            </a:r>
            <a:r>
              <a:rPr lang="en-US" sz="2200" dirty="0"/>
              <a:t> o </a:t>
            </a:r>
            <a:r>
              <a:rPr lang="en-US" sz="2200" dirty="0" err="1"/>
              <a:t>dat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comparare</a:t>
            </a:r>
            <a:r>
              <a:rPr lang="en-US" sz="2200" dirty="0"/>
              <a:t>  (+ </a:t>
            </a:r>
            <a:r>
              <a:rPr lang="en-US" sz="2200" dirty="0" err="1"/>
              <a:t>scriere</a:t>
            </a:r>
            <a:r>
              <a:rPr lang="en-US" sz="2200" dirty="0"/>
              <a:t> </a:t>
            </a:r>
            <a:r>
              <a:rPr lang="en-US" sz="2200" dirty="0" err="1"/>
              <a:t>rezultat</a:t>
            </a:r>
            <a:r>
              <a:rPr lang="en-US" sz="22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exemplu</a:t>
            </a:r>
            <a:r>
              <a:rPr lang="en-US" sz="2200" dirty="0"/>
              <a:t>, </a:t>
            </a:r>
            <a:r>
              <a:rPr lang="en-US" sz="2200" dirty="0" err="1"/>
              <a:t>costul</a:t>
            </a:r>
            <a:r>
              <a:rPr lang="en-US" sz="2200" dirty="0"/>
              <a:t> </a:t>
            </a:r>
            <a:r>
              <a:rPr lang="en-US" sz="2200" dirty="0" err="1"/>
              <a:t>coboar</a:t>
            </a:r>
            <a:r>
              <a:rPr lang="vi-VN" sz="2200" dirty="0"/>
              <a:t>ă</a:t>
            </a:r>
            <a:r>
              <a:rPr lang="en-US" sz="2200" dirty="0"/>
              <a:t> de la 7500 la 4500 I/</a:t>
            </a:r>
            <a:r>
              <a:rPr lang="en-US" sz="2200" dirty="0" err="1"/>
              <a:t>Os</a:t>
            </a:r>
            <a:r>
              <a:rPr lang="en-US" sz="2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practic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costul</a:t>
            </a:r>
            <a:r>
              <a:rPr lang="en-US" sz="2800" dirty="0"/>
              <a:t> alg. </a:t>
            </a:r>
            <a:r>
              <a:rPr lang="en-US" sz="2800" i="1" dirty="0"/>
              <a:t>sort-merge join</a:t>
            </a:r>
            <a:r>
              <a:rPr lang="en-US" sz="2800" dirty="0"/>
              <a:t>, (la </a:t>
            </a:r>
            <a:r>
              <a:rPr lang="en-US" sz="2800" dirty="0" err="1"/>
              <a:t>fel</a:t>
            </a:r>
            <a:r>
              <a:rPr lang="en-US" sz="2800" dirty="0"/>
              <a:t> </a:t>
            </a:r>
            <a:r>
              <a:rPr lang="en-US" sz="2800" dirty="0" err="1"/>
              <a:t>ca</a:t>
            </a:r>
            <a:r>
              <a:rPr lang="en-US" sz="2800" dirty="0"/>
              <a:t> </a:t>
            </a:r>
            <a:r>
              <a:rPr lang="en-US" sz="2800" dirty="0" err="1"/>
              <a:t>cel</a:t>
            </a:r>
            <a:r>
              <a:rPr lang="en-US" sz="2800" dirty="0"/>
              <a:t> al sort</a:t>
            </a:r>
            <a:r>
              <a:rPr lang="vi-VN" sz="2800" dirty="0"/>
              <a:t>ă</a:t>
            </a:r>
            <a:r>
              <a:rPr lang="en-US" sz="2800" dirty="0" err="1"/>
              <a:t>rii</a:t>
            </a:r>
            <a:r>
              <a:rPr lang="en-US" sz="2800" dirty="0"/>
              <a:t> </a:t>
            </a:r>
            <a:r>
              <a:rPr lang="en-US" sz="2800" dirty="0" err="1"/>
              <a:t>externe</a:t>
            </a:r>
            <a:r>
              <a:rPr lang="en-US" sz="2800" dirty="0"/>
              <a:t>),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liniar</a:t>
            </a:r>
            <a:r>
              <a:rPr lang="en-US" sz="2800" dirty="0"/>
              <a:t>.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657600" y="2434084"/>
            <a:ext cx="279400" cy="228600"/>
            <a:chOff x="1152" y="2256"/>
            <a:chExt cx="288" cy="144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11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flipV="1">
              <a:off x="1200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1248" y="225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43200" y="3011268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Hash-Join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1962" y="1066799"/>
            <a:ext cx="8464550" cy="5029200"/>
          </a:xfrm>
          <a:noFill/>
        </p:spPr>
        <p:txBody>
          <a:bodyPr/>
          <a:lstStyle/>
          <a:p>
            <a:pPr marL="228600" indent="-228600" eaLnBrk="1" hangingPunct="1"/>
            <a:r>
              <a:rPr lang="en-US" sz="2800" dirty="0"/>
              <a:t>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5984875" y="3411537"/>
            <a:ext cx="50800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5897563" y="3536950"/>
            <a:ext cx="5695953" cy="3027363"/>
            <a:chOff x="2161" y="2239"/>
            <a:chExt cx="3588" cy="1907"/>
          </a:xfrm>
        </p:grpSpPr>
        <p:sp>
          <p:nvSpPr>
            <p:cNvPr id="17471" name="Rectangle 6"/>
            <p:cNvSpPr>
              <a:spLocks noChangeArrowheads="1"/>
            </p:cNvSpPr>
            <p:nvPr/>
          </p:nvSpPr>
          <p:spPr bwMode="auto">
            <a:xfrm>
              <a:off x="2176" y="2239"/>
              <a:ext cx="709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Partiţii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</a:p>
            <a:p>
              <a:pPr algn="ctr"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ale R &amp; S</a:t>
              </a:r>
            </a:p>
          </p:txBody>
        </p:sp>
        <p:sp>
          <p:nvSpPr>
            <p:cNvPr id="17472" name="Rectangle 7"/>
            <p:cNvSpPr>
              <a:spLocks noChangeArrowheads="1"/>
            </p:cNvSpPr>
            <p:nvPr/>
          </p:nvSpPr>
          <p:spPr bwMode="auto">
            <a:xfrm>
              <a:off x="3416" y="3604"/>
              <a:ext cx="3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Input</a:t>
              </a:r>
            </a:p>
            <a:p>
              <a:pPr algn="ctr" eaLnBrk="0" hangingPunct="0"/>
              <a:r>
                <a:rPr lang="en-US" sz="1400" b="1" dirty="0" err="1">
                  <a:solidFill>
                    <a:schemeClr val="tx2"/>
                  </a:solidFill>
                  <a:latin typeface="Times New Roman" pitchFamily="18" charset="0"/>
                </a:rPr>
                <a:t>pt</a:t>
              </a:r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 S</a:t>
              </a:r>
              <a:r>
                <a:rPr lang="en-US" sz="1400" b="1" baseline="-25000" dirty="0">
                  <a:solidFill>
                    <a:schemeClr val="tx2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7473" name="Rectangle 8"/>
            <p:cNvSpPr>
              <a:spLocks noChangeArrowheads="1"/>
            </p:cNvSpPr>
            <p:nvPr/>
          </p:nvSpPr>
          <p:spPr bwMode="auto">
            <a:xfrm>
              <a:off x="3504" y="2522"/>
              <a:ext cx="98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chemeClr val="tx2"/>
                  </a:solidFill>
                  <a:latin typeface="Times New Roman" pitchFamily="18" charset="0"/>
                </a:rPr>
                <a:t>Partitia</a:t>
              </a: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lang="en-US" sz="1600" b="1" dirty="0" err="1">
                  <a:solidFill>
                    <a:schemeClr val="tx2"/>
                  </a:solidFill>
                  <a:latin typeface="Times New Roman" pitchFamily="18" charset="0"/>
                </a:rPr>
                <a:t>R</a:t>
              </a:r>
              <a:r>
                <a:rPr lang="en-US" sz="1600" b="1" baseline="-25000" dirty="0" err="1">
                  <a:solidFill>
                    <a:schemeClr val="tx2"/>
                  </a:solidFill>
                  <a:latin typeface="Times New Roman" pitchFamily="18" charset="0"/>
                </a:rPr>
                <a:t>i</a:t>
              </a:r>
              <a:endParaRPr lang="en-US" sz="1600" b="1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(k &lt; B-1 </a:t>
              </a:r>
              <a:r>
                <a:rPr lang="en-US" sz="1600" b="1" dirty="0" err="1">
                  <a:solidFill>
                    <a:schemeClr val="tx2"/>
                  </a:solidFill>
                  <a:latin typeface="Times New Roman" pitchFamily="18" charset="0"/>
                </a:rPr>
                <a:t>pagini</a:t>
              </a:r>
              <a:r>
                <a:rPr lang="en-US" sz="1600" b="1" dirty="0">
                  <a:solidFill>
                    <a:schemeClr val="tx2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7474" name="Freeform 9"/>
            <p:cNvSpPr>
              <a:spLocks/>
            </p:cNvSpPr>
            <p:nvPr/>
          </p:nvSpPr>
          <p:spPr bwMode="auto">
            <a:xfrm>
              <a:off x="3513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Freeform 10"/>
            <p:cNvSpPr>
              <a:spLocks/>
            </p:cNvSpPr>
            <p:nvPr/>
          </p:nvSpPr>
          <p:spPr bwMode="auto">
            <a:xfrm>
              <a:off x="2362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11"/>
            <p:cNvSpPr>
              <a:spLocks/>
            </p:cNvSpPr>
            <p:nvPr/>
          </p:nvSpPr>
          <p:spPr bwMode="auto">
            <a:xfrm>
              <a:off x="244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12"/>
            <p:cNvSpPr>
              <a:spLocks/>
            </p:cNvSpPr>
            <p:nvPr/>
          </p:nvSpPr>
          <p:spPr bwMode="auto">
            <a:xfrm>
              <a:off x="2535" y="346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2 w 25"/>
                <a:gd name="T3" fmla="*/ 0 h 36"/>
                <a:gd name="T4" fmla="*/ 0 w 25"/>
                <a:gd name="T5" fmla="*/ 18 h 36"/>
                <a:gd name="T6" fmla="*/ 12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2" y="35"/>
                  </a:lnTo>
                  <a:lnTo>
                    <a:pt x="24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Freeform 13"/>
            <p:cNvSpPr>
              <a:spLocks/>
            </p:cNvSpPr>
            <p:nvPr/>
          </p:nvSpPr>
          <p:spPr bwMode="auto">
            <a:xfrm>
              <a:off x="2218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14"/>
            <p:cNvSpPr>
              <a:spLocks/>
            </p:cNvSpPr>
            <p:nvPr/>
          </p:nvSpPr>
          <p:spPr bwMode="auto">
            <a:xfrm>
              <a:off x="2386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Freeform 15"/>
            <p:cNvSpPr>
              <a:spLocks/>
            </p:cNvSpPr>
            <p:nvPr/>
          </p:nvSpPr>
          <p:spPr bwMode="auto">
            <a:xfrm>
              <a:off x="2218" y="3189"/>
              <a:ext cx="145" cy="155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5"/>
                <a:gd name="T17" fmla="*/ 145 w 145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16"/>
            <p:cNvSpPr>
              <a:spLocks/>
            </p:cNvSpPr>
            <p:nvPr/>
          </p:nvSpPr>
          <p:spPr bwMode="auto">
            <a:xfrm>
              <a:off x="2392" y="318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17"/>
            <p:cNvSpPr>
              <a:spLocks/>
            </p:cNvSpPr>
            <p:nvPr/>
          </p:nvSpPr>
          <p:spPr bwMode="auto">
            <a:xfrm>
              <a:off x="2421" y="3669"/>
              <a:ext cx="144" cy="155"/>
            </a:xfrm>
            <a:custGeom>
              <a:avLst/>
              <a:gdLst>
                <a:gd name="T0" fmla="*/ 0 w 144"/>
                <a:gd name="T1" fmla="*/ 154 h 155"/>
                <a:gd name="T2" fmla="*/ 0 w 144"/>
                <a:gd name="T3" fmla="*/ 0 h 155"/>
                <a:gd name="T4" fmla="*/ 143 w 144"/>
                <a:gd name="T5" fmla="*/ 0 h 155"/>
                <a:gd name="T6" fmla="*/ 143 w 144"/>
                <a:gd name="T7" fmla="*/ 154 h 155"/>
                <a:gd name="T8" fmla="*/ 0 w 144"/>
                <a:gd name="T9" fmla="*/ 154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5"/>
                <a:gd name="T17" fmla="*/ 144 w 144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Freeform 18"/>
            <p:cNvSpPr>
              <a:spLocks/>
            </p:cNvSpPr>
            <p:nvPr/>
          </p:nvSpPr>
          <p:spPr bwMode="auto">
            <a:xfrm>
              <a:off x="2218" y="3670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19"/>
            <p:cNvSpPr>
              <a:spLocks/>
            </p:cNvSpPr>
            <p:nvPr/>
          </p:nvSpPr>
          <p:spPr bwMode="auto">
            <a:xfrm>
              <a:off x="3442" y="2956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Freeform 20"/>
            <p:cNvSpPr>
              <a:spLocks/>
            </p:cNvSpPr>
            <p:nvPr/>
          </p:nvSpPr>
          <p:spPr bwMode="auto">
            <a:xfrm>
              <a:off x="3644" y="2962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6" name="Freeform 21"/>
            <p:cNvSpPr>
              <a:spLocks/>
            </p:cNvSpPr>
            <p:nvPr/>
          </p:nvSpPr>
          <p:spPr bwMode="auto">
            <a:xfrm>
              <a:off x="4307" y="2962"/>
              <a:ext cx="144" cy="156"/>
            </a:xfrm>
            <a:custGeom>
              <a:avLst/>
              <a:gdLst>
                <a:gd name="T0" fmla="*/ 0 w 144"/>
                <a:gd name="T1" fmla="*/ 155 h 156"/>
                <a:gd name="T2" fmla="*/ 0 w 144"/>
                <a:gd name="T3" fmla="*/ 0 h 156"/>
                <a:gd name="T4" fmla="*/ 143 w 144"/>
                <a:gd name="T5" fmla="*/ 0 h 156"/>
                <a:gd name="T6" fmla="*/ 143 w 144"/>
                <a:gd name="T7" fmla="*/ 155 h 156"/>
                <a:gd name="T8" fmla="*/ 0 w 144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56"/>
                <a:gd name="T17" fmla="*/ 144 w 144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7" name="Freeform 22"/>
            <p:cNvSpPr>
              <a:spLocks/>
            </p:cNvSpPr>
            <p:nvPr/>
          </p:nvSpPr>
          <p:spPr bwMode="auto">
            <a:xfrm>
              <a:off x="3961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8" name="Freeform 23"/>
            <p:cNvSpPr>
              <a:spLocks/>
            </p:cNvSpPr>
            <p:nvPr/>
          </p:nvSpPr>
          <p:spPr bwMode="auto">
            <a:xfrm>
              <a:off x="4045" y="3028"/>
              <a:ext cx="24" cy="36"/>
            </a:xfrm>
            <a:custGeom>
              <a:avLst/>
              <a:gdLst>
                <a:gd name="T0" fmla="*/ 23 w 24"/>
                <a:gd name="T1" fmla="*/ 18 h 36"/>
                <a:gd name="T2" fmla="*/ 11 w 24"/>
                <a:gd name="T3" fmla="*/ 0 h 36"/>
                <a:gd name="T4" fmla="*/ 0 w 24"/>
                <a:gd name="T5" fmla="*/ 18 h 36"/>
                <a:gd name="T6" fmla="*/ 11 w 24"/>
                <a:gd name="T7" fmla="*/ 35 h 36"/>
                <a:gd name="T8" fmla="*/ 23 w 24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36"/>
                <a:gd name="T17" fmla="*/ 24 w 24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36">
                  <a:moveTo>
                    <a:pt x="23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3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9" name="Freeform 24"/>
            <p:cNvSpPr>
              <a:spLocks/>
            </p:cNvSpPr>
            <p:nvPr/>
          </p:nvSpPr>
          <p:spPr bwMode="auto">
            <a:xfrm>
              <a:off x="4134" y="3028"/>
              <a:ext cx="25" cy="36"/>
            </a:xfrm>
            <a:custGeom>
              <a:avLst/>
              <a:gdLst>
                <a:gd name="T0" fmla="*/ 24 w 25"/>
                <a:gd name="T1" fmla="*/ 18 h 36"/>
                <a:gd name="T2" fmla="*/ 11 w 25"/>
                <a:gd name="T3" fmla="*/ 0 h 36"/>
                <a:gd name="T4" fmla="*/ 0 w 25"/>
                <a:gd name="T5" fmla="*/ 18 h 36"/>
                <a:gd name="T6" fmla="*/ 11 w 25"/>
                <a:gd name="T7" fmla="*/ 35 h 36"/>
                <a:gd name="T8" fmla="*/ 24 w 25"/>
                <a:gd name="T9" fmla="*/ 18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6"/>
                <a:gd name="T17" fmla="*/ 25 w 25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6">
                  <a:moveTo>
                    <a:pt x="24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11" y="35"/>
                  </a:lnTo>
                  <a:lnTo>
                    <a:pt x="24" y="18"/>
                  </a:lnTo>
                </a:path>
              </a:pathLst>
            </a:custGeom>
            <a:solidFill>
              <a:srgbClr val="C0FEF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0" name="Freeform 25"/>
            <p:cNvSpPr>
              <a:spLocks/>
            </p:cNvSpPr>
            <p:nvPr/>
          </p:nvSpPr>
          <p:spPr bwMode="auto">
            <a:xfrm>
              <a:off x="3408" y="2928"/>
              <a:ext cx="1102" cy="231"/>
            </a:xfrm>
            <a:custGeom>
              <a:avLst/>
              <a:gdLst>
                <a:gd name="T0" fmla="*/ 0 w 1102"/>
                <a:gd name="T1" fmla="*/ 230 h 231"/>
                <a:gd name="T2" fmla="*/ 0 w 1102"/>
                <a:gd name="T3" fmla="*/ 0 h 231"/>
                <a:gd name="T4" fmla="*/ 1101 w 1102"/>
                <a:gd name="T5" fmla="*/ 0 h 231"/>
                <a:gd name="T6" fmla="*/ 1101 w 1102"/>
                <a:gd name="T7" fmla="*/ 230 h 231"/>
                <a:gd name="T8" fmla="*/ 0 w 1102"/>
                <a:gd name="T9" fmla="*/ 23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2"/>
                <a:gd name="T16" fmla="*/ 0 h 231"/>
                <a:gd name="T17" fmla="*/ 1102 w 1102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1" name="Freeform 26"/>
            <p:cNvSpPr>
              <a:spLocks/>
            </p:cNvSpPr>
            <p:nvPr/>
          </p:nvSpPr>
          <p:spPr bwMode="auto">
            <a:xfrm>
              <a:off x="4265" y="3414"/>
              <a:ext cx="145" cy="156"/>
            </a:xfrm>
            <a:custGeom>
              <a:avLst/>
              <a:gdLst>
                <a:gd name="T0" fmla="*/ 0 w 145"/>
                <a:gd name="T1" fmla="*/ 155 h 156"/>
                <a:gd name="T2" fmla="*/ 0 w 145"/>
                <a:gd name="T3" fmla="*/ 0 h 156"/>
                <a:gd name="T4" fmla="*/ 144 w 145"/>
                <a:gd name="T5" fmla="*/ 0 h 156"/>
                <a:gd name="T6" fmla="*/ 144 w 145"/>
                <a:gd name="T7" fmla="*/ 155 h 156"/>
                <a:gd name="T8" fmla="*/ 0 w 145"/>
                <a:gd name="T9" fmla="*/ 155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156"/>
                <a:gd name="T17" fmla="*/ 145 w 145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92" name="Freeform 27"/>
            <p:cNvSpPr>
              <a:spLocks/>
            </p:cNvSpPr>
            <p:nvPr/>
          </p:nvSpPr>
          <p:spPr bwMode="auto">
            <a:xfrm>
              <a:off x="3227" y="2496"/>
              <a:ext cx="1526" cy="1393"/>
            </a:xfrm>
            <a:custGeom>
              <a:avLst/>
              <a:gdLst>
                <a:gd name="T0" fmla="*/ 0 w 1526"/>
                <a:gd name="T1" fmla="*/ 1392 h 1393"/>
                <a:gd name="T2" fmla="*/ 0 w 1526"/>
                <a:gd name="T3" fmla="*/ 0 h 1393"/>
                <a:gd name="T4" fmla="*/ 1525 w 1526"/>
                <a:gd name="T5" fmla="*/ 0 h 1393"/>
                <a:gd name="T6" fmla="*/ 1525 w 1526"/>
                <a:gd name="T7" fmla="*/ 1392 h 1393"/>
                <a:gd name="T8" fmla="*/ 0 w 1526"/>
                <a:gd name="T9" fmla="*/ 1392 h 1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6"/>
                <a:gd name="T16" fmla="*/ 0 h 1393"/>
                <a:gd name="T17" fmla="*/ 1526 w 1526"/>
                <a:gd name="T18" fmla="*/ 1393 h 1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93" name="Group 28"/>
            <p:cNvGrpSpPr>
              <a:grpSpLocks/>
            </p:cNvGrpSpPr>
            <p:nvPr/>
          </p:nvGrpSpPr>
          <p:grpSpPr bwMode="auto">
            <a:xfrm>
              <a:off x="5095" y="2868"/>
              <a:ext cx="197" cy="862"/>
              <a:chOff x="5095" y="2868"/>
              <a:chExt cx="197" cy="862"/>
            </a:xfrm>
          </p:grpSpPr>
          <p:sp>
            <p:nvSpPr>
              <p:cNvPr id="17517" name="Freeform 29"/>
              <p:cNvSpPr>
                <a:spLocks/>
              </p:cNvSpPr>
              <p:nvPr/>
            </p:nvSpPr>
            <p:spPr bwMode="auto">
              <a:xfrm>
                <a:off x="5095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" name="Freeform 30"/>
              <p:cNvSpPr>
                <a:spLocks/>
              </p:cNvSpPr>
              <p:nvPr/>
            </p:nvSpPr>
            <p:spPr bwMode="auto">
              <a:xfrm>
                <a:off x="5178" y="3396"/>
                <a:ext cx="25" cy="37"/>
              </a:xfrm>
              <a:custGeom>
                <a:avLst/>
                <a:gdLst>
                  <a:gd name="T0" fmla="*/ 24 w 25"/>
                  <a:gd name="T1" fmla="*/ 18 h 37"/>
                  <a:gd name="T2" fmla="*/ 12 w 25"/>
                  <a:gd name="T3" fmla="*/ 0 h 37"/>
                  <a:gd name="T4" fmla="*/ 0 w 25"/>
                  <a:gd name="T5" fmla="*/ 18 h 37"/>
                  <a:gd name="T6" fmla="*/ 12 w 25"/>
                  <a:gd name="T7" fmla="*/ 36 h 37"/>
                  <a:gd name="T8" fmla="*/ 24 w 25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37"/>
                  <a:gd name="T17" fmla="*/ 25 w 2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37">
                    <a:moveTo>
                      <a:pt x="24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4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" name="Freeform 31"/>
              <p:cNvSpPr>
                <a:spLocks/>
              </p:cNvSpPr>
              <p:nvPr/>
            </p:nvSpPr>
            <p:spPr bwMode="auto">
              <a:xfrm>
                <a:off x="5268" y="3396"/>
                <a:ext cx="24" cy="37"/>
              </a:xfrm>
              <a:custGeom>
                <a:avLst/>
                <a:gdLst>
                  <a:gd name="T0" fmla="*/ 23 w 24"/>
                  <a:gd name="T1" fmla="*/ 18 h 37"/>
                  <a:gd name="T2" fmla="*/ 12 w 24"/>
                  <a:gd name="T3" fmla="*/ 0 h 37"/>
                  <a:gd name="T4" fmla="*/ 0 w 24"/>
                  <a:gd name="T5" fmla="*/ 18 h 37"/>
                  <a:gd name="T6" fmla="*/ 12 w 24"/>
                  <a:gd name="T7" fmla="*/ 36 h 37"/>
                  <a:gd name="T8" fmla="*/ 23 w 24"/>
                  <a:gd name="T9" fmla="*/ 18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7"/>
                  <a:gd name="T17" fmla="*/ 24 w 24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7">
                    <a:moveTo>
                      <a:pt x="23" y="18"/>
                    </a:moveTo>
                    <a:lnTo>
                      <a:pt x="12" y="0"/>
                    </a:lnTo>
                    <a:lnTo>
                      <a:pt x="0" y="18"/>
                    </a:lnTo>
                    <a:lnTo>
                      <a:pt x="12" y="36"/>
                    </a:lnTo>
                    <a:lnTo>
                      <a:pt x="23" y="18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0" name="Freeform 32"/>
              <p:cNvSpPr>
                <a:spLocks/>
              </p:cNvSpPr>
              <p:nvPr/>
            </p:nvSpPr>
            <p:spPr bwMode="auto">
              <a:xfrm>
                <a:off x="5131" y="2868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1" name="Freeform 33"/>
              <p:cNvSpPr>
                <a:spLocks/>
              </p:cNvSpPr>
              <p:nvPr/>
            </p:nvSpPr>
            <p:spPr bwMode="auto">
              <a:xfrm>
                <a:off x="5131" y="3093"/>
                <a:ext cx="144" cy="156"/>
              </a:xfrm>
              <a:custGeom>
                <a:avLst/>
                <a:gdLst>
                  <a:gd name="T0" fmla="*/ 0 w 144"/>
                  <a:gd name="T1" fmla="*/ 155 h 156"/>
                  <a:gd name="T2" fmla="*/ 0 w 144"/>
                  <a:gd name="T3" fmla="*/ 0 h 156"/>
                  <a:gd name="T4" fmla="*/ 143 w 144"/>
                  <a:gd name="T5" fmla="*/ 0 h 156"/>
                  <a:gd name="T6" fmla="*/ 143 w 144"/>
                  <a:gd name="T7" fmla="*/ 155 h 156"/>
                  <a:gd name="T8" fmla="*/ 0 w 144"/>
                  <a:gd name="T9" fmla="*/ 155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6"/>
                  <a:gd name="T17" fmla="*/ 144 w 144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2" name="Freeform 34"/>
              <p:cNvSpPr>
                <a:spLocks/>
              </p:cNvSpPr>
              <p:nvPr/>
            </p:nvSpPr>
            <p:spPr bwMode="auto">
              <a:xfrm>
                <a:off x="5131" y="3575"/>
                <a:ext cx="144" cy="155"/>
              </a:xfrm>
              <a:custGeom>
                <a:avLst/>
                <a:gdLst>
                  <a:gd name="T0" fmla="*/ 0 w 144"/>
                  <a:gd name="T1" fmla="*/ 154 h 155"/>
                  <a:gd name="T2" fmla="*/ 0 w 144"/>
                  <a:gd name="T3" fmla="*/ 0 h 155"/>
                  <a:gd name="T4" fmla="*/ 143 w 144"/>
                  <a:gd name="T5" fmla="*/ 0 h 155"/>
                  <a:gd name="T6" fmla="*/ 143 w 144"/>
                  <a:gd name="T7" fmla="*/ 154 h 155"/>
                  <a:gd name="T8" fmla="*/ 0 w 144"/>
                  <a:gd name="T9" fmla="*/ 154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55"/>
                  <a:gd name="T17" fmla="*/ 144 w 144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chemeClr val="accent1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94" name="Rectangle 35"/>
            <p:cNvSpPr>
              <a:spLocks noChangeArrowheads="1"/>
            </p:cNvSpPr>
            <p:nvPr/>
          </p:nvSpPr>
          <p:spPr bwMode="auto">
            <a:xfrm>
              <a:off x="3195" y="3882"/>
              <a:ext cx="14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    B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pagini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in </a:t>
              </a:r>
              <a:r>
                <a:rPr lang="en-US" sz="1800" b="1" i="1" dirty="0">
                  <a:solidFill>
                    <a:schemeClr val="tx2"/>
                  </a:solidFill>
                  <a:latin typeface="Times New Roman" pitchFamily="18" charset="0"/>
                </a:rPr>
                <a:t>buffer</a:t>
              </a:r>
            </a:p>
          </p:txBody>
        </p:sp>
        <p:sp>
          <p:nvSpPr>
            <p:cNvPr id="17495" name="Rectangle 36"/>
            <p:cNvSpPr>
              <a:spLocks noChangeArrowheads="1"/>
            </p:cNvSpPr>
            <p:nvPr/>
          </p:nvSpPr>
          <p:spPr bwMode="auto">
            <a:xfrm>
              <a:off x="2319" y="3917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96" name="Rectangle 37"/>
            <p:cNvSpPr>
              <a:spLocks noChangeArrowheads="1"/>
            </p:cNvSpPr>
            <p:nvPr/>
          </p:nvSpPr>
          <p:spPr bwMode="auto">
            <a:xfrm>
              <a:off x="4127" y="3546"/>
              <a:ext cx="49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Output </a:t>
              </a:r>
            </a:p>
            <a:p>
              <a:pPr eaLnBrk="0" hangingPunct="0"/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497" name="Rectangle 38"/>
            <p:cNvSpPr>
              <a:spLocks noChangeArrowheads="1"/>
            </p:cNvSpPr>
            <p:nvPr/>
          </p:nvSpPr>
          <p:spPr bwMode="auto">
            <a:xfrm>
              <a:off x="4998" y="3882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98" name="Rectangle 39"/>
            <p:cNvSpPr>
              <a:spLocks noChangeArrowheads="1"/>
            </p:cNvSpPr>
            <p:nvPr/>
          </p:nvSpPr>
          <p:spPr bwMode="auto">
            <a:xfrm>
              <a:off x="4806" y="2352"/>
              <a:ext cx="9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Rezultat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Join</a:t>
              </a:r>
            </a:p>
          </p:txBody>
        </p:sp>
        <p:sp>
          <p:nvSpPr>
            <p:cNvPr id="17499" name="Rectangle 40"/>
            <p:cNvSpPr>
              <a:spLocks noChangeArrowheads="1"/>
            </p:cNvSpPr>
            <p:nvPr/>
          </p:nvSpPr>
          <p:spPr bwMode="auto">
            <a:xfrm>
              <a:off x="2833" y="2706"/>
              <a:ext cx="3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hash</a:t>
              </a:r>
            </a:p>
          </p:txBody>
        </p:sp>
        <p:sp>
          <p:nvSpPr>
            <p:cNvPr id="17500" name="Rectangle 41"/>
            <p:cNvSpPr>
              <a:spLocks noChangeArrowheads="1"/>
            </p:cNvSpPr>
            <p:nvPr/>
          </p:nvSpPr>
          <p:spPr bwMode="auto">
            <a:xfrm>
              <a:off x="2862" y="2838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fn</a:t>
              </a:r>
            </a:p>
          </p:txBody>
        </p:sp>
        <p:sp>
          <p:nvSpPr>
            <p:cNvPr id="17501" name="Rectangle 42"/>
            <p:cNvSpPr>
              <a:spLocks noChangeArrowheads="1"/>
            </p:cNvSpPr>
            <p:nvPr/>
          </p:nvSpPr>
          <p:spPr bwMode="auto">
            <a:xfrm>
              <a:off x="2867" y="2968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Times New Roman" pitchFamily="18" charset="0"/>
                </a:rPr>
                <a:t>h2</a:t>
              </a:r>
            </a:p>
          </p:txBody>
        </p:sp>
        <p:sp>
          <p:nvSpPr>
            <p:cNvPr id="17502" name="Rectangle 43"/>
            <p:cNvSpPr>
              <a:spLocks noChangeArrowheads="1"/>
            </p:cNvSpPr>
            <p:nvPr/>
          </p:nvSpPr>
          <p:spPr bwMode="auto">
            <a:xfrm>
              <a:off x="3747" y="3264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Times New Roman" pitchFamily="18" charset="0"/>
                </a:rPr>
                <a:t>h2</a:t>
              </a:r>
            </a:p>
          </p:txBody>
        </p:sp>
        <p:grpSp>
          <p:nvGrpSpPr>
            <p:cNvPr id="17503" name="Group 44"/>
            <p:cNvGrpSpPr>
              <a:grpSpLocks/>
            </p:cNvGrpSpPr>
            <p:nvPr/>
          </p:nvGrpSpPr>
          <p:grpSpPr bwMode="auto">
            <a:xfrm>
              <a:off x="2161" y="2644"/>
              <a:ext cx="671" cy="1273"/>
              <a:chOff x="2161" y="2644"/>
              <a:chExt cx="671" cy="1273"/>
            </a:xfrm>
          </p:grpSpPr>
          <p:sp>
            <p:nvSpPr>
              <p:cNvPr id="17513" name="Oval 45"/>
              <p:cNvSpPr>
                <a:spLocks noChangeArrowheads="1"/>
              </p:cNvSpPr>
              <p:nvPr/>
            </p:nvSpPr>
            <p:spPr bwMode="auto">
              <a:xfrm>
                <a:off x="2165" y="2644"/>
                <a:ext cx="663" cy="88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4" name="Line 46"/>
              <p:cNvSpPr>
                <a:spLocks noChangeShapeType="1"/>
              </p:cNvSpPr>
              <p:nvPr/>
            </p:nvSpPr>
            <p:spPr bwMode="auto">
              <a:xfrm>
                <a:off x="2161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5" name="Line 47"/>
              <p:cNvSpPr>
                <a:spLocks noChangeShapeType="1"/>
              </p:cNvSpPr>
              <p:nvPr/>
            </p:nvSpPr>
            <p:spPr bwMode="auto">
              <a:xfrm>
                <a:off x="2832" y="2692"/>
                <a:ext cx="0" cy="1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6" name="Arc 48"/>
              <p:cNvSpPr>
                <a:spLocks/>
              </p:cNvSpPr>
              <p:nvPr/>
            </p:nvSpPr>
            <p:spPr bwMode="auto">
              <a:xfrm>
                <a:off x="2162" y="3843"/>
                <a:ext cx="663" cy="74"/>
              </a:xfrm>
              <a:custGeom>
                <a:avLst/>
                <a:gdLst>
                  <a:gd name="T0" fmla="*/ 0 w 43200"/>
                  <a:gd name="T1" fmla="*/ 0 h 22202"/>
                  <a:gd name="T2" fmla="*/ 0 w 43200"/>
                  <a:gd name="T3" fmla="*/ 0 h 22202"/>
                  <a:gd name="T4" fmla="*/ 0 w 43200"/>
                  <a:gd name="T5" fmla="*/ 0 h 2220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02"/>
                  <a:gd name="T11" fmla="*/ 43200 w 43200"/>
                  <a:gd name="T12" fmla="*/ 22202 h 222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02" fill="none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</a:path>
                  <a:path w="43200" h="22202" stroke="0" extrusionOk="0">
                    <a:moveTo>
                      <a:pt x="43191" y="0"/>
                    </a:moveTo>
                    <a:cubicBezTo>
                      <a:pt x="43197" y="200"/>
                      <a:pt x="43200" y="401"/>
                      <a:pt x="43200" y="602"/>
                    </a:cubicBezTo>
                    <a:cubicBezTo>
                      <a:pt x="43200" y="12531"/>
                      <a:pt x="33529" y="22202"/>
                      <a:pt x="21600" y="22202"/>
                    </a:cubicBezTo>
                    <a:cubicBezTo>
                      <a:pt x="9670" y="22202"/>
                      <a:pt x="0" y="12531"/>
                      <a:pt x="0" y="602"/>
                    </a:cubicBezTo>
                    <a:lnTo>
                      <a:pt x="21600" y="602"/>
                    </a:lnTo>
                    <a:lnTo>
                      <a:pt x="4319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04" name="Group 49"/>
            <p:cNvGrpSpPr>
              <a:grpSpLocks/>
            </p:cNvGrpSpPr>
            <p:nvPr/>
          </p:nvGrpSpPr>
          <p:grpSpPr bwMode="auto">
            <a:xfrm>
              <a:off x="4944" y="2692"/>
              <a:ext cx="528" cy="1179"/>
              <a:chOff x="4944" y="2692"/>
              <a:chExt cx="528" cy="1179"/>
            </a:xfrm>
          </p:grpSpPr>
          <p:sp>
            <p:nvSpPr>
              <p:cNvPr id="17509" name="Oval 50"/>
              <p:cNvSpPr>
                <a:spLocks noChangeArrowheads="1"/>
              </p:cNvSpPr>
              <p:nvPr/>
            </p:nvSpPr>
            <p:spPr bwMode="auto">
              <a:xfrm>
                <a:off x="4948" y="2692"/>
                <a:ext cx="520" cy="81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0" name="Line 51"/>
              <p:cNvSpPr>
                <a:spLocks noChangeShapeType="1"/>
              </p:cNvSpPr>
              <p:nvPr/>
            </p:nvSpPr>
            <p:spPr bwMode="auto">
              <a:xfrm>
                <a:off x="4944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" name="Line 52"/>
              <p:cNvSpPr>
                <a:spLocks noChangeShapeType="1"/>
              </p:cNvSpPr>
              <p:nvPr/>
            </p:nvSpPr>
            <p:spPr bwMode="auto">
              <a:xfrm>
                <a:off x="5472" y="2736"/>
                <a:ext cx="0" cy="10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2" name="Arc 53"/>
              <p:cNvSpPr>
                <a:spLocks/>
              </p:cNvSpPr>
              <p:nvPr/>
            </p:nvSpPr>
            <p:spPr bwMode="auto">
              <a:xfrm>
                <a:off x="4947" y="3800"/>
                <a:ext cx="520" cy="71"/>
              </a:xfrm>
              <a:custGeom>
                <a:avLst/>
                <a:gdLst>
                  <a:gd name="T0" fmla="*/ 0 w 43200"/>
                  <a:gd name="T1" fmla="*/ 0 h 22887"/>
                  <a:gd name="T2" fmla="*/ 0 w 43200"/>
                  <a:gd name="T3" fmla="*/ 0 h 22887"/>
                  <a:gd name="T4" fmla="*/ 0 w 43200"/>
                  <a:gd name="T5" fmla="*/ 0 h 2288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87"/>
                  <a:gd name="T11" fmla="*/ 43200 w 43200"/>
                  <a:gd name="T12" fmla="*/ 22887 h 228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87" fill="none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</a:path>
                  <a:path w="43200" h="22887" stroke="0" extrusionOk="0">
                    <a:moveTo>
                      <a:pt x="43178" y="316"/>
                    </a:moveTo>
                    <a:cubicBezTo>
                      <a:pt x="43192" y="640"/>
                      <a:pt x="43200" y="963"/>
                      <a:pt x="43200" y="1287"/>
                    </a:cubicBezTo>
                    <a:cubicBezTo>
                      <a:pt x="43200" y="13216"/>
                      <a:pt x="33529" y="22887"/>
                      <a:pt x="21600" y="22887"/>
                    </a:cubicBezTo>
                    <a:cubicBezTo>
                      <a:pt x="9670" y="22887"/>
                      <a:pt x="0" y="13216"/>
                      <a:pt x="0" y="1287"/>
                    </a:cubicBezTo>
                    <a:cubicBezTo>
                      <a:pt x="-1" y="857"/>
                      <a:pt x="12" y="428"/>
                      <a:pt x="38" y="0"/>
                    </a:cubicBezTo>
                    <a:lnTo>
                      <a:pt x="21600" y="1287"/>
                    </a:lnTo>
                    <a:lnTo>
                      <a:pt x="43178" y="31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05" name="Line 54"/>
            <p:cNvSpPr>
              <a:spLocks noChangeShapeType="1"/>
            </p:cNvSpPr>
            <p:nvPr/>
          </p:nvSpPr>
          <p:spPr bwMode="auto">
            <a:xfrm>
              <a:off x="2836" y="3168"/>
              <a:ext cx="56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55"/>
            <p:cNvSpPr>
              <a:spLocks noChangeShapeType="1"/>
            </p:cNvSpPr>
            <p:nvPr/>
          </p:nvSpPr>
          <p:spPr bwMode="auto">
            <a:xfrm>
              <a:off x="2836" y="3504"/>
              <a:ext cx="66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Freeform 56"/>
            <p:cNvSpPr>
              <a:spLocks/>
            </p:cNvSpPr>
            <p:nvPr/>
          </p:nvSpPr>
          <p:spPr bwMode="auto">
            <a:xfrm>
              <a:off x="3600" y="3168"/>
              <a:ext cx="193" cy="289"/>
            </a:xfrm>
            <a:custGeom>
              <a:avLst/>
              <a:gdLst>
                <a:gd name="T0" fmla="*/ 0 w 193"/>
                <a:gd name="T1" fmla="*/ 288 h 289"/>
                <a:gd name="T2" fmla="*/ 192 w 193"/>
                <a:gd name="T3" fmla="*/ 173 h 289"/>
                <a:gd name="T4" fmla="*/ 188 w 193"/>
                <a:gd name="T5" fmla="*/ 145 h 289"/>
                <a:gd name="T6" fmla="*/ 0 w 193"/>
                <a:gd name="T7" fmla="*/ 115 h 289"/>
                <a:gd name="T8" fmla="*/ 192 w 193"/>
                <a:gd name="T9" fmla="*/ 0 h 2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89"/>
                <a:gd name="T17" fmla="*/ 193 w 193"/>
                <a:gd name="T18" fmla="*/ 289 h 2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89">
                  <a:moveTo>
                    <a:pt x="0" y="288"/>
                  </a:moveTo>
                  <a:lnTo>
                    <a:pt x="192" y="173"/>
                  </a:lnTo>
                  <a:lnTo>
                    <a:pt x="188" y="145"/>
                  </a:lnTo>
                  <a:lnTo>
                    <a:pt x="0" y="115"/>
                  </a:lnTo>
                  <a:lnTo>
                    <a:pt x="192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57"/>
            <p:cNvSpPr>
              <a:spLocks noChangeShapeType="1"/>
            </p:cNvSpPr>
            <p:nvPr/>
          </p:nvSpPr>
          <p:spPr bwMode="auto">
            <a:xfrm>
              <a:off x="4420" y="3504"/>
              <a:ext cx="52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5" name="Group 58"/>
          <p:cNvGrpSpPr>
            <a:grpSpLocks/>
          </p:cNvGrpSpPr>
          <p:nvPr/>
        </p:nvGrpSpPr>
        <p:grpSpPr bwMode="auto">
          <a:xfrm>
            <a:off x="5821364" y="304800"/>
            <a:ext cx="5740401" cy="2968625"/>
            <a:chOff x="2113" y="203"/>
            <a:chExt cx="3616" cy="1870"/>
          </a:xfrm>
        </p:grpSpPr>
        <p:sp>
          <p:nvSpPr>
            <p:cNvPr id="17418" name="Rectangle 59"/>
            <p:cNvSpPr>
              <a:spLocks noChangeArrowheads="1"/>
            </p:cNvSpPr>
            <p:nvPr/>
          </p:nvSpPr>
          <p:spPr bwMode="auto">
            <a:xfrm>
              <a:off x="2934" y="1830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  B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pagini</a:t>
              </a:r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in </a:t>
              </a:r>
              <a:r>
                <a:rPr lang="en-US" sz="1800" b="1" i="1" dirty="0">
                  <a:solidFill>
                    <a:schemeClr val="tx2"/>
                  </a:solidFill>
                  <a:latin typeface="Times New Roman" pitchFamily="18" charset="0"/>
                </a:rPr>
                <a:t>buffer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7419" name="Rectangle 60"/>
            <p:cNvSpPr>
              <a:spLocks noChangeArrowheads="1"/>
            </p:cNvSpPr>
            <p:nvPr/>
          </p:nvSpPr>
          <p:spPr bwMode="auto">
            <a:xfrm>
              <a:off x="4908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20" name="Rectangle 61"/>
            <p:cNvSpPr>
              <a:spLocks noChangeArrowheads="1"/>
            </p:cNvSpPr>
            <p:nvPr/>
          </p:nvSpPr>
          <p:spPr bwMode="auto">
            <a:xfrm>
              <a:off x="2315" y="1844"/>
              <a:ext cx="39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Disc</a:t>
              </a:r>
            </a:p>
          </p:txBody>
        </p:sp>
        <p:sp>
          <p:nvSpPr>
            <p:cNvPr id="17421" name="Rectangle 62"/>
            <p:cNvSpPr>
              <a:spLocks noChangeArrowheads="1"/>
            </p:cNvSpPr>
            <p:nvPr/>
          </p:nvSpPr>
          <p:spPr bwMode="auto">
            <a:xfrm>
              <a:off x="2113" y="203"/>
              <a:ext cx="71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Tabela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Originala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7422" name="Rectangle 63"/>
            <p:cNvSpPr>
              <a:spLocks noChangeArrowheads="1"/>
            </p:cNvSpPr>
            <p:nvPr/>
          </p:nvSpPr>
          <p:spPr bwMode="auto">
            <a:xfrm>
              <a:off x="3914" y="395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17423" name="Freeform 64"/>
            <p:cNvSpPr>
              <a:spLocks/>
            </p:cNvSpPr>
            <p:nvPr/>
          </p:nvSpPr>
          <p:spPr bwMode="auto">
            <a:xfrm>
              <a:off x="504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Freeform 65"/>
            <p:cNvSpPr>
              <a:spLocks/>
            </p:cNvSpPr>
            <p:nvPr/>
          </p:nvSpPr>
          <p:spPr bwMode="auto">
            <a:xfrm>
              <a:off x="5138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4 w 27"/>
                <a:gd name="T3" fmla="*/ 0 h 40"/>
                <a:gd name="T4" fmla="*/ 0 w 27"/>
                <a:gd name="T5" fmla="*/ 20 h 40"/>
                <a:gd name="T6" fmla="*/ 14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4" y="0"/>
                  </a:lnTo>
                  <a:lnTo>
                    <a:pt x="0" y="20"/>
                  </a:lnTo>
                  <a:lnTo>
                    <a:pt x="14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Freeform 66"/>
            <p:cNvSpPr>
              <a:spLocks/>
            </p:cNvSpPr>
            <p:nvPr/>
          </p:nvSpPr>
          <p:spPr bwMode="auto">
            <a:xfrm>
              <a:off x="2832" y="384"/>
              <a:ext cx="1683" cy="1442"/>
            </a:xfrm>
            <a:custGeom>
              <a:avLst/>
              <a:gdLst>
                <a:gd name="T0" fmla="*/ 0 w 1683"/>
                <a:gd name="T1" fmla="*/ 1441 h 1442"/>
                <a:gd name="T2" fmla="*/ 0 w 1683"/>
                <a:gd name="T3" fmla="*/ 0 h 1442"/>
                <a:gd name="T4" fmla="*/ 1682 w 1683"/>
                <a:gd name="T5" fmla="*/ 0 h 1442"/>
                <a:gd name="T6" fmla="*/ 1682 w 1683"/>
                <a:gd name="T7" fmla="*/ 1441 h 1442"/>
                <a:gd name="T8" fmla="*/ 0 w 1683"/>
                <a:gd name="T9" fmla="*/ 1441 h 1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3"/>
                <a:gd name="T16" fmla="*/ 0 h 1442"/>
                <a:gd name="T17" fmla="*/ 1683 w 1683"/>
                <a:gd name="T18" fmla="*/ 1442 h 1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Freeform 67"/>
            <p:cNvSpPr>
              <a:spLocks/>
            </p:cNvSpPr>
            <p:nvPr/>
          </p:nvSpPr>
          <p:spPr bwMode="auto">
            <a:xfrm>
              <a:off x="3054" y="1215"/>
              <a:ext cx="211" cy="170"/>
            </a:xfrm>
            <a:custGeom>
              <a:avLst/>
              <a:gdLst>
                <a:gd name="T0" fmla="*/ 0 w 211"/>
                <a:gd name="T1" fmla="*/ 169 h 170"/>
                <a:gd name="T2" fmla="*/ 0 w 211"/>
                <a:gd name="T3" fmla="*/ 0 h 170"/>
                <a:gd name="T4" fmla="*/ 210 w 211"/>
                <a:gd name="T5" fmla="*/ 0 h 170"/>
                <a:gd name="T6" fmla="*/ 210 w 211"/>
                <a:gd name="T7" fmla="*/ 169 h 170"/>
                <a:gd name="T8" fmla="*/ 0 w 211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70"/>
                <a:gd name="T17" fmla="*/ 211 w 211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27" name="Group 68"/>
            <p:cNvGrpSpPr>
              <a:grpSpLocks/>
            </p:cNvGrpSpPr>
            <p:nvPr/>
          </p:nvGrpSpPr>
          <p:grpSpPr bwMode="auto">
            <a:xfrm>
              <a:off x="4158" y="1336"/>
              <a:ext cx="211" cy="57"/>
              <a:chOff x="4158" y="1336"/>
              <a:chExt cx="211" cy="57"/>
            </a:xfrm>
          </p:grpSpPr>
          <p:sp>
            <p:nvSpPr>
              <p:cNvPr id="17468" name="Freeform 69"/>
              <p:cNvSpPr>
                <a:spLocks/>
              </p:cNvSpPr>
              <p:nvPr/>
            </p:nvSpPr>
            <p:spPr bwMode="auto">
              <a:xfrm>
                <a:off x="4158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Freeform 70"/>
              <p:cNvSpPr>
                <a:spLocks/>
              </p:cNvSpPr>
              <p:nvPr/>
            </p:nvSpPr>
            <p:spPr bwMode="auto">
              <a:xfrm>
                <a:off x="4249" y="1336"/>
                <a:ext cx="27" cy="40"/>
              </a:xfrm>
              <a:custGeom>
                <a:avLst/>
                <a:gdLst>
                  <a:gd name="T0" fmla="*/ 26 w 27"/>
                  <a:gd name="T1" fmla="*/ 19 h 40"/>
                  <a:gd name="T2" fmla="*/ 13 w 27"/>
                  <a:gd name="T3" fmla="*/ 0 h 40"/>
                  <a:gd name="T4" fmla="*/ 0 w 27"/>
                  <a:gd name="T5" fmla="*/ 19 h 40"/>
                  <a:gd name="T6" fmla="*/ 13 w 27"/>
                  <a:gd name="T7" fmla="*/ 39 h 40"/>
                  <a:gd name="T8" fmla="*/ 26 w 27"/>
                  <a:gd name="T9" fmla="*/ 19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26" y="19"/>
                    </a:moveTo>
                    <a:lnTo>
                      <a:pt x="13" y="0"/>
                    </a:lnTo>
                    <a:lnTo>
                      <a:pt x="0" y="19"/>
                    </a:lnTo>
                    <a:lnTo>
                      <a:pt x="13" y="39"/>
                    </a:lnTo>
                    <a:lnTo>
                      <a:pt x="26" y="1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0" name="Freeform 71"/>
              <p:cNvSpPr>
                <a:spLocks/>
              </p:cNvSpPr>
              <p:nvPr/>
            </p:nvSpPr>
            <p:spPr bwMode="auto">
              <a:xfrm>
                <a:off x="4347" y="1336"/>
                <a:ext cx="22" cy="57"/>
              </a:xfrm>
              <a:custGeom>
                <a:avLst/>
                <a:gdLst>
                  <a:gd name="T0" fmla="*/ 21 w 22"/>
                  <a:gd name="T1" fmla="*/ 27 h 57"/>
                  <a:gd name="T2" fmla="*/ 11 w 22"/>
                  <a:gd name="T3" fmla="*/ 0 h 57"/>
                  <a:gd name="T4" fmla="*/ 0 w 22"/>
                  <a:gd name="T5" fmla="*/ 27 h 57"/>
                  <a:gd name="T6" fmla="*/ 11 w 22"/>
                  <a:gd name="T7" fmla="*/ 56 h 57"/>
                  <a:gd name="T8" fmla="*/ 21 w 22"/>
                  <a:gd name="T9" fmla="*/ 2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"/>
                  <a:gd name="T16" fmla="*/ 0 h 57"/>
                  <a:gd name="T17" fmla="*/ 22 w 22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" h="57">
                    <a:moveTo>
                      <a:pt x="21" y="27"/>
                    </a:moveTo>
                    <a:lnTo>
                      <a:pt x="11" y="0"/>
                    </a:lnTo>
                    <a:lnTo>
                      <a:pt x="0" y="27"/>
                    </a:lnTo>
                    <a:lnTo>
                      <a:pt x="11" y="56"/>
                    </a:lnTo>
                    <a:lnTo>
                      <a:pt x="21" y="2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8" name="Freeform 72"/>
            <p:cNvSpPr>
              <a:spLocks/>
            </p:cNvSpPr>
            <p:nvPr/>
          </p:nvSpPr>
          <p:spPr bwMode="auto">
            <a:xfrm>
              <a:off x="4793" y="79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Freeform 73"/>
            <p:cNvSpPr>
              <a:spLocks/>
            </p:cNvSpPr>
            <p:nvPr/>
          </p:nvSpPr>
          <p:spPr bwMode="auto">
            <a:xfrm>
              <a:off x="4976" y="791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Freeform 74"/>
            <p:cNvSpPr>
              <a:spLocks/>
            </p:cNvSpPr>
            <p:nvPr/>
          </p:nvSpPr>
          <p:spPr bwMode="auto">
            <a:xfrm>
              <a:off x="4793" y="1085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Freeform 75"/>
            <p:cNvSpPr>
              <a:spLocks/>
            </p:cNvSpPr>
            <p:nvPr/>
          </p:nvSpPr>
          <p:spPr bwMode="auto">
            <a:xfrm>
              <a:off x="4982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Freeform 76"/>
            <p:cNvSpPr>
              <a:spLocks/>
            </p:cNvSpPr>
            <p:nvPr/>
          </p:nvSpPr>
          <p:spPr bwMode="auto">
            <a:xfrm>
              <a:off x="4950" y="1390"/>
              <a:ext cx="27" cy="40"/>
            </a:xfrm>
            <a:custGeom>
              <a:avLst/>
              <a:gdLst>
                <a:gd name="T0" fmla="*/ 26 w 27"/>
                <a:gd name="T1" fmla="*/ 20 h 40"/>
                <a:gd name="T2" fmla="*/ 13 w 27"/>
                <a:gd name="T3" fmla="*/ 0 h 40"/>
                <a:gd name="T4" fmla="*/ 0 w 27"/>
                <a:gd name="T5" fmla="*/ 20 h 40"/>
                <a:gd name="T6" fmla="*/ 13 w 27"/>
                <a:gd name="T7" fmla="*/ 39 h 40"/>
                <a:gd name="T8" fmla="*/ 26 w 27"/>
                <a:gd name="T9" fmla="*/ 2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40"/>
                <a:gd name="T17" fmla="*/ 27 w 27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40">
                  <a:moveTo>
                    <a:pt x="26" y="20"/>
                  </a:moveTo>
                  <a:lnTo>
                    <a:pt x="13" y="0"/>
                  </a:lnTo>
                  <a:lnTo>
                    <a:pt x="0" y="20"/>
                  </a:lnTo>
                  <a:lnTo>
                    <a:pt x="13" y="39"/>
                  </a:lnTo>
                  <a:lnTo>
                    <a:pt x="2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Freeform 77"/>
            <p:cNvSpPr>
              <a:spLocks/>
            </p:cNvSpPr>
            <p:nvPr/>
          </p:nvSpPr>
          <p:spPr bwMode="auto">
            <a:xfrm>
              <a:off x="5171" y="1085"/>
              <a:ext cx="157" cy="170"/>
            </a:xfrm>
            <a:custGeom>
              <a:avLst/>
              <a:gdLst>
                <a:gd name="T0" fmla="*/ 0 w 157"/>
                <a:gd name="T1" fmla="*/ 169 h 170"/>
                <a:gd name="T2" fmla="*/ 0 w 157"/>
                <a:gd name="T3" fmla="*/ 0 h 170"/>
                <a:gd name="T4" fmla="*/ 156 w 157"/>
                <a:gd name="T5" fmla="*/ 0 h 170"/>
                <a:gd name="T6" fmla="*/ 156 w 157"/>
                <a:gd name="T7" fmla="*/ 169 h 170"/>
                <a:gd name="T8" fmla="*/ 0 w 157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170"/>
                <a:gd name="T17" fmla="*/ 157 w 157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78"/>
            <p:cNvSpPr>
              <a:spLocks noChangeArrowheads="1"/>
            </p:cNvSpPr>
            <p:nvPr/>
          </p:nvSpPr>
          <p:spPr bwMode="auto">
            <a:xfrm>
              <a:off x="4148" y="90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35" name="Freeform 79"/>
            <p:cNvSpPr>
              <a:spLocks/>
            </p:cNvSpPr>
            <p:nvPr/>
          </p:nvSpPr>
          <p:spPr bwMode="auto">
            <a:xfrm>
              <a:off x="4793" y="1611"/>
              <a:ext cx="158" cy="170"/>
            </a:xfrm>
            <a:custGeom>
              <a:avLst/>
              <a:gdLst>
                <a:gd name="T0" fmla="*/ 0 w 158"/>
                <a:gd name="T1" fmla="*/ 169 h 170"/>
                <a:gd name="T2" fmla="*/ 0 w 158"/>
                <a:gd name="T3" fmla="*/ 0 h 170"/>
                <a:gd name="T4" fmla="*/ 157 w 158"/>
                <a:gd name="T5" fmla="*/ 0 h 170"/>
                <a:gd name="T6" fmla="*/ 157 w 158"/>
                <a:gd name="T7" fmla="*/ 169 h 170"/>
                <a:gd name="T8" fmla="*/ 0 w 158"/>
                <a:gd name="T9" fmla="*/ 169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170"/>
                <a:gd name="T17" fmla="*/ 158 w 15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Freeform 80"/>
            <p:cNvSpPr>
              <a:spLocks/>
            </p:cNvSpPr>
            <p:nvPr/>
          </p:nvSpPr>
          <p:spPr bwMode="auto">
            <a:xfrm>
              <a:off x="4128" y="1584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81"/>
            <p:cNvSpPr>
              <a:spLocks noChangeArrowheads="1"/>
            </p:cNvSpPr>
            <p:nvPr/>
          </p:nvSpPr>
          <p:spPr bwMode="auto">
            <a:xfrm>
              <a:off x="2905" y="951"/>
              <a:ext cx="4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INPUT</a:t>
              </a:r>
            </a:p>
          </p:txBody>
        </p:sp>
        <p:sp>
          <p:nvSpPr>
            <p:cNvPr id="17438" name="Rectangle 82"/>
            <p:cNvSpPr>
              <a:spLocks noChangeArrowheads="1"/>
            </p:cNvSpPr>
            <p:nvPr/>
          </p:nvSpPr>
          <p:spPr bwMode="auto">
            <a:xfrm>
              <a:off x="4148" y="56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39" name="Rectangle 83"/>
            <p:cNvSpPr>
              <a:spLocks noChangeArrowheads="1"/>
            </p:cNvSpPr>
            <p:nvPr/>
          </p:nvSpPr>
          <p:spPr bwMode="auto">
            <a:xfrm>
              <a:off x="3219" y="1106"/>
              <a:ext cx="62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 err="1">
                  <a:solidFill>
                    <a:schemeClr val="tx2"/>
                  </a:solidFill>
                  <a:latin typeface="Times New Roman" pitchFamily="18" charset="0"/>
                </a:rPr>
                <a:t>Functie</a:t>
              </a:r>
              <a:r>
                <a:rPr lang="en-US" sz="1400" b="1" dirty="0">
                  <a:solidFill>
                    <a:schemeClr val="tx2"/>
                  </a:solidFill>
                  <a:latin typeface="Times New Roman" pitchFamily="18" charset="0"/>
                </a:rPr>
                <a:t> de</a:t>
              </a:r>
            </a:p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 err="1">
                  <a:solidFill>
                    <a:schemeClr val="tx2"/>
                  </a:solidFill>
                  <a:latin typeface="Times New Roman" pitchFamily="18" charset="0"/>
                </a:rPr>
                <a:t>dispersie</a:t>
              </a:r>
              <a:endParaRPr lang="en-US" sz="1400" b="1" dirty="0">
                <a:solidFill>
                  <a:schemeClr val="tx2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000" b="1" dirty="0">
                  <a:solidFill>
                    <a:schemeClr val="folHlink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17440" name="Rectangle 84"/>
            <p:cNvSpPr>
              <a:spLocks noChangeArrowheads="1"/>
            </p:cNvSpPr>
            <p:nvPr/>
          </p:nvSpPr>
          <p:spPr bwMode="auto">
            <a:xfrm>
              <a:off x="4088" y="1402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tx2"/>
                  </a:solidFill>
                  <a:latin typeface="Times New Roman" pitchFamily="18" charset="0"/>
                </a:rPr>
                <a:t>B-1</a:t>
              </a:r>
            </a:p>
          </p:txBody>
        </p:sp>
        <p:sp>
          <p:nvSpPr>
            <p:cNvPr id="17441" name="Rectangle 85"/>
            <p:cNvSpPr>
              <a:spLocks noChangeArrowheads="1"/>
            </p:cNvSpPr>
            <p:nvPr/>
          </p:nvSpPr>
          <p:spPr bwMode="auto">
            <a:xfrm>
              <a:off x="4695" y="388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tx2"/>
                  </a:solidFill>
                  <a:latin typeface="Times New Roman" pitchFamily="18" charset="0"/>
                </a:rPr>
                <a:t>   </a:t>
              </a:r>
              <a:r>
                <a:rPr lang="en-US" sz="1800" b="1" dirty="0" err="1">
                  <a:solidFill>
                    <a:schemeClr val="tx2"/>
                  </a:solidFill>
                  <a:latin typeface="Times New Roman" pitchFamily="18" charset="0"/>
                </a:rPr>
                <a:t>Partiţii</a:t>
              </a:r>
              <a:endParaRPr lang="en-US" sz="1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7442" name="Rectangle 86"/>
            <p:cNvSpPr>
              <a:spLocks noChangeArrowheads="1"/>
            </p:cNvSpPr>
            <p:nvPr/>
          </p:nvSpPr>
          <p:spPr bwMode="auto">
            <a:xfrm>
              <a:off x="5422" y="77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43" name="Rectangle 87"/>
            <p:cNvSpPr>
              <a:spLocks noChangeArrowheads="1"/>
            </p:cNvSpPr>
            <p:nvPr/>
          </p:nvSpPr>
          <p:spPr bwMode="auto">
            <a:xfrm>
              <a:off x="5416" y="10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44" name="Rectangle 88"/>
            <p:cNvSpPr>
              <a:spLocks noChangeArrowheads="1"/>
            </p:cNvSpPr>
            <p:nvPr/>
          </p:nvSpPr>
          <p:spPr bwMode="auto">
            <a:xfrm>
              <a:off x="5396" y="1539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Times New Roman" pitchFamily="18" charset="0"/>
                </a:rPr>
                <a:t>B-1</a:t>
              </a:r>
            </a:p>
          </p:txBody>
        </p:sp>
        <p:grpSp>
          <p:nvGrpSpPr>
            <p:cNvPr id="17445" name="Group 89"/>
            <p:cNvGrpSpPr>
              <a:grpSpLocks/>
            </p:cNvGrpSpPr>
            <p:nvPr/>
          </p:nvGrpSpPr>
          <p:grpSpPr bwMode="auto">
            <a:xfrm>
              <a:off x="2209" y="628"/>
              <a:ext cx="575" cy="1227"/>
              <a:chOff x="2209" y="628"/>
              <a:chExt cx="575" cy="1227"/>
            </a:xfrm>
          </p:grpSpPr>
          <p:sp>
            <p:nvSpPr>
              <p:cNvPr id="17464" name="Oval 90"/>
              <p:cNvSpPr>
                <a:spLocks noChangeArrowheads="1"/>
              </p:cNvSpPr>
              <p:nvPr/>
            </p:nvSpPr>
            <p:spPr bwMode="auto">
              <a:xfrm>
                <a:off x="2213" y="628"/>
                <a:ext cx="567" cy="85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Line 91"/>
              <p:cNvSpPr>
                <a:spLocks noChangeShapeType="1"/>
              </p:cNvSpPr>
              <p:nvPr/>
            </p:nvSpPr>
            <p:spPr bwMode="auto">
              <a:xfrm>
                <a:off x="2209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6" name="Line 92"/>
              <p:cNvSpPr>
                <a:spLocks noChangeShapeType="1"/>
              </p:cNvSpPr>
              <p:nvPr/>
            </p:nvSpPr>
            <p:spPr bwMode="auto">
              <a:xfrm>
                <a:off x="2784" y="674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Arc 93"/>
              <p:cNvSpPr>
                <a:spLocks/>
              </p:cNvSpPr>
              <p:nvPr/>
            </p:nvSpPr>
            <p:spPr bwMode="auto">
              <a:xfrm>
                <a:off x="2211" y="1781"/>
                <a:ext cx="567" cy="74"/>
              </a:xfrm>
              <a:custGeom>
                <a:avLst/>
                <a:gdLst>
                  <a:gd name="T0" fmla="*/ 0 w 43200"/>
                  <a:gd name="T1" fmla="*/ 0 h 22830"/>
                  <a:gd name="T2" fmla="*/ 0 w 43200"/>
                  <a:gd name="T3" fmla="*/ 0 h 22830"/>
                  <a:gd name="T4" fmla="*/ 0 w 43200"/>
                  <a:gd name="T5" fmla="*/ 0 h 2283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830"/>
                  <a:gd name="T11" fmla="*/ 43200 w 43200"/>
                  <a:gd name="T12" fmla="*/ 22830 h 228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830" fill="none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</a:path>
                  <a:path w="43200" h="22830" stroke="0" extrusionOk="0">
                    <a:moveTo>
                      <a:pt x="43179" y="300"/>
                    </a:moveTo>
                    <a:cubicBezTo>
                      <a:pt x="43193" y="609"/>
                      <a:pt x="43200" y="919"/>
                      <a:pt x="43200" y="1230"/>
                    </a:cubicBezTo>
                    <a:cubicBezTo>
                      <a:pt x="43200" y="13159"/>
                      <a:pt x="33529" y="22830"/>
                      <a:pt x="21600" y="22830"/>
                    </a:cubicBezTo>
                    <a:cubicBezTo>
                      <a:pt x="9670" y="22830"/>
                      <a:pt x="0" y="13159"/>
                      <a:pt x="0" y="1230"/>
                    </a:cubicBezTo>
                    <a:cubicBezTo>
                      <a:pt x="-1" y="819"/>
                      <a:pt x="11" y="409"/>
                      <a:pt x="35" y="0"/>
                    </a:cubicBezTo>
                    <a:lnTo>
                      <a:pt x="21600" y="1230"/>
                    </a:lnTo>
                    <a:lnTo>
                      <a:pt x="43179" y="3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46" name="Rectangle 94"/>
            <p:cNvSpPr>
              <a:spLocks noChangeArrowheads="1"/>
            </p:cNvSpPr>
            <p:nvPr/>
          </p:nvSpPr>
          <p:spPr bwMode="auto">
            <a:xfrm>
              <a:off x="2404" y="772"/>
              <a:ext cx="184" cy="1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95"/>
            <p:cNvSpPr>
              <a:spLocks noChangeArrowheads="1"/>
            </p:cNvSpPr>
            <p:nvPr/>
          </p:nvSpPr>
          <p:spPr bwMode="auto">
            <a:xfrm>
              <a:off x="2404" y="1060"/>
              <a:ext cx="184" cy="1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Rectangle 96"/>
            <p:cNvSpPr>
              <a:spLocks noChangeArrowheads="1"/>
            </p:cNvSpPr>
            <p:nvPr/>
          </p:nvSpPr>
          <p:spPr bwMode="auto">
            <a:xfrm>
              <a:off x="2404" y="1540"/>
              <a:ext cx="184" cy="18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97"/>
            <p:cNvSpPr>
              <a:spLocks noChangeArrowheads="1"/>
            </p:cNvSpPr>
            <p:nvPr/>
          </p:nvSpPr>
          <p:spPr bwMode="auto">
            <a:xfrm>
              <a:off x="2290" y="1178"/>
              <a:ext cx="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Book Antiqua" pitchFamily="18" charset="0"/>
                </a:rPr>
                <a:t>. . .</a:t>
              </a:r>
            </a:p>
          </p:txBody>
        </p:sp>
        <p:grpSp>
          <p:nvGrpSpPr>
            <p:cNvPr id="17450" name="Group 98"/>
            <p:cNvGrpSpPr>
              <a:grpSpLocks/>
            </p:cNvGrpSpPr>
            <p:nvPr/>
          </p:nvGrpSpPr>
          <p:grpSpPr bwMode="auto">
            <a:xfrm>
              <a:off x="4753" y="628"/>
              <a:ext cx="671" cy="1240"/>
              <a:chOff x="4753" y="628"/>
              <a:chExt cx="671" cy="1240"/>
            </a:xfrm>
          </p:grpSpPr>
          <p:sp>
            <p:nvSpPr>
              <p:cNvPr id="17460" name="Oval 99"/>
              <p:cNvSpPr>
                <a:spLocks noChangeArrowheads="1"/>
              </p:cNvSpPr>
              <p:nvPr/>
            </p:nvSpPr>
            <p:spPr bwMode="auto">
              <a:xfrm>
                <a:off x="4757" y="628"/>
                <a:ext cx="663" cy="86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100"/>
              <p:cNvSpPr>
                <a:spLocks noChangeShapeType="1"/>
              </p:cNvSpPr>
              <p:nvPr/>
            </p:nvSpPr>
            <p:spPr bwMode="auto">
              <a:xfrm>
                <a:off x="4753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Line 101"/>
              <p:cNvSpPr>
                <a:spLocks noChangeShapeType="1"/>
              </p:cNvSpPr>
              <p:nvPr/>
            </p:nvSpPr>
            <p:spPr bwMode="auto">
              <a:xfrm>
                <a:off x="5424" y="675"/>
                <a:ext cx="0" cy="11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Arc 102"/>
              <p:cNvSpPr>
                <a:spLocks/>
              </p:cNvSpPr>
              <p:nvPr/>
            </p:nvSpPr>
            <p:spPr bwMode="auto">
              <a:xfrm>
                <a:off x="4755" y="1796"/>
                <a:ext cx="663" cy="72"/>
              </a:xfrm>
              <a:custGeom>
                <a:avLst/>
                <a:gdLst>
                  <a:gd name="T0" fmla="*/ 0 w 43200"/>
                  <a:gd name="T1" fmla="*/ 0 h 22220"/>
                  <a:gd name="T2" fmla="*/ 0 w 43200"/>
                  <a:gd name="T3" fmla="*/ 0 h 22220"/>
                  <a:gd name="T4" fmla="*/ 0 w 43200"/>
                  <a:gd name="T5" fmla="*/ 0 h 2222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220"/>
                  <a:gd name="T11" fmla="*/ 43200 w 43200"/>
                  <a:gd name="T12" fmla="*/ 22220 h 222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220" fill="none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</a:path>
                  <a:path w="43200" h="22220" stroke="0" extrusionOk="0">
                    <a:moveTo>
                      <a:pt x="43191" y="-1"/>
                    </a:moveTo>
                    <a:cubicBezTo>
                      <a:pt x="43197" y="206"/>
                      <a:pt x="43200" y="413"/>
                      <a:pt x="43200" y="620"/>
                    </a:cubicBezTo>
                    <a:cubicBezTo>
                      <a:pt x="43200" y="12549"/>
                      <a:pt x="33529" y="22220"/>
                      <a:pt x="21600" y="22220"/>
                    </a:cubicBezTo>
                    <a:cubicBezTo>
                      <a:pt x="9670" y="22220"/>
                      <a:pt x="0" y="12549"/>
                      <a:pt x="0" y="620"/>
                    </a:cubicBezTo>
                    <a:lnTo>
                      <a:pt x="21600" y="620"/>
                    </a:lnTo>
                    <a:lnTo>
                      <a:pt x="43191" y="-1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51" name="Line 103"/>
            <p:cNvSpPr>
              <a:spLocks noChangeShapeType="1"/>
            </p:cNvSpPr>
            <p:nvPr/>
          </p:nvSpPr>
          <p:spPr bwMode="auto">
            <a:xfrm>
              <a:off x="2788" y="1296"/>
              <a:ext cx="23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104"/>
            <p:cNvSpPr>
              <a:spLocks noChangeShapeType="1"/>
            </p:cNvSpPr>
            <p:nvPr/>
          </p:nvSpPr>
          <p:spPr bwMode="auto">
            <a:xfrm flipV="1">
              <a:off x="3796" y="908"/>
              <a:ext cx="328" cy="3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105"/>
            <p:cNvSpPr>
              <a:spLocks noChangeShapeType="1"/>
            </p:cNvSpPr>
            <p:nvPr/>
          </p:nvSpPr>
          <p:spPr bwMode="auto">
            <a:xfrm flipV="1">
              <a:off x="3796" y="1196"/>
              <a:ext cx="32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106"/>
            <p:cNvSpPr>
              <a:spLocks noChangeShapeType="1"/>
            </p:cNvSpPr>
            <p:nvPr/>
          </p:nvSpPr>
          <p:spPr bwMode="auto">
            <a:xfrm>
              <a:off x="3796" y="1300"/>
              <a:ext cx="328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107"/>
            <p:cNvSpPr>
              <a:spLocks noChangeShapeType="1"/>
            </p:cNvSpPr>
            <p:nvPr/>
          </p:nvSpPr>
          <p:spPr bwMode="auto">
            <a:xfrm>
              <a:off x="4420" y="864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108"/>
            <p:cNvSpPr>
              <a:spLocks noChangeShapeType="1"/>
            </p:cNvSpPr>
            <p:nvPr/>
          </p:nvSpPr>
          <p:spPr bwMode="auto">
            <a:xfrm>
              <a:off x="4420" y="1152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109"/>
            <p:cNvSpPr>
              <a:spLocks noChangeShapeType="1"/>
            </p:cNvSpPr>
            <p:nvPr/>
          </p:nvSpPr>
          <p:spPr bwMode="auto">
            <a:xfrm>
              <a:off x="4420" y="1680"/>
              <a:ext cx="3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Freeform 110"/>
            <p:cNvSpPr>
              <a:spLocks/>
            </p:cNvSpPr>
            <p:nvPr/>
          </p:nvSpPr>
          <p:spPr bwMode="auto">
            <a:xfrm>
              <a:off x="4128" y="1056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Freeform 111"/>
            <p:cNvSpPr>
              <a:spLocks/>
            </p:cNvSpPr>
            <p:nvPr/>
          </p:nvSpPr>
          <p:spPr bwMode="auto">
            <a:xfrm>
              <a:off x="4128" y="720"/>
              <a:ext cx="266" cy="181"/>
            </a:xfrm>
            <a:custGeom>
              <a:avLst/>
              <a:gdLst>
                <a:gd name="T0" fmla="*/ 0 w 266"/>
                <a:gd name="T1" fmla="*/ 180 h 181"/>
                <a:gd name="T2" fmla="*/ 0 w 266"/>
                <a:gd name="T3" fmla="*/ 0 h 181"/>
                <a:gd name="T4" fmla="*/ 265 w 266"/>
                <a:gd name="T5" fmla="*/ 0 h 181"/>
                <a:gd name="T6" fmla="*/ 265 w 266"/>
                <a:gd name="T7" fmla="*/ 180 h 181"/>
                <a:gd name="T8" fmla="*/ 0 w 266"/>
                <a:gd name="T9" fmla="*/ 18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181"/>
                <a:gd name="T17" fmla="*/ 266 w 266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" name="Rectangle 112"/>
          <p:cNvSpPr>
            <a:spLocks noChangeArrowheads="1"/>
          </p:cNvSpPr>
          <p:nvPr/>
        </p:nvSpPr>
        <p:spPr bwMode="auto">
          <a:xfrm>
            <a:off x="3027362" y="914399"/>
            <a:ext cx="3124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17417" name="Rectangle 113"/>
          <p:cNvSpPr>
            <a:spLocks noChangeArrowheads="1"/>
          </p:cNvSpPr>
          <p:nvPr/>
        </p:nvSpPr>
        <p:spPr bwMode="auto">
          <a:xfrm>
            <a:off x="3001014" y="4419599"/>
            <a:ext cx="2959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4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649070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Observaţii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Hash-Join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2492828"/>
            <a:ext cx="8953500" cy="4267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 err="1">
                <a:cs typeface="Times New Roman" pitchFamily="18" charset="0"/>
              </a:rPr>
              <a:t>Vrem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num</a:t>
            </a:r>
            <a:r>
              <a:rPr lang="vi-VN" sz="3600" dirty="0">
                <a:latin typeface="Book Antiqua" pitchFamily="18" charset="0"/>
              </a:rPr>
              <a:t>ă</a:t>
            </a:r>
            <a:r>
              <a:rPr lang="en-US" sz="3600" dirty="0" err="1">
                <a:latin typeface="Book Antiqua" pitchFamily="18" charset="0"/>
              </a:rPr>
              <a:t>rul</a:t>
            </a:r>
            <a:r>
              <a:rPr lang="en-US" sz="3600" dirty="0">
                <a:latin typeface="Book Antiqua" pitchFamily="18" charset="0"/>
              </a:rPr>
              <a:t> de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partiţii</a:t>
            </a:r>
            <a:r>
              <a:rPr lang="en-US" dirty="0">
                <a:solidFill>
                  <a:schemeClr val="folHlink"/>
                </a:solidFill>
              </a:rPr>
              <a:t> k &lt; B-1</a:t>
            </a:r>
            <a:r>
              <a:rPr lang="en-US" dirty="0"/>
              <a:t>,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</a:rPr>
              <a:t>B-2 &gt; </a:t>
            </a:r>
            <a:r>
              <a:rPr lang="en-US" dirty="0" err="1">
                <a:solidFill>
                  <a:schemeClr val="folHlink"/>
                </a:solidFill>
              </a:rPr>
              <a:t>dimensiunea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celei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mai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mari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err="1">
                <a:solidFill>
                  <a:schemeClr val="folHlink"/>
                </a:solidFill>
              </a:rPr>
              <a:t>partiţii</a:t>
            </a:r>
            <a:r>
              <a:rPr lang="en-US" dirty="0"/>
              <a:t>. </a:t>
            </a:r>
          </a:p>
          <a:p>
            <a:pPr marL="971550" lvl="1" indent="-228600" eaLnBrk="1" hangingPunct="1"/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B &gt;  M </a:t>
            </a:r>
            <a:r>
              <a:rPr lang="en-US" dirty="0" err="1"/>
              <a:t>condiţia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indeplinit</a:t>
            </a:r>
            <a:r>
              <a:rPr lang="vi-VN" dirty="0"/>
              <a:t>ă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latin typeface="Book Antiqua" pitchFamily="18" charset="0"/>
              </a:rPr>
              <a:t> </a:t>
            </a:r>
            <a:r>
              <a:rPr lang="en-US" dirty="0" err="1">
                <a:latin typeface="Book Antiqua" pitchFamily="18" charset="0"/>
              </a:rPr>
              <a:t>Tabel</a:t>
            </a:r>
            <a:r>
              <a:rPr lang="vi-VN" dirty="0">
                <a:latin typeface="Book Antiqua" pitchFamily="18" charset="0"/>
              </a:rPr>
              <a:t>ă</a:t>
            </a:r>
            <a:r>
              <a:rPr lang="en-US" dirty="0">
                <a:latin typeface="Book Antiqua" pitchFamily="18" charset="0"/>
              </a:rPr>
              <a:t> de </a:t>
            </a:r>
            <a:r>
              <a:rPr lang="en-US" dirty="0" err="1">
                <a:latin typeface="Book Antiqua" pitchFamily="18" charset="0"/>
              </a:rPr>
              <a:t>dispersie</a:t>
            </a:r>
            <a:r>
              <a:rPr lang="en-US" dirty="0">
                <a:latin typeface="Book Antiqua" pitchFamily="18" charset="0"/>
              </a:rPr>
              <a:t> (</a:t>
            </a:r>
            <a:r>
              <a:rPr lang="en-US" dirty="0" err="1">
                <a:latin typeface="Book Antiqua" pitchFamily="18" charset="0"/>
              </a:rPr>
              <a:t>performanţ</a:t>
            </a:r>
            <a:r>
              <a:rPr lang="vi-VN" dirty="0">
                <a:latin typeface="Book Antiqua" pitchFamily="18" charset="0"/>
              </a:rPr>
              <a:t>ă</a:t>
            </a:r>
            <a:r>
              <a:rPr lang="en-US" dirty="0">
                <a:latin typeface="Book Antiqua" pitchFamily="18" charset="0"/>
              </a:rPr>
              <a:t>)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partiţii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încap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intern</a:t>
            </a:r>
            <a:r>
              <a:rPr lang="vi-VN" dirty="0"/>
              <a:t>ă</a:t>
            </a:r>
            <a:r>
              <a:rPr lang="en-US" dirty="0"/>
              <a:t> → </a:t>
            </a:r>
            <a:r>
              <a:rPr lang="en-US" i="1" dirty="0"/>
              <a:t>hash-join</a:t>
            </a:r>
            <a:r>
              <a:rPr lang="en-US" dirty="0"/>
              <a:t> </a:t>
            </a:r>
            <a:r>
              <a:rPr lang="en-US" dirty="0" err="1"/>
              <a:t>recursiv</a:t>
            </a:r>
            <a:endParaRPr lang="en-US" dirty="0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4610100" y="3581400"/>
            <a:ext cx="457200" cy="533400"/>
            <a:chOff x="1152" y="2256"/>
            <a:chExt cx="288" cy="144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11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flipV="1">
              <a:off x="1200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1248" y="225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52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49070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Costul</a:t>
            </a:r>
            <a:r>
              <a:rPr lang="en-US" dirty="0"/>
              <a:t> Hash-Join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057400"/>
            <a:ext cx="10134600" cy="4572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chemeClr val="fol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solidFill>
                  <a:schemeClr val="folHlink"/>
                </a:solidFill>
              </a:rPr>
              <a:t>3(M+N)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Sort-Merge Join vs. Hash Join: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Hash Join </a:t>
            </a:r>
            <a:r>
              <a:rPr lang="en-US" sz="2400" dirty="0"/>
              <a:t>e superior </a:t>
            </a:r>
            <a:r>
              <a:rPr lang="en-US" sz="2400" dirty="0" err="1"/>
              <a:t>dac</a:t>
            </a:r>
            <a:r>
              <a:rPr lang="vi-VN" sz="2400" dirty="0"/>
              <a:t>ă </a:t>
            </a:r>
            <a:r>
              <a:rPr lang="en-US" sz="2400" dirty="0" err="1"/>
              <a:t>dimensiunea</a:t>
            </a:r>
            <a:r>
              <a:rPr lang="en-US" sz="2400" dirty="0"/>
              <a:t> </a:t>
            </a:r>
            <a:r>
              <a:rPr lang="en-US" sz="2400" dirty="0" err="1"/>
              <a:t>tablelor</a:t>
            </a:r>
            <a:r>
              <a:rPr lang="en-US" sz="2400" dirty="0"/>
              <a:t> </a:t>
            </a:r>
            <a:r>
              <a:rPr lang="en-US" sz="2400" dirty="0" err="1"/>
              <a:t>difer</a:t>
            </a:r>
            <a:r>
              <a:rPr lang="vi-VN" sz="2400" dirty="0"/>
              <a:t>ă</a:t>
            </a:r>
            <a:r>
              <a:rPr lang="en-US" sz="2400" dirty="0"/>
              <a:t> f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paralelizabil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i="1" dirty="0"/>
              <a:t>Sort-Merge Join</a:t>
            </a:r>
            <a:r>
              <a:rPr lang="en-US" sz="2400" dirty="0"/>
              <a:t> 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</a:t>
            </a:r>
            <a:r>
              <a:rPr lang="en-US" sz="2400" dirty="0" err="1"/>
              <a:t>sensibil</a:t>
            </a:r>
            <a:r>
              <a:rPr lang="en-US" sz="2400" dirty="0"/>
              <a:t> la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de </a:t>
            </a:r>
            <a:r>
              <a:rPr lang="en-US" sz="2400" dirty="0" err="1"/>
              <a:t>dimensiune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r>
              <a:rPr lang="en-US" sz="2400" dirty="0"/>
              <a:t>; </a:t>
            </a:r>
            <a:r>
              <a:rPr lang="en-US" sz="2400" dirty="0" err="1"/>
              <a:t>rezultatul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sortat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23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2667000"/>
            <a:ext cx="8686800" cy="4038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Tehnici</a:t>
            </a:r>
            <a:r>
              <a:rPr lang="en-US" sz="3600" dirty="0"/>
              <a:t> de </a:t>
            </a:r>
            <a:r>
              <a:rPr lang="en-US" sz="3600" dirty="0" err="1"/>
              <a:t>implementare</a:t>
            </a:r>
            <a:r>
              <a:rPr lang="en-US" sz="3600" dirty="0"/>
              <a:t> a </a:t>
            </a:r>
            <a:r>
              <a:rPr lang="en-US" sz="3600" dirty="0" err="1"/>
              <a:t>operatorilor</a:t>
            </a:r>
            <a:r>
              <a:rPr lang="en-US" sz="3600" dirty="0"/>
              <a:t>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dirty="0" err="1"/>
              <a:t>Itera</a:t>
            </a:r>
            <a:r>
              <a:rPr lang="ro-RO" sz="3200" dirty="0"/>
              <a:t>r</a:t>
            </a:r>
            <a:r>
              <a:rPr lang="en-US" sz="3200" dirty="0"/>
              <a:t>e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dirty="0" err="1"/>
              <a:t>Indexare</a:t>
            </a:r>
            <a:endParaRPr lang="en-US" sz="3200" dirty="0"/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dirty="0" err="1"/>
              <a:t>Partiţionare</a:t>
            </a:r>
            <a:endParaRPr 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14A8D6-580E-4725-9D64-28028B6D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2870"/>
            <a:ext cx="10210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Operatori relaţionali</a:t>
            </a:r>
            <a:endParaRPr lang="en-US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09600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operatorilor</a:t>
            </a:r>
            <a:r>
              <a:rPr lang="en-US" dirty="0"/>
              <a:t> </a:t>
            </a:r>
            <a:r>
              <a:rPr lang="en-US" dirty="0" err="1"/>
              <a:t>relaţionali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828800"/>
            <a:ext cx="960120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acces</a:t>
            </a:r>
            <a:endParaRPr lang="en-US" dirty="0"/>
          </a:p>
          <a:p>
            <a:pPr marL="571500" lvl="1" indent="0" eaLnBrk="1" hangingPunct="1">
              <a:buNone/>
            </a:pPr>
            <a:r>
              <a:rPr lang="ro-RO" dirty="0"/>
              <a:t>= a</a:t>
            </a:r>
            <a:r>
              <a:rPr lang="en-US" dirty="0" err="1"/>
              <a:t>lternative</a:t>
            </a:r>
            <a:r>
              <a:rPr lang="en-US" dirty="0"/>
              <a:t> de </a:t>
            </a:r>
            <a:r>
              <a:rPr lang="en-US" dirty="0" err="1"/>
              <a:t>parcurgere</a:t>
            </a:r>
            <a:r>
              <a:rPr lang="en-US" dirty="0"/>
              <a:t> a </a:t>
            </a:r>
            <a:r>
              <a:rPr lang="en-US" dirty="0" err="1"/>
              <a:t>înregistrărilor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dirty="0" err="1"/>
              <a:t>tabelă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Parcurgere</a:t>
            </a:r>
            <a:r>
              <a:rPr lang="en-US" dirty="0"/>
              <a:t> index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căii</a:t>
            </a:r>
            <a:r>
              <a:rPr lang="en-US" dirty="0"/>
              <a:t> de </a:t>
            </a:r>
            <a:r>
              <a:rPr lang="en-US" dirty="0" err="1"/>
              <a:t>acces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returnate</a:t>
            </a:r>
            <a:r>
              <a:rPr lang="en-US" dirty="0"/>
              <a:t> (</a:t>
            </a:r>
            <a:r>
              <a:rPr lang="en-US" dirty="0" err="1"/>
              <a:t>pagini</a:t>
            </a:r>
            <a:r>
              <a:rPr lang="en-US" dirty="0"/>
              <a:t> de index </a:t>
            </a:r>
            <a:r>
              <a:rPr lang="en-US" dirty="0" err="1"/>
              <a:t>sau</a:t>
            </a:r>
            <a:r>
              <a:rPr lang="en-US" dirty="0"/>
              <a:t> ale </a:t>
            </a:r>
            <a:r>
              <a:rPr lang="en-US" dirty="0" err="1"/>
              <a:t>tabelei</a:t>
            </a:r>
            <a:r>
              <a:rPr lang="en-US" dirty="0"/>
              <a:t>)</a:t>
            </a:r>
          </a:p>
          <a:p>
            <a:pPr marL="749300" lvl="1" indent="-177800" eaLnBrk="1" hangingPunct="1"/>
            <a:r>
              <a:rPr lang="en-US" dirty="0"/>
              <a:t> Se </a:t>
            </a:r>
            <a:r>
              <a:rPr lang="en-US" dirty="0" err="1"/>
              <a:t>selectează</a:t>
            </a:r>
            <a:r>
              <a:rPr lang="en-US" dirty="0"/>
              <a:t> </a:t>
            </a:r>
            <a:r>
              <a:rPr lang="en-US" dirty="0" err="1"/>
              <a:t>calea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minimizează</a:t>
            </a:r>
            <a:r>
              <a:rPr lang="en-US" dirty="0"/>
              <a:t> </a:t>
            </a:r>
            <a:r>
              <a:rPr lang="en-US" dirty="0" err="1"/>
              <a:t>costurile</a:t>
            </a:r>
            <a:r>
              <a:rPr lang="en-US" dirty="0"/>
              <a:t> de </a:t>
            </a:r>
            <a:r>
              <a:rPr lang="en-US" dirty="0" err="1"/>
              <a:t>acces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3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599" y="533400"/>
            <a:ext cx="10058401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1371600"/>
            <a:ext cx="8534400" cy="5029200"/>
          </a:xfrm>
          <a:noFill/>
        </p:spPr>
        <p:txBody>
          <a:bodyPr/>
          <a:lstStyle/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hlink"/>
                </a:solidFill>
              </a:rPr>
              <a:t>Students (</a:t>
            </a:r>
            <a:r>
              <a:rPr lang="en-US" sz="2400" i="1" u="sng" dirty="0" err="1">
                <a:solidFill>
                  <a:schemeClr val="hlink"/>
                </a:solidFill>
              </a:rPr>
              <a:t>sid</a:t>
            </a:r>
            <a:r>
              <a:rPr lang="en-US" sz="2400" u="sng" dirty="0">
                <a:solidFill>
                  <a:schemeClr val="hlink"/>
                </a:solidFill>
              </a:rPr>
              <a:t>: integer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i="1" dirty="0" err="1">
                <a:solidFill>
                  <a:schemeClr val="hlink"/>
                </a:solidFill>
              </a:rPr>
              <a:t>sname</a:t>
            </a:r>
            <a:r>
              <a:rPr lang="en-US" sz="2400" dirty="0">
                <a:solidFill>
                  <a:schemeClr val="hlink"/>
                </a:solidFill>
              </a:rPr>
              <a:t>: string, </a:t>
            </a:r>
            <a:r>
              <a:rPr lang="en-US" sz="2400" i="1" dirty="0">
                <a:solidFill>
                  <a:schemeClr val="hlink"/>
                </a:solidFill>
              </a:rPr>
              <a:t>age</a:t>
            </a:r>
            <a:r>
              <a:rPr lang="en-US" sz="240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hlink"/>
                </a:solidFill>
              </a:rPr>
              <a:t>Courses (</a:t>
            </a:r>
            <a:r>
              <a:rPr lang="en-US" sz="2400" u="sng" dirty="0">
                <a:solidFill>
                  <a:schemeClr val="hlink"/>
                </a:solidFill>
              </a:rPr>
              <a:t>c</a:t>
            </a:r>
            <a:r>
              <a:rPr lang="en-US" sz="2400" i="1" u="sng" dirty="0">
                <a:solidFill>
                  <a:schemeClr val="hlink"/>
                </a:solidFill>
              </a:rPr>
              <a:t>id</a:t>
            </a:r>
            <a:r>
              <a:rPr lang="en-US" sz="2400" u="sng" dirty="0">
                <a:solidFill>
                  <a:schemeClr val="hlink"/>
                </a:solidFill>
              </a:rPr>
              <a:t>: integer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name</a:t>
            </a:r>
            <a:r>
              <a:rPr lang="en-US" sz="2400" dirty="0">
                <a:solidFill>
                  <a:schemeClr val="hlink"/>
                </a:solidFill>
              </a:rPr>
              <a:t>: string, </a:t>
            </a:r>
            <a:r>
              <a:rPr lang="en-US" sz="2400" i="1" dirty="0">
                <a:solidFill>
                  <a:schemeClr val="hlink"/>
                </a:solidFill>
              </a:rPr>
              <a:t>location</a:t>
            </a:r>
            <a:r>
              <a:rPr lang="en-US" sz="2400" dirty="0">
                <a:solidFill>
                  <a:schemeClr val="hlink"/>
                </a:solidFill>
              </a:rPr>
              <a:t>: string)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hlink"/>
                </a:solidFill>
              </a:rPr>
              <a:t>Evaluations (</a:t>
            </a:r>
            <a:r>
              <a:rPr lang="en-US" sz="2400" i="1" u="sng" dirty="0" err="1">
                <a:solidFill>
                  <a:schemeClr val="hlink"/>
                </a:solidFill>
              </a:rPr>
              <a:t>sid</a:t>
            </a:r>
            <a:r>
              <a:rPr lang="en-US" sz="2400" u="sng" dirty="0">
                <a:solidFill>
                  <a:schemeClr val="hlink"/>
                </a:solidFill>
              </a:rPr>
              <a:t>: integer, c</a:t>
            </a:r>
            <a:r>
              <a:rPr lang="en-US" sz="2400" i="1" u="sng" dirty="0">
                <a:solidFill>
                  <a:schemeClr val="hlink"/>
                </a:solidFill>
              </a:rPr>
              <a:t>id</a:t>
            </a:r>
            <a:r>
              <a:rPr lang="en-US" sz="2400" u="sng" dirty="0">
                <a:solidFill>
                  <a:schemeClr val="hlink"/>
                </a:solidFill>
              </a:rPr>
              <a:t>: integer</a:t>
            </a:r>
            <a:r>
              <a:rPr lang="en-US" sz="2400" dirty="0">
                <a:solidFill>
                  <a:schemeClr val="hlink"/>
                </a:solidFill>
              </a:rPr>
              <a:t>, </a:t>
            </a:r>
            <a:r>
              <a:rPr lang="en-US" sz="2400" i="1" dirty="0">
                <a:solidFill>
                  <a:schemeClr val="hlink"/>
                </a:solidFill>
              </a:rPr>
              <a:t>day</a:t>
            </a:r>
            <a:r>
              <a:rPr lang="en-US" sz="2400" dirty="0">
                <a:solidFill>
                  <a:schemeClr val="hlink"/>
                </a:solidFill>
              </a:rPr>
              <a:t>: date, </a:t>
            </a:r>
            <a:r>
              <a:rPr lang="en-US" sz="2400" i="1" dirty="0">
                <a:solidFill>
                  <a:schemeClr val="hlink"/>
                </a:solidFill>
              </a:rPr>
              <a:t>grade</a:t>
            </a:r>
            <a:r>
              <a:rPr lang="en-US" sz="2400" dirty="0">
                <a:solidFill>
                  <a:schemeClr val="hlink"/>
                </a:solidFill>
              </a:rPr>
              <a:t>: integer)</a:t>
            </a:r>
          </a:p>
          <a:p>
            <a:pPr marL="228600" indent="-228600">
              <a:spcBef>
                <a:spcPct val="0"/>
              </a:spcBef>
              <a:buClrTx/>
              <a:buSzTx/>
              <a:buFontTx/>
              <a:buChar char="•"/>
            </a:pPr>
            <a:endParaRPr lang="en-US" sz="2400" dirty="0">
              <a:solidFill>
                <a:schemeClr val="hlink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Students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înregistrare</a:t>
            </a:r>
            <a:r>
              <a:rPr lang="en-US" sz="2000" dirty="0"/>
              <a:t> are o </a:t>
            </a:r>
            <a:r>
              <a:rPr lang="en-US" sz="2000" dirty="0" err="1"/>
              <a:t>lungime</a:t>
            </a:r>
            <a:r>
              <a:rPr lang="en-US" sz="2000" dirty="0"/>
              <a:t> de 50 bytes.  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80 </a:t>
            </a:r>
            <a:r>
              <a:rPr lang="en-US" sz="2000" dirty="0" err="1"/>
              <a:t>înregistr</a:t>
            </a:r>
            <a:r>
              <a:rPr lang="vi-VN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pagin</a:t>
            </a:r>
            <a:r>
              <a:rPr lang="vi-VN" sz="2000" dirty="0"/>
              <a:t>ă</a:t>
            </a:r>
            <a:r>
              <a:rPr lang="en-US" sz="2000" dirty="0"/>
              <a:t>, 500 </a:t>
            </a:r>
            <a:r>
              <a:rPr lang="en-US" sz="2000" dirty="0" err="1"/>
              <a:t>pagini</a:t>
            </a:r>
            <a:r>
              <a:rPr lang="en-US" sz="20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Courses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Lungime</a:t>
            </a:r>
            <a:r>
              <a:rPr lang="en-US" sz="2000" dirty="0"/>
              <a:t> </a:t>
            </a:r>
            <a:r>
              <a:rPr lang="en-US" sz="2000" dirty="0" err="1"/>
              <a:t>înregistrare</a:t>
            </a:r>
            <a:r>
              <a:rPr lang="en-US" sz="2000" dirty="0"/>
              <a:t> 50 bytes,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80 </a:t>
            </a:r>
            <a:r>
              <a:rPr lang="en-US" sz="2000" dirty="0" err="1"/>
              <a:t>înregistr</a:t>
            </a:r>
            <a:r>
              <a:rPr lang="vi-VN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pagin</a:t>
            </a:r>
            <a:r>
              <a:rPr lang="vi-VN" sz="2000" dirty="0"/>
              <a:t>ă</a:t>
            </a:r>
            <a:r>
              <a:rPr lang="en-US" sz="2000" dirty="0"/>
              <a:t>, 100 </a:t>
            </a:r>
            <a:r>
              <a:rPr lang="en-US" sz="2000" dirty="0" err="1"/>
              <a:t>pagini</a:t>
            </a:r>
            <a:r>
              <a:rPr lang="en-US" sz="20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Evaluations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</a:t>
            </a:r>
            <a:r>
              <a:rPr lang="en-US" sz="2000" dirty="0" err="1"/>
              <a:t>Lungime</a:t>
            </a:r>
            <a:r>
              <a:rPr lang="en-US" sz="2000" dirty="0"/>
              <a:t> </a:t>
            </a:r>
            <a:r>
              <a:rPr lang="en-US" sz="2000" dirty="0" err="1"/>
              <a:t>înregistrare</a:t>
            </a:r>
            <a:r>
              <a:rPr lang="en-US" sz="2000" dirty="0"/>
              <a:t> 40 bytes,  </a:t>
            </a:r>
          </a:p>
          <a:p>
            <a:pPr marL="749300" lvl="1" indent="-177800" eaLnBrk="1" hangingPunct="1">
              <a:buSzPct val="75000"/>
            </a:pPr>
            <a:r>
              <a:rPr lang="en-US" sz="2000" dirty="0"/>
              <a:t> 100 </a:t>
            </a:r>
            <a:r>
              <a:rPr lang="en-US" sz="2000" dirty="0" err="1"/>
              <a:t>înregistr</a:t>
            </a:r>
            <a:r>
              <a:rPr lang="vi-VN" sz="2000" dirty="0"/>
              <a:t>ă</a:t>
            </a:r>
            <a:r>
              <a:rPr lang="en-US" sz="2000" dirty="0" err="1"/>
              <a:t>ri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pagin</a:t>
            </a:r>
            <a:r>
              <a:rPr lang="vi-VN" sz="2000" dirty="0"/>
              <a:t>ă</a:t>
            </a:r>
            <a:r>
              <a:rPr lang="en-US" sz="2000" dirty="0"/>
              <a:t>, 1000 </a:t>
            </a:r>
            <a:r>
              <a:rPr lang="en-US" sz="2000" dirty="0" err="1"/>
              <a:t>pagini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-57329"/>
            <a:ext cx="11125200" cy="1200329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i="1" dirty="0"/>
              <a:t>join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egalitatea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ro-RO" dirty="0"/>
              <a:t>uri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375298"/>
            <a:ext cx="8458200" cy="3581400"/>
          </a:xfrm>
          <a:noFill/>
        </p:spPr>
        <p:txBody>
          <a:bodyPr/>
          <a:lstStyle/>
          <a:p>
            <a:pPr algn="ctr" eaLnBrk="1" hangingPunct="1"/>
            <a:r>
              <a:rPr lang="en-US" sz="2400" dirty="0">
                <a:solidFill>
                  <a:schemeClr val="tx1"/>
                </a:solidFill>
              </a:rPr>
              <a:t>≡ </a:t>
            </a:r>
          </a:p>
          <a:p>
            <a:pPr algn="ctr" eaLnBrk="1" hangingPunct="1"/>
            <a:r>
              <a:rPr lang="en-US" sz="2400" dirty="0">
                <a:solidFill>
                  <a:schemeClr val="tx1"/>
                </a:solidFill>
              </a:rPr>
              <a:t>R </a:t>
            </a:r>
            <a:r>
              <a:rPr lang="en-US" sz="2800" b="1" dirty="0">
                <a:solidFill>
                  <a:schemeClr val="tx1"/>
                </a:solidFill>
                <a:sym typeface="Symbol" pitchFamily="18" charset="2"/>
              </a:rPr>
              <a:t></a:t>
            </a:r>
            <a:r>
              <a:rPr lang="en-US" sz="2400" dirty="0">
                <a:solidFill>
                  <a:schemeClr val="tx1"/>
                </a:solidFill>
              </a:rPr>
              <a:t> 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algn="ctr" eaLnBrk="1" hangingPunct="1"/>
            <a:r>
              <a:rPr lang="en-US" sz="2400" dirty="0" err="1"/>
              <a:t>Produsul</a:t>
            </a:r>
            <a:r>
              <a:rPr lang="en-US" sz="2400" dirty="0"/>
              <a:t> </a:t>
            </a:r>
            <a:r>
              <a:rPr lang="en-US" sz="2400" dirty="0" err="1"/>
              <a:t>cartezian</a:t>
            </a:r>
            <a:r>
              <a:rPr lang="en-US" sz="2400" dirty="0"/>
              <a:t> R </a:t>
            </a:r>
            <a:r>
              <a:rPr lang="en-US" sz="2400" dirty="0">
                <a:sym typeface="Symbol" pitchFamily="18" charset="2"/>
              </a:rPr>
              <a:t></a:t>
            </a:r>
            <a:r>
              <a:rPr lang="en-US" sz="2400" dirty="0"/>
              <a:t>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general </a:t>
            </a:r>
            <a:r>
              <a:rPr lang="en-US" sz="2400" dirty="0" err="1"/>
              <a:t>voluminos</a:t>
            </a:r>
            <a:r>
              <a:rPr lang="en-US" sz="2400" dirty="0"/>
              <a:t>. Deci,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R </a:t>
            </a:r>
            <a:r>
              <a:rPr lang="en-US" sz="2400" dirty="0">
                <a:sym typeface="Symbol" pitchFamily="18" charset="2"/>
              </a:rPr>
              <a:t> </a:t>
            </a:r>
            <a:r>
              <a:rPr lang="en-US" sz="2400" dirty="0"/>
              <a:t>S </a:t>
            </a:r>
            <a:r>
              <a:rPr lang="en-US" sz="2400" dirty="0" err="1"/>
              <a:t>urmat</a:t>
            </a:r>
            <a:r>
              <a:rPr lang="en-US" sz="2400" dirty="0"/>
              <a:t> de o </a:t>
            </a:r>
            <a:r>
              <a:rPr lang="en-US" sz="2400" dirty="0" err="1"/>
              <a:t>selecţie</a:t>
            </a:r>
            <a:r>
              <a:rPr lang="en-US" sz="2400" dirty="0"/>
              <a:t> e </a:t>
            </a:r>
            <a:r>
              <a:rPr lang="en-US" sz="2400" dirty="0" err="1"/>
              <a:t>ineficientă</a:t>
            </a:r>
            <a:r>
              <a:rPr lang="en-US" sz="2400" dirty="0"/>
              <a:t>.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381500" y="2057400"/>
            <a:ext cx="587661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 *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Evaluations R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Students 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R.sid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S.sid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-57329"/>
            <a:ext cx="11125200" cy="1200329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i="1" dirty="0"/>
              <a:t>join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egalitatea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ro-RO" dirty="0"/>
              <a:t>uri</a:t>
            </a:r>
            <a:endParaRPr lang="en-US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381500" y="2034902"/>
            <a:ext cx="587661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 *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Evaluations R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Students 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R.sid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S.sid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BF0144-818B-40A3-B36D-1B83B81CF5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352800" y="3790209"/>
            <a:ext cx="8458200" cy="2362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eaLnBrk="1" hangingPunct="1"/>
            <a:r>
              <a:rPr lang="en-US" sz="2400" dirty="0" err="1"/>
              <a:t>Notaţie</a:t>
            </a:r>
            <a:r>
              <a:rPr lang="en-US" sz="2400" dirty="0"/>
              <a:t>: M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R, </a:t>
            </a:r>
            <a:r>
              <a:rPr lang="en-US" sz="2400" dirty="0" err="1"/>
              <a:t>p</a:t>
            </a:r>
            <a:r>
              <a:rPr lang="en-US" sz="2400" baseline="-25000" dirty="0" err="1"/>
              <a:t>R</a:t>
            </a:r>
            <a:r>
              <a:rPr lang="en-US" sz="2400" dirty="0"/>
              <a:t> </a:t>
            </a:r>
            <a:r>
              <a:rPr lang="en-US" sz="2400" dirty="0" err="1"/>
              <a:t>înregistrări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pagină</a:t>
            </a:r>
            <a:r>
              <a:rPr lang="en-US" sz="2400" dirty="0"/>
              <a:t>, N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S, </a:t>
            </a:r>
            <a:r>
              <a:rPr lang="en-US" sz="2400" dirty="0" err="1"/>
              <a:t>p</a:t>
            </a:r>
            <a:r>
              <a:rPr lang="en-US" sz="2400" baseline="-25000" dirty="0" err="1"/>
              <a:t>S</a:t>
            </a:r>
            <a:r>
              <a:rPr lang="en-US" sz="2400" dirty="0"/>
              <a:t>  </a:t>
            </a:r>
            <a:r>
              <a:rPr lang="en-US" sz="2400" dirty="0" err="1"/>
              <a:t>înregistrări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pagină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8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-57329"/>
            <a:ext cx="11125200" cy="1200329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i="1" dirty="0"/>
              <a:t>join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egalitatea</a:t>
            </a:r>
            <a:r>
              <a:rPr lang="en-US" dirty="0"/>
              <a:t> a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câmp</a:t>
            </a:r>
            <a:r>
              <a:rPr lang="ro-RO" dirty="0"/>
              <a:t>uri</a:t>
            </a:r>
            <a:endParaRPr lang="en-US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4381500" y="2034902"/>
            <a:ext cx="587661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 *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Evaluations R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INNER JOIN Students 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R.sid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S.sid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4D8CAC-8F01-45CE-A151-EE343034DB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92929" y="3429000"/>
            <a:ext cx="8458200" cy="3048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eaLnBrk="1" hangingPunct="1"/>
            <a:r>
              <a:rPr lang="ro-RO" sz="2400" i="1" dirty="0">
                <a:solidFill>
                  <a:schemeClr val="folHlink"/>
                </a:solidFill>
              </a:rPr>
              <a:t>   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Metrica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folosit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dirty="0"/>
              <a:t>:  </a:t>
            </a:r>
            <a:r>
              <a:rPr lang="en-US" sz="2400" dirty="0" err="1"/>
              <a:t>numărul</a:t>
            </a:r>
            <a:r>
              <a:rPr lang="en-US" sz="2400" dirty="0"/>
              <a:t>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citite</a:t>
            </a:r>
            <a:r>
              <a:rPr lang="en-US" sz="2400" dirty="0"/>
              <a:t>/</a:t>
            </a:r>
            <a:r>
              <a:rPr lang="en-US" sz="2400" dirty="0" err="1"/>
              <a:t>salvate</a:t>
            </a:r>
            <a:r>
              <a:rPr lang="en-US" sz="2400" dirty="0">
                <a:cs typeface="Times New Roman" pitchFamily="18" charset="0"/>
              </a:rPr>
              <a:t> (I/</a:t>
            </a:r>
            <a:r>
              <a:rPr lang="en-US" sz="2400" dirty="0" err="1">
                <a:cs typeface="Times New Roman" pitchFamily="18" charset="0"/>
              </a:rPr>
              <a:t>Os</a:t>
            </a:r>
            <a:r>
              <a:rPr lang="en-US" sz="2400" dirty="0"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607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34426"/>
            <a:ext cx="9982200" cy="584775"/>
          </a:xfrm>
          <a:noFill/>
        </p:spPr>
        <p:txBody>
          <a:bodyPr/>
          <a:lstStyle/>
          <a:p>
            <a:pPr eaLnBrk="1" hangingPunct="1"/>
            <a:r>
              <a:rPr lang="en-US" sz="3200" dirty="0" err="1"/>
              <a:t>Tehnici</a:t>
            </a:r>
            <a:r>
              <a:rPr lang="en-US" sz="3200" dirty="0"/>
              <a:t> de </a:t>
            </a:r>
            <a:r>
              <a:rPr lang="en-US" sz="3200" dirty="0" err="1"/>
              <a:t>implementare</a:t>
            </a:r>
            <a:r>
              <a:rPr lang="en-US" sz="3200" dirty="0"/>
              <a:t> a </a:t>
            </a:r>
            <a:r>
              <a:rPr lang="en-US" sz="3200" dirty="0" err="1"/>
              <a:t>operatorului</a:t>
            </a:r>
            <a:r>
              <a:rPr lang="en-US" sz="3200" dirty="0"/>
              <a:t> </a:t>
            </a:r>
            <a:r>
              <a:rPr lang="en-US" sz="3200" i="1" dirty="0"/>
              <a:t>Join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29842" y="1676400"/>
            <a:ext cx="8458200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Itera</a:t>
            </a:r>
            <a:r>
              <a:rPr lang="ro-RO" dirty="0"/>
              <a:t>r</a:t>
            </a:r>
            <a:r>
              <a:rPr lang="en-US" dirty="0"/>
              <a:t>e 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Simple/Page-Oriented Nested Loops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Block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Indexare</a:t>
            </a:r>
            <a:endParaRPr lang="en-US" dirty="0"/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Index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Partiţi</a:t>
            </a:r>
            <a:r>
              <a:rPr lang="ro-RO" dirty="0" err="1"/>
              <a:t>onar</a:t>
            </a:r>
            <a:r>
              <a:rPr lang="en-US" dirty="0"/>
              <a:t>e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Sort Merge Join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Hash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FA88E-01CC-48D6-B98C-78C2B51D22C7}"/>
</file>

<file path=customXml/itemProps2.xml><?xml version="1.0" encoding="utf-8"?>
<ds:datastoreItem xmlns:ds="http://schemas.openxmlformats.org/officeDocument/2006/customXml" ds:itemID="{7CD779B2-2A5D-4AC9-A5DA-1DDB991C1174}"/>
</file>

<file path=customXml/itemProps3.xml><?xml version="1.0" encoding="utf-8"?>
<ds:datastoreItem xmlns:ds="http://schemas.openxmlformats.org/officeDocument/2006/customXml" ds:itemID="{C9780197-5F26-4A5D-B155-3FE1813CCB3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146</TotalTime>
  <Words>1848</Words>
  <Application>Microsoft Office PowerPoint</Application>
  <PresentationFormat>Widescreen</PresentationFormat>
  <Paragraphs>216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Courier New</vt:lpstr>
      <vt:lpstr>Monotype Sorts</vt:lpstr>
      <vt:lpstr>Times New Roman</vt:lpstr>
      <vt:lpstr>Verdana</vt:lpstr>
      <vt:lpstr>Wingdings</vt:lpstr>
      <vt:lpstr>Bold Stripes</vt:lpstr>
      <vt:lpstr>Office Theme</vt:lpstr>
      <vt:lpstr>PowerPoint Presentation</vt:lpstr>
      <vt:lpstr>Operatori relaţionali</vt:lpstr>
      <vt:lpstr>PowerPoint Presentation</vt:lpstr>
      <vt:lpstr>Evaluarea operatorilor relaţionali</vt:lpstr>
      <vt:lpstr>Structura folosită în exemple</vt:lpstr>
      <vt:lpstr>Implementare join bazat pe egalitatea a două câmpuri</vt:lpstr>
      <vt:lpstr>Implementare join bazat pe egalitatea a două câmpuri</vt:lpstr>
      <vt:lpstr>Implementare join bazat pe egalitatea a două câmpuri</vt:lpstr>
      <vt:lpstr>Tehnici de implementare a operatorului Join</vt:lpstr>
      <vt:lpstr>Simple Nested Loops Join</vt:lpstr>
      <vt:lpstr>Page Oriented Nested Loops Join</vt:lpstr>
      <vt:lpstr>Block Nested Loops Join</vt:lpstr>
      <vt:lpstr>Exemplu pentru Block Nested Loops</vt:lpstr>
      <vt:lpstr>Index Nested Loops Join</vt:lpstr>
      <vt:lpstr>Index Nested Loops Join</vt:lpstr>
      <vt:lpstr>Index Nested Loops Join</vt:lpstr>
      <vt:lpstr>Exemplu pentru Index Nested Loops</vt:lpstr>
      <vt:lpstr>Exemplu pentru Index Nested Loops</vt:lpstr>
      <vt:lpstr>Sort-Merge Join  (R i=j S)</vt:lpstr>
      <vt:lpstr>Exemplu pentru Sort-Merge Join</vt:lpstr>
      <vt:lpstr>Rafinare algoritm Sort-Merge Join</vt:lpstr>
      <vt:lpstr>Hash-Join</vt:lpstr>
      <vt:lpstr>Observaţii asupra Hash-Join</vt:lpstr>
      <vt:lpstr>Costul Hash-Join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1936</cp:revision>
  <cp:lastPrinted>1601-01-01T00:00:00Z</cp:lastPrinted>
  <dcterms:created xsi:type="dcterms:W3CDTF">2004-02-22T11:33:27Z</dcterms:created>
  <dcterms:modified xsi:type="dcterms:W3CDTF">2023-11-14T17:05:40Z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