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94" r:id="rId2"/>
  </p:sldMasterIdLst>
  <p:notesMasterIdLst>
    <p:notesMasterId r:id="rId23"/>
  </p:notesMasterIdLst>
  <p:handoutMasterIdLst>
    <p:handoutMasterId r:id="rId24"/>
  </p:handoutMasterIdLst>
  <p:sldIdLst>
    <p:sldId id="266" r:id="rId3"/>
    <p:sldId id="322" r:id="rId4"/>
    <p:sldId id="256" r:id="rId5"/>
    <p:sldId id="291" r:id="rId6"/>
    <p:sldId id="292" r:id="rId7"/>
    <p:sldId id="294" r:id="rId8"/>
    <p:sldId id="293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23" r:id="rId20"/>
    <p:sldId id="324" r:id="rId21"/>
    <p:sldId id="321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57" autoAdjust="0"/>
    <p:restoredTop sz="83918" autoAdjust="0"/>
  </p:normalViewPr>
  <p:slideViewPr>
    <p:cSldViewPr>
      <p:cViewPr varScale="1">
        <p:scale>
          <a:sx n="83" d="100"/>
          <a:sy n="83" d="100"/>
        </p:scale>
        <p:origin x="112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3.xml"/><Relationship Id="rId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BD5EED41-3DF5-4490-9AA1-D7A2593C0FC4}"/>
    <pc:docChg chg="undo custSel addSld delSld modSld sldOrd modNotesMaster modShowInfo">
      <pc:chgData name="Dan Suciu" userId="10bb65c167223f43" providerId="LiveId" clId="{BD5EED41-3DF5-4490-9AA1-D7A2593C0FC4}" dt="2021-02-22T10:55:03.787" v="192" actId="1036"/>
      <pc:docMkLst>
        <pc:docMk/>
      </pc:docMkLst>
      <pc:sldChg chg="modSp mod">
        <pc:chgData name="Dan Suciu" userId="10bb65c167223f43" providerId="LiveId" clId="{BD5EED41-3DF5-4490-9AA1-D7A2593C0FC4}" dt="2021-02-22T10:25:45.141" v="69" actId="14100"/>
        <pc:sldMkLst>
          <pc:docMk/>
          <pc:sldMk cId="0" sldId="256"/>
        </pc:sldMkLst>
        <pc:spChg chg="mod">
          <ac:chgData name="Dan Suciu" userId="10bb65c167223f43" providerId="LiveId" clId="{BD5EED41-3DF5-4490-9AA1-D7A2593C0FC4}" dt="2021-02-22T10:25:45.141" v="69" actId="14100"/>
          <ac:spMkLst>
            <pc:docMk/>
            <pc:sldMk cId="0" sldId="256"/>
            <ac:spMk id="6147" creationId="{00000000-0000-0000-0000-000000000000}"/>
          </ac:spMkLst>
        </pc:spChg>
        <pc:spChg chg="mod">
          <ac:chgData name="Dan Suciu" userId="10bb65c167223f43" providerId="LiveId" clId="{BD5EED41-3DF5-4490-9AA1-D7A2593C0FC4}" dt="2021-02-22T10:25:26.914" v="64" actId="14100"/>
          <ac:spMkLst>
            <pc:docMk/>
            <pc:sldMk cId="0" sldId="256"/>
            <ac:spMk id="6148" creationId="{00000000-0000-0000-0000-000000000000}"/>
          </ac:spMkLst>
        </pc:spChg>
      </pc:sldChg>
      <pc:sldChg chg="modSp del">
        <pc:chgData name="Dan Suciu" userId="10bb65c167223f43" providerId="LiveId" clId="{BD5EED41-3DF5-4490-9AA1-D7A2593C0FC4}" dt="2021-02-21T11:45:40.595" v="41" actId="47"/>
        <pc:sldMkLst>
          <pc:docMk/>
          <pc:sldMk cId="0" sldId="257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57"/>
            <ac:spMk id="512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57"/>
            <ac:spMk id="5123" creationId="{00000000-0000-0000-0000-000000000000}"/>
          </ac:spMkLst>
        </pc:spChg>
      </pc:sldChg>
      <pc:sldChg chg="addSp modSp mod">
        <pc:chgData name="Dan Suciu" userId="10bb65c167223f43" providerId="LiveId" clId="{BD5EED41-3DF5-4490-9AA1-D7A2593C0FC4}" dt="2021-02-21T11:45:12.728" v="40" actId="1076"/>
        <pc:sldMkLst>
          <pc:docMk/>
          <pc:sldMk cId="3782693087" sldId="266"/>
        </pc:sldMkLst>
        <pc:spChg chg="mod">
          <ac:chgData name="Dan Suciu" userId="10bb65c167223f43" providerId="LiveId" clId="{BD5EED41-3DF5-4490-9AA1-D7A2593C0FC4}" dt="2021-02-21T11:43:41.612" v="6" actId="404"/>
          <ac:spMkLst>
            <pc:docMk/>
            <pc:sldMk cId="3782693087" sldId="266"/>
            <ac:spMk id="11" creationId="{94A8EC88-3E1F-410D-86EC-D10FE51AF53E}"/>
          </ac:spMkLst>
        </pc:spChg>
        <pc:spChg chg="add mod">
          <ac:chgData name="Dan Suciu" userId="10bb65c167223f43" providerId="LiveId" clId="{BD5EED41-3DF5-4490-9AA1-D7A2593C0FC4}" dt="2021-02-21T11:45:12.728" v="40" actId="1076"/>
          <ac:spMkLst>
            <pc:docMk/>
            <pc:sldMk cId="3782693087" sldId="266"/>
            <ac:spMk id="12" creationId="{84FEBB7C-E1C8-4DAD-8087-87548D9D335E}"/>
          </ac:spMkLst>
        </pc:spChg>
        <pc:spChg chg="add mod">
          <ac:chgData name="Dan Suciu" userId="10bb65c167223f43" providerId="LiveId" clId="{BD5EED41-3DF5-4490-9AA1-D7A2593C0FC4}" dt="2021-02-21T11:44:58.240" v="39" actId="20577"/>
          <ac:spMkLst>
            <pc:docMk/>
            <pc:sldMk cId="3782693087" sldId="266"/>
            <ac:spMk id="13" creationId="{9161D560-1E63-4EB8-8911-97118B5AFB6C}"/>
          </ac:spMkLst>
        </pc:spChg>
        <pc:grpChg chg="add mod">
          <ac:chgData name="Dan Suciu" userId="10bb65c167223f43" providerId="LiveId" clId="{BD5EED41-3DF5-4490-9AA1-D7A2593C0FC4}" dt="2021-02-21T11:43:52.369" v="9" actId="1076"/>
          <ac:grpSpMkLst>
            <pc:docMk/>
            <pc:sldMk cId="3782693087" sldId="266"/>
            <ac:grpSpMk id="2" creationId="{EDE8A486-5315-4E09-9A8D-084F303FC1CC}"/>
          </ac:grpSpMkLst>
        </pc:grpChg>
        <pc:grpChg chg="mod">
          <ac:chgData name="Dan Suciu" userId="10bb65c167223f43" providerId="LiveId" clId="{BD5EED41-3DF5-4490-9AA1-D7A2593C0FC4}" dt="2021-02-21T11:43:31.333" v="2" actId="164"/>
          <ac:grpSpMkLst>
            <pc:docMk/>
            <pc:sldMk cId="3782693087" sldId="266"/>
            <ac:grpSpMk id="4" creationId="{6C85858E-9C2D-4A64-9535-5D93081DF834}"/>
          </ac:grpSpMkLst>
        </pc:grpChg>
      </pc:sldChg>
      <pc:sldChg chg="modSp mod modNotes">
        <pc:chgData name="Dan Suciu" userId="10bb65c167223f43" providerId="LiveId" clId="{BD5EED41-3DF5-4490-9AA1-D7A2593C0FC4}" dt="2021-02-22T10:25:40.745" v="68" actId="1076"/>
        <pc:sldMkLst>
          <pc:docMk/>
          <pc:sldMk cId="0" sldId="291"/>
        </pc:sldMkLst>
        <pc:spChg chg="mod">
          <ac:chgData name="Dan Suciu" userId="10bb65c167223f43" providerId="LiveId" clId="{BD5EED41-3DF5-4490-9AA1-D7A2593C0FC4}" dt="2021-02-22T10:25:38.661" v="67" actId="14100"/>
          <ac:spMkLst>
            <pc:docMk/>
            <pc:sldMk cId="0" sldId="291"/>
            <ac:spMk id="7171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1"/>
            <ac:spMk id="7172" creationId="{00000000-0000-0000-0000-000000000000}"/>
          </ac:spMkLst>
        </pc:spChg>
        <pc:picChg chg="mod">
          <ac:chgData name="Dan Suciu" userId="10bb65c167223f43" providerId="LiveId" clId="{BD5EED41-3DF5-4490-9AA1-D7A2593C0FC4}" dt="2021-02-22T10:25:40.745" v="68" actId="1076"/>
          <ac:picMkLst>
            <pc:docMk/>
            <pc:sldMk cId="0" sldId="291"/>
            <ac:picMk id="7173" creationId="{00000000-0000-0000-0000-000000000000}"/>
          </ac:picMkLst>
        </pc:picChg>
      </pc:sldChg>
      <pc:sldChg chg="modSp mod">
        <pc:chgData name="Dan Suciu" userId="10bb65c167223f43" providerId="LiveId" clId="{BD5EED41-3DF5-4490-9AA1-D7A2593C0FC4}" dt="2021-02-22T10:26:19.698" v="91" actId="1038"/>
        <pc:sldMkLst>
          <pc:docMk/>
          <pc:sldMk cId="0" sldId="292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2"/>
            <ac:spMk id="8194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10.263" v="75" actId="1076"/>
          <ac:spMkLst>
            <pc:docMk/>
            <pc:sldMk cId="0" sldId="292"/>
            <ac:spMk id="819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2"/>
            <ac:spMk id="8196" creationId="{00000000-0000-0000-0000-000000000000}"/>
          </ac:spMkLst>
        </pc:spChg>
        <pc:picChg chg="mod">
          <ac:chgData name="Dan Suciu" userId="10bb65c167223f43" providerId="LiveId" clId="{BD5EED41-3DF5-4490-9AA1-D7A2593C0FC4}" dt="2021-02-22T10:26:19.698" v="91" actId="1038"/>
          <ac:picMkLst>
            <pc:docMk/>
            <pc:sldMk cId="0" sldId="292"/>
            <ac:picMk id="8197" creationId="{00000000-0000-0000-0000-000000000000}"/>
          </ac:picMkLst>
        </pc:picChg>
      </pc:sldChg>
      <pc:sldChg chg="modSp">
        <pc:chgData name="Dan Suciu" userId="10bb65c167223f43" providerId="LiveId" clId="{BD5EED41-3DF5-4490-9AA1-D7A2593C0FC4}" dt="2021-02-21T11:42:19.073" v="0"/>
        <pc:sldMkLst>
          <pc:docMk/>
          <pc:sldMk cId="0" sldId="293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1024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3"/>
            <ac:spMk id="10243" creationId="{00000000-0000-0000-0000-000000000000}"/>
          </ac:spMkLst>
        </pc:spChg>
      </pc:sldChg>
      <pc:sldChg chg="modSp mod modNotes">
        <pc:chgData name="Dan Suciu" userId="10bb65c167223f43" providerId="LiveId" clId="{BD5EED41-3DF5-4490-9AA1-D7A2593C0FC4}" dt="2021-02-22T10:26:47.918" v="95" actId="1076"/>
        <pc:sldMkLst>
          <pc:docMk/>
          <pc:sldMk cId="0" sldId="294"/>
        </pc:sldMkLst>
        <pc:spChg chg="mod">
          <ac:chgData name="Dan Suciu" userId="10bb65c167223f43" providerId="LiveId" clId="{BD5EED41-3DF5-4490-9AA1-D7A2593C0FC4}" dt="2021-02-22T10:26:38.839" v="93" actId="1076"/>
          <ac:spMkLst>
            <pc:docMk/>
            <pc:sldMk cId="0" sldId="294"/>
            <ac:spMk id="6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4"/>
            <ac:spMk id="7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294"/>
            <ac:spMk id="9219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2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3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4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5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6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7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8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29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1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2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3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4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5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6" creationId="{00000000-0000-0000-0000-000000000000}"/>
          </ac:spMkLst>
        </pc:spChg>
        <pc:spChg chg="mod">
          <ac:chgData name="Dan Suciu" userId="10bb65c167223f43" providerId="LiveId" clId="{BD5EED41-3DF5-4490-9AA1-D7A2593C0FC4}" dt="2021-02-22T10:26:47.918" v="95" actId="1076"/>
          <ac:spMkLst>
            <pc:docMk/>
            <pc:sldMk cId="0" sldId="294"/>
            <ac:spMk id="9237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0:39.729" v="100" actId="478"/>
        <pc:sldMkLst>
          <pc:docMk/>
          <pc:sldMk cId="0" sldId="307"/>
        </pc:sldMkLst>
        <pc:spChg chg="del mod">
          <ac:chgData name="Dan Suciu" userId="10bb65c167223f43" providerId="LiveId" clId="{BD5EED41-3DF5-4490-9AA1-D7A2593C0FC4}" dt="2021-02-22T10:30:39.729" v="100" actId="478"/>
          <ac:spMkLst>
            <pc:docMk/>
            <pc:sldMk cId="0" sldId="307"/>
            <ac:spMk id="1126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36.665" v="99" actId="14100"/>
          <ac:spMkLst>
            <pc:docMk/>
            <pc:sldMk cId="0" sldId="307"/>
            <ac:spMk id="11269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1:15.562" v="130" actId="14100"/>
        <pc:sldMkLst>
          <pc:docMk/>
          <pc:sldMk cId="0" sldId="308"/>
        </pc:sldMkLst>
        <pc:spChg chg="del mod">
          <ac:chgData name="Dan Suciu" userId="10bb65c167223f43" providerId="LiveId" clId="{BD5EED41-3DF5-4490-9AA1-D7A2593C0FC4}" dt="2021-02-22T10:30:48.466" v="101" actId="478"/>
          <ac:spMkLst>
            <pc:docMk/>
            <pc:sldMk cId="0" sldId="308"/>
            <ac:spMk id="12290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03.847" v="126" actId="120"/>
          <ac:spMkLst>
            <pc:docMk/>
            <pc:sldMk cId="0" sldId="308"/>
            <ac:spMk id="1229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15.562" v="130" actId="14100"/>
          <ac:spMkLst>
            <pc:docMk/>
            <pc:sldMk cId="0" sldId="308"/>
            <ac:spMk id="12293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5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7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8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299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0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3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05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3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5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0:56.086" v="124" actId="1038"/>
          <ac:spMkLst>
            <pc:docMk/>
            <pc:sldMk cId="0" sldId="308"/>
            <ac:spMk id="12317" creationId="{00000000-0000-0000-0000-000000000000}"/>
          </ac:spMkLst>
        </pc:sp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4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6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7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8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09" creationId="{00000000-0000-0000-0000-000000000000}"/>
          </ac:cxnSpMkLst>
        </pc:cxnChg>
        <pc:cxnChg chg="mod">
          <ac:chgData name="Dan Suciu" userId="10bb65c167223f43" providerId="LiveId" clId="{BD5EED41-3DF5-4490-9AA1-D7A2593C0FC4}" dt="2021-02-22T10:30:56.086" v="124" actId="1038"/>
          <ac:cxnSpMkLst>
            <pc:docMk/>
            <pc:sldMk cId="0" sldId="308"/>
            <ac:cxnSpMk id="12310" creationId="{00000000-0000-0000-0000-000000000000}"/>
          </ac:cxnSpMkLst>
        </pc:cxnChg>
      </pc:sldChg>
      <pc:sldChg chg="modSp mod">
        <pc:chgData name="Dan Suciu" userId="10bb65c167223f43" providerId="LiveId" clId="{BD5EED41-3DF5-4490-9AA1-D7A2593C0FC4}" dt="2021-02-22T10:31:34.502" v="133" actId="1076"/>
        <pc:sldMkLst>
          <pc:docMk/>
          <pc:sldMk cId="0" sldId="309"/>
        </pc:sldMkLst>
        <pc:spChg chg="mod">
          <ac:chgData name="Dan Suciu" userId="10bb65c167223f43" providerId="LiveId" clId="{BD5EED41-3DF5-4490-9AA1-D7A2593C0FC4}" dt="2021-02-22T10:31:25.357" v="131" actId="14100"/>
          <ac:spMkLst>
            <pc:docMk/>
            <pc:sldMk cId="0" sldId="309"/>
            <ac:spMk id="1331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34.502" v="133" actId="1076"/>
          <ac:spMkLst>
            <pc:docMk/>
            <pc:sldMk cId="0" sldId="309"/>
            <ac:spMk id="13317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1:51.251" v="152" actId="1037"/>
        <pc:sldMkLst>
          <pc:docMk/>
          <pc:sldMk cId="0" sldId="310"/>
        </pc:sldMkLst>
        <pc:spChg chg="mod">
          <ac:chgData name="Dan Suciu" userId="10bb65c167223f43" providerId="LiveId" clId="{BD5EED41-3DF5-4490-9AA1-D7A2593C0FC4}" dt="2021-02-22T10:31:42.646" v="134" actId="14100"/>
          <ac:spMkLst>
            <pc:docMk/>
            <pc:sldMk cId="0" sldId="310"/>
            <ac:spMk id="14340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51.251" v="152" actId="1037"/>
          <ac:spMkLst>
            <pc:docMk/>
            <pc:sldMk cId="0" sldId="310"/>
            <ac:spMk id="1434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1:51.251" v="152" actId="1037"/>
          <ac:spMkLst>
            <pc:docMk/>
            <pc:sldMk cId="0" sldId="310"/>
            <ac:spMk id="14342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2:15.101" v="155" actId="1076"/>
        <pc:sldMkLst>
          <pc:docMk/>
          <pc:sldMk cId="0" sldId="311"/>
        </pc:sldMkLst>
        <pc:spChg chg="mod">
          <ac:chgData name="Dan Suciu" userId="10bb65c167223f43" providerId="LiveId" clId="{BD5EED41-3DF5-4490-9AA1-D7A2593C0FC4}" dt="2021-02-22T10:32:01.814" v="153" actId="14100"/>
          <ac:spMkLst>
            <pc:docMk/>
            <pc:sldMk cId="0" sldId="311"/>
            <ac:spMk id="1536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2:15.101" v="155" actId="1076"/>
          <ac:spMkLst>
            <pc:docMk/>
            <pc:sldMk cId="0" sldId="311"/>
            <ac:spMk id="15365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2:38.310" v="158" actId="1076"/>
        <pc:sldMkLst>
          <pc:docMk/>
          <pc:sldMk cId="0" sldId="312"/>
        </pc:sldMkLst>
        <pc:spChg chg="mod">
          <ac:chgData name="Dan Suciu" userId="10bb65c167223f43" providerId="LiveId" clId="{BD5EED41-3DF5-4490-9AA1-D7A2593C0FC4}" dt="2021-02-22T10:32:27.414" v="156" actId="14100"/>
          <ac:spMkLst>
            <pc:docMk/>
            <pc:sldMk cId="0" sldId="312"/>
            <ac:spMk id="16388" creationId="{00000000-0000-0000-0000-000000000000}"/>
          </ac:spMkLst>
        </pc:spChg>
        <pc:spChg chg="mod">
          <ac:chgData name="Dan Suciu" userId="10bb65c167223f43" providerId="LiveId" clId="{BD5EED41-3DF5-4490-9AA1-D7A2593C0FC4}" dt="2021-02-22T10:32:38.310" v="158" actId="1076"/>
          <ac:spMkLst>
            <pc:docMk/>
            <pc:sldMk cId="0" sldId="312"/>
            <ac:spMk id="16389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3:11.463" v="168" actId="1076"/>
        <pc:sldMkLst>
          <pc:docMk/>
          <pc:sldMk cId="0" sldId="313"/>
        </pc:sldMkLst>
        <pc:spChg chg="mod">
          <ac:chgData name="Dan Suciu" userId="10bb65c167223f43" providerId="LiveId" clId="{BD5EED41-3DF5-4490-9AA1-D7A2593C0FC4}" dt="2021-02-22T10:32:59.200" v="165" actId="20577"/>
          <ac:spMkLst>
            <pc:docMk/>
            <pc:sldMk cId="0" sldId="313"/>
            <ac:spMk id="1741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11.463" v="168" actId="1076"/>
          <ac:spMkLst>
            <pc:docMk/>
            <pc:sldMk cId="0" sldId="313"/>
            <ac:spMk id="17413" creationId="{00000000-0000-0000-0000-000000000000}"/>
          </ac:spMkLst>
        </pc:spChg>
      </pc:sldChg>
      <pc:sldChg chg="modSp mod">
        <pc:chgData name="Dan Suciu" userId="10bb65c167223f43" providerId="LiveId" clId="{BD5EED41-3DF5-4490-9AA1-D7A2593C0FC4}" dt="2021-02-22T10:33:18.917" v="169" actId="1076"/>
        <pc:sldMkLst>
          <pc:docMk/>
          <pc:sldMk cId="0" sldId="314"/>
        </pc:sldMkLst>
        <pc:spChg chg="mod">
          <ac:chgData name="Dan Suciu" userId="10bb65c167223f43" providerId="LiveId" clId="{BD5EED41-3DF5-4490-9AA1-D7A2593C0FC4}" dt="2021-02-22T10:33:04.357" v="166" actId="14100"/>
          <ac:spMkLst>
            <pc:docMk/>
            <pc:sldMk cId="0" sldId="314"/>
            <ac:spMk id="18436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18.917" v="169" actId="1076"/>
          <ac:spMkLst>
            <pc:docMk/>
            <pc:sldMk cId="0" sldId="314"/>
            <ac:spMk id="18437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3:47.158" v="178" actId="1076"/>
        <pc:sldMkLst>
          <pc:docMk/>
          <pc:sldMk cId="0" sldId="315"/>
        </pc:sldMkLst>
        <pc:spChg chg="mod">
          <ac:chgData name="Dan Suciu" userId="10bb65c167223f43" providerId="LiveId" clId="{BD5EED41-3DF5-4490-9AA1-D7A2593C0FC4}" dt="2021-02-22T10:33:26.684" v="171" actId="14100"/>
          <ac:spMkLst>
            <pc:docMk/>
            <pc:sldMk cId="0" sldId="315"/>
            <ac:spMk id="6" creationId="{00000000-0000-0000-0000-000000000000}"/>
          </ac:spMkLst>
        </pc:spChg>
        <pc:spChg chg="del mod">
          <ac:chgData name="Dan Suciu" userId="10bb65c167223f43" providerId="LiveId" clId="{BD5EED41-3DF5-4490-9AA1-D7A2593C0FC4}" dt="2021-02-22T10:33:42.653" v="177" actId="478"/>
          <ac:spMkLst>
            <pc:docMk/>
            <pc:sldMk cId="0" sldId="315"/>
            <ac:spMk id="19458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47.158" v="178" actId="1076"/>
          <ac:spMkLst>
            <pc:docMk/>
            <pc:sldMk cId="0" sldId="315"/>
            <ac:spMk id="19461" creationId="{00000000-0000-0000-0000-000000000000}"/>
          </ac:spMkLst>
        </pc:spChg>
      </pc:sldChg>
      <pc:sldChg chg="delSp modSp mod">
        <pc:chgData name="Dan Suciu" userId="10bb65c167223f43" providerId="LiveId" clId="{BD5EED41-3DF5-4490-9AA1-D7A2593C0FC4}" dt="2021-02-22T10:33:59.906" v="182" actId="478"/>
        <pc:sldMkLst>
          <pc:docMk/>
          <pc:sldMk cId="0" sldId="316"/>
        </pc:sldMkLst>
        <pc:spChg chg="del mod">
          <ac:chgData name="Dan Suciu" userId="10bb65c167223f43" providerId="LiveId" clId="{BD5EED41-3DF5-4490-9AA1-D7A2593C0FC4}" dt="2021-02-22T10:33:59.906" v="182" actId="478"/>
          <ac:spMkLst>
            <pc:docMk/>
            <pc:sldMk cId="0" sldId="316"/>
            <ac:spMk id="2048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54.066" v="180" actId="14100"/>
          <ac:spMkLst>
            <pc:docMk/>
            <pc:sldMk cId="0" sldId="316"/>
            <ac:spMk id="20484" creationId="{00000000-0000-0000-0000-000000000000}"/>
          </ac:spMkLst>
        </pc:spChg>
        <pc:spChg chg="mod">
          <ac:chgData name="Dan Suciu" userId="10bb65c167223f43" providerId="LiveId" clId="{BD5EED41-3DF5-4490-9AA1-D7A2593C0FC4}" dt="2021-02-22T10:33:57.615" v="181" actId="1076"/>
          <ac:spMkLst>
            <pc:docMk/>
            <pc:sldMk cId="0" sldId="316"/>
            <ac:spMk id="318467" creationId="{00000000-0000-0000-0000-000000000000}"/>
          </ac:spMkLst>
        </pc:spChg>
      </pc:sldChg>
      <pc:sldChg chg="delSp modSp mod modNotes">
        <pc:chgData name="Dan Suciu" userId="10bb65c167223f43" providerId="LiveId" clId="{BD5EED41-3DF5-4490-9AA1-D7A2593C0FC4}" dt="2021-02-22T10:34:23.273" v="187" actId="1076"/>
        <pc:sldMkLst>
          <pc:docMk/>
          <pc:sldMk cId="0" sldId="321"/>
        </pc:sldMkLst>
        <pc:spChg chg="del mod">
          <ac:chgData name="Dan Suciu" userId="10bb65c167223f43" providerId="LiveId" clId="{BD5EED41-3DF5-4490-9AA1-D7A2593C0FC4}" dt="2021-02-22T10:34:15.533" v="185" actId="478"/>
          <ac:spMkLst>
            <pc:docMk/>
            <pc:sldMk cId="0" sldId="321"/>
            <ac:spMk id="22531" creationId="{00000000-0000-0000-0000-000000000000}"/>
          </ac:spMkLst>
        </pc:spChg>
        <pc:spChg chg="mod">
          <ac:chgData name="Dan Suciu" userId="10bb65c167223f43" providerId="LiveId" clId="{BD5EED41-3DF5-4490-9AA1-D7A2593C0FC4}" dt="2021-02-22T10:34:08.381" v="184" actId="14100"/>
          <ac:spMkLst>
            <pc:docMk/>
            <pc:sldMk cId="0" sldId="321"/>
            <ac:spMk id="22532" creationId="{00000000-0000-0000-0000-000000000000}"/>
          </ac:spMkLst>
        </pc:spChg>
        <pc:spChg chg="mod">
          <ac:chgData name="Dan Suciu" userId="10bb65c167223f43" providerId="LiveId" clId="{BD5EED41-3DF5-4490-9AA1-D7A2593C0FC4}" dt="2021-02-22T10:34:23.273" v="187" actId="1076"/>
          <ac:spMkLst>
            <pc:docMk/>
            <pc:sldMk cId="0" sldId="321"/>
            <ac:spMk id="22533" creationId="{00000000-0000-0000-0000-000000000000}"/>
          </ac:spMkLst>
        </pc:spChg>
      </pc:sldChg>
      <pc:sldChg chg="modSp add del mod modShow modNotes">
        <pc:chgData name="Dan Suciu" userId="10bb65c167223f43" providerId="LiveId" clId="{BD5EED41-3DF5-4490-9AA1-D7A2593C0FC4}" dt="2021-02-21T11:48:31.362" v="58" actId="47"/>
        <pc:sldMkLst>
          <pc:docMk/>
          <pc:sldMk cId="0" sldId="322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322"/>
            <ac:spMk id="2355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322"/>
            <ac:spMk id="23557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0" sldId="322"/>
            <ac:spMk id="52226" creationId="{00000000-0000-0000-0000-000000000000}"/>
          </ac:spMkLst>
        </pc:spChg>
        <pc:picChg chg="mod">
          <ac:chgData name="Dan Suciu" userId="10bb65c167223f43" providerId="LiveId" clId="{BD5EED41-3DF5-4490-9AA1-D7A2593C0FC4}" dt="2021-02-21T11:42:19.073" v="0"/>
          <ac:picMkLst>
            <pc:docMk/>
            <pc:sldMk cId="0" sldId="322"/>
            <ac:picMk id="23556" creationId="{00000000-0000-0000-0000-000000000000}"/>
          </ac:picMkLst>
        </pc:picChg>
      </pc:sldChg>
      <pc:sldChg chg="modSp add del mod modShow">
        <pc:chgData name="Dan Suciu" userId="10bb65c167223f43" providerId="LiveId" clId="{BD5EED41-3DF5-4490-9AA1-D7A2593C0FC4}" dt="2021-02-21T11:48:27.718" v="57" actId="729"/>
        <pc:sldMkLst>
          <pc:docMk/>
          <pc:sldMk cId="421710898" sldId="325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421710898" sldId="325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21710898" sldId="325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21710898" sldId="325"/>
            <ac:spMk id="5" creationId="{00000000-0000-0000-0000-000000000000}"/>
          </ac:spMkLst>
        </pc:spChg>
        <pc:picChg chg="mod">
          <ac:chgData name="Dan Suciu" userId="10bb65c167223f43" providerId="LiveId" clId="{BD5EED41-3DF5-4490-9AA1-D7A2593C0FC4}" dt="2021-02-21T11:42:19.073" v="0"/>
          <ac:picMkLst>
            <pc:docMk/>
            <pc:sldMk cId="421710898" sldId="325"/>
            <ac:picMk id="2051" creationId="{00000000-0000-0000-0000-000000000000}"/>
          </ac:picMkLst>
        </pc:picChg>
      </pc:sldChg>
      <pc:sldChg chg="addSp modSp mod ord modAnim modNotes">
        <pc:chgData name="Dan Suciu" userId="10bb65c167223f43" providerId="LiveId" clId="{BD5EED41-3DF5-4490-9AA1-D7A2593C0FC4}" dt="2021-02-22T10:55:03.787" v="192" actId="1036"/>
        <pc:sldMkLst>
          <pc:docMk/>
          <pc:sldMk cId="2490487933" sldId="326"/>
        </pc:sldMkLst>
        <pc:spChg chg="mod">
          <ac:chgData name="Dan Suciu" userId="10bb65c167223f43" providerId="LiveId" clId="{BD5EED41-3DF5-4490-9AA1-D7A2593C0FC4}" dt="2021-02-22T10:55:03.787" v="192" actId="1036"/>
          <ac:spMkLst>
            <pc:docMk/>
            <pc:sldMk cId="2490487933" sldId="326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8:07.803" v="54" actId="1076"/>
          <ac:spMkLst>
            <pc:docMk/>
            <pc:sldMk cId="2490487933" sldId="326"/>
            <ac:spMk id="72706" creationId="{00000000-0000-0000-0000-000000000000}"/>
          </ac:spMkLst>
        </pc:spChg>
        <pc:picChg chg="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2" creationId="{00000000-0000-0000-0000-000000000000}"/>
          </ac:picMkLst>
        </pc:picChg>
        <pc:picChg chg="add 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7" creationId="{CD401160-1F37-4028-8347-6027BB25A3C2}"/>
          </ac:picMkLst>
        </pc:picChg>
        <pc:picChg chg="add 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9" creationId="{A90AD876-FB2A-4158-B2DD-0EF5F7283D5F}"/>
          </ac:picMkLst>
        </pc:picChg>
        <pc:picChg chg="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72707" creationId="{00000000-0000-0000-0000-000000000000}"/>
          </ac:picMkLst>
        </pc:picChg>
        <pc:picChg chg="mod">
          <ac:chgData name="Dan Suciu" userId="10bb65c167223f43" providerId="LiveId" clId="{BD5EED41-3DF5-4490-9AA1-D7A2593C0FC4}" dt="2021-02-21T11:48:07.803" v="54" actId="1076"/>
          <ac:picMkLst>
            <pc:docMk/>
            <pc:sldMk cId="2490487933" sldId="326"/>
            <ac:picMk id="72710" creationId="{00000000-0000-0000-0000-000000000000}"/>
          </ac:picMkLst>
        </pc:pic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3231327758" sldId="327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231327758" sldId="327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3231327758" sldId="327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492400448" sldId="328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492400448" sldId="328"/>
            <ac:spMk id="9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3748005449" sldId="329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10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748005449" sldId="329"/>
            <ac:spMk id="11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990497289" sldId="330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10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990497289" sldId="330"/>
            <ac:spMk id="11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1308589895" sldId="331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1308589895" sldId="331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1308589895" sldId="331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288682866" sldId="334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1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288682866" sldId="334"/>
            <ac:spMk id="15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893068395" sldId="335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1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893068395" sldId="335"/>
            <ac:spMk id="13" creationId="{00000000-0000-0000-0000-000000000000}"/>
          </ac:spMkLst>
        </pc:s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162352343" sldId="336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162352343" sldId="336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2162352343" sldId="336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2000641321" sldId="337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2000641321" sldId="337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2000641321" sldId="337"/>
            <ac:grpSpMk id="10" creationId="{00000000-0000-0000-0000-000000000000}"/>
          </ac:grpSpMkLst>
        </pc:grpChg>
      </pc:sldChg>
      <pc:sldChg chg="modSp ord">
        <pc:chgData name="Dan Suciu" userId="10bb65c167223f43" providerId="LiveId" clId="{BD5EED41-3DF5-4490-9AA1-D7A2593C0FC4}" dt="2021-02-22T10:18:20.540" v="62"/>
        <pc:sldMkLst>
          <pc:docMk/>
          <pc:sldMk cId="4097696265" sldId="338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5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4097696265" sldId="338"/>
            <ac:spMk id="11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4097696265" sldId="338"/>
            <ac:grpSpMk id="10" creationId="{00000000-0000-0000-0000-000000000000}"/>
          </ac:grpSpMkLst>
        </pc:grpChg>
      </pc:sldChg>
      <pc:sldChg chg="modSp mod ord modShow">
        <pc:chgData name="Dan Suciu" userId="10bb65c167223f43" providerId="LiveId" clId="{BD5EED41-3DF5-4490-9AA1-D7A2593C0FC4}" dt="2021-02-22T10:18:20.540" v="62"/>
        <pc:sldMkLst>
          <pc:docMk/>
          <pc:sldMk cId="3008447044" sldId="341"/>
        </pc:sldMkLst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2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4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6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8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9" creationId="{00000000-0000-0000-0000-000000000000}"/>
          </ac:spMkLst>
        </pc:spChg>
        <pc:spChg chg="mod">
          <ac:chgData name="Dan Suciu" userId="10bb65c167223f43" providerId="LiveId" clId="{BD5EED41-3DF5-4490-9AA1-D7A2593C0FC4}" dt="2021-02-21T11:42:19.073" v="0"/>
          <ac:spMkLst>
            <pc:docMk/>
            <pc:sldMk cId="3008447044" sldId="341"/>
            <ac:spMk id="10" creationId="{00000000-0000-0000-0000-000000000000}"/>
          </ac:spMkLst>
        </pc:spChg>
        <pc:grpChg chg="mod">
          <ac:chgData name="Dan Suciu" userId="10bb65c167223f43" providerId="LiveId" clId="{BD5EED41-3DF5-4490-9AA1-D7A2593C0FC4}" dt="2021-02-21T11:42:19.073" v="0"/>
          <ac:grpSpMkLst>
            <pc:docMk/>
            <pc:sldMk cId="3008447044" sldId="341"/>
            <ac:grpSpMk id="7" creationId="{00000000-0000-0000-0000-000000000000}"/>
          </ac:grpSpMkLst>
        </pc:grpChg>
      </pc:sldChg>
      <pc:sldChg chg="add del mod modShow">
        <pc:chgData name="Dan Suciu" userId="10bb65c167223f43" providerId="LiveId" clId="{BD5EED41-3DF5-4490-9AA1-D7A2593C0FC4}" dt="2021-02-21T11:48:27.718" v="57" actId="729"/>
        <pc:sldMkLst>
          <pc:docMk/>
          <pc:sldMk cId="157777172" sldId="342"/>
        </pc:sldMkLst>
      </pc:sldChg>
      <pc:sldChg chg="delSp modSp add">
        <pc:chgData name="Dan Suciu" userId="10bb65c167223f43" providerId="LiveId" clId="{BD5EED41-3DF5-4490-9AA1-D7A2593C0FC4}" dt="2021-02-21T11:47:07.236" v="46" actId="122"/>
        <pc:sldMkLst>
          <pc:docMk/>
          <pc:sldMk cId="0" sldId="361"/>
        </pc:sldMkLst>
        <pc:spChg chg="mod">
          <ac:chgData name="Dan Suciu" userId="10bb65c167223f43" providerId="LiveId" clId="{BD5EED41-3DF5-4490-9AA1-D7A2593C0FC4}" dt="2021-02-21T11:47:07.236" v="46" actId="122"/>
          <ac:spMkLst>
            <pc:docMk/>
            <pc:sldMk cId="0" sldId="361"/>
            <ac:spMk id="10" creationId="{8AF7EEC4-23CF-4A2A-8BC2-C0AFCFBA24CC}"/>
          </ac:spMkLst>
        </pc:spChg>
        <pc:spChg chg="mod">
          <ac:chgData name="Dan Suciu" userId="10bb65c167223f43" providerId="LiveId" clId="{BD5EED41-3DF5-4490-9AA1-D7A2593C0FC4}" dt="2021-02-21T11:46:45.932" v="42"/>
          <ac:spMkLst>
            <pc:docMk/>
            <pc:sldMk cId="0" sldId="361"/>
            <ac:spMk id="11266" creationId="{C6CF95CA-CF3F-4C0D-81F4-02E488BAB3D0}"/>
          </ac:spMkLst>
        </pc:spChg>
        <pc:spChg chg="mod">
          <ac:chgData name="Dan Suciu" userId="10bb65c167223f43" providerId="LiveId" clId="{BD5EED41-3DF5-4490-9AA1-D7A2593C0FC4}" dt="2021-02-21T11:46:45.932" v="42"/>
          <ac:spMkLst>
            <pc:docMk/>
            <pc:sldMk cId="0" sldId="361"/>
            <ac:spMk id="11267" creationId="{70C206D9-4881-42C0-9A60-34EF82C67DC7}"/>
          </ac:spMkLst>
        </pc:spChg>
        <pc:spChg chg="del mod">
          <ac:chgData name="Dan Suciu" userId="10bb65c167223f43" providerId="LiveId" clId="{BD5EED41-3DF5-4490-9AA1-D7A2593C0FC4}" dt="2021-02-21T11:46:55.845" v="44" actId="478"/>
          <ac:spMkLst>
            <pc:docMk/>
            <pc:sldMk cId="0" sldId="361"/>
            <ac:spMk id="11269" creationId="{4F2AFF6D-A98B-4504-B6FB-B8C9457CCAFD}"/>
          </ac:spMkLst>
        </pc:spChg>
        <pc:picChg chg="mod">
          <ac:chgData name="Dan Suciu" userId="10bb65c167223f43" providerId="LiveId" clId="{BD5EED41-3DF5-4490-9AA1-D7A2593C0FC4}" dt="2021-02-21T11:46:53.672" v="43" actId="1076"/>
          <ac:picMkLst>
            <pc:docMk/>
            <pc:sldMk cId="0" sldId="361"/>
            <ac:picMk id="11268" creationId="{5A0F2A6B-7407-49EA-991A-E877EB3E5AFF}"/>
          </ac:picMkLst>
        </pc:picChg>
      </pc:sldChg>
      <pc:sldChg chg="modSp add del">
        <pc:chgData name="Dan Suciu" userId="10bb65c167223f43" providerId="LiveId" clId="{BD5EED41-3DF5-4490-9AA1-D7A2593C0FC4}" dt="2021-02-21T11:47:55.247" v="51" actId="47"/>
        <pc:sldMkLst>
          <pc:docMk/>
          <pc:sldMk cId="1645501559" sldId="362"/>
        </pc:sldMkLst>
        <pc:spChg chg="mod">
          <ac:chgData name="Dan Suciu" userId="10bb65c167223f43" providerId="LiveId" clId="{BD5EED41-3DF5-4490-9AA1-D7A2593C0FC4}" dt="2021-02-21T11:46:45.932" v="42"/>
          <ac:spMkLst>
            <pc:docMk/>
            <pc:sldMk cId="1645501559" sldId="362"/>
            <ac:spMk id="13314" creationId="{10F8BD30-A6AB-40B7-AFB2-9660A731A82A}"/>
          </ac:spMkLst>
        </pc:spChg>
        <pc:spChg chg="mod">
          <ac:chgData name="Dan Suciu" userId="10bb65c167223f43" providerId="LiveId" clId="{BD5EED41-3DF5-4490-9AA1-D7A2593C0FC4}" dt="2021-02-21T11:46:45.932" v="42"/>
          <ac:spMkLst>
            <pc:docMk/>
            <pc:sldMk cId="1645501559" sldId="362"/>
            <ac:spMk id="13316" creationId="{2C143915-5713-4897-92AB-714E36959281}"/>
          </ac:spMkLst>
        </pc:spChg>
      </pc:sldChg>
      <pc:sldMasterChg chg="addSldLayout delSldLayout">
        <pc:chgData name="Dan Suciu" userId="10bb65c167223f43" providerId="LiveId" clId="{BD5EED41-3DF5-4490-9AA1-D7A2593C0FC4}" dt="2021-02-21T11:48:31.362" v="58" actId="47"/>
        <pc:sldMasterMkLst>
          <pc:docMk/>
          <pc:sldMasterMk cId="0" sldId="2147483651"/>
        </pc:sldMasterMkLst>
        <pc:sldLayoutChg chg="add del">
          <pc:chgData name="Dan Suciu" userId="10bb65c167223f43" providerId="LiveId" clId="{BD5EED41-3DF5-4490-9AA1-D7A2593C0FC4}" dt="2021-02-21T11:48:31.362" v="58" actId="47"/>
          <pc:sldLayoutMkLst>
            <pc:docMk/>
            <pc:sldMasterMk cId="0" sldId="2147483651"/>
            <pc:sldLayoutMk cId="4273304143" sldId="2147483691"/>
          </pc:sldLayoutMkLst>
        </pc:sldLayoutChg>
      </pc:sldMasterChg>
    </pc:docChg>
  </pc:docChgLst>
  <pc:docChgLst>
    <pc:chgData name="Dan Suciu" userId="10bb65c167223f43" providerId="LiveId" clId="{5D45C406-0235-4E9A-8494-234511AB81B1}"/>
    <pc:docChg chg="undo custSel modSld sldOrd modShowInfo">
      <pc:chgData name="Dan Suciu" userId="10bb65c167223f43" providerId="LiveId" clId="{5D45C406-0235-4E9A-8494-234511AB81B1}" dt="2023-03-05T10:07:24.849" v="70" actId="14100"/>
      <pc:docMkLst>
        <pc:docMk/>
      </pc:docMkLst>
      <pc:sldChg chg="modSp mod">
        <pc:chgData name="Dan Suciu" userId="10bb65c167223f43" providerId="LiveId" clId="{5D45C406-0235-4E9A-8494-234511AB81B1}" dt="2023-03-05T10:07:24.849" v="70" actId="14100"/>
        <pc:sldMkLst>
          <pc:docMk/>
          <pc:sldMk cId="0" sldId="256"/>
        </pc:sldMkLst>
        <pc:spChg chg="mod">
          <ac:chgData name="Dan Suciu" userId="10bb65c167223f43" providerId="LiveId" clId="{5D45C406-0235-4E9A-8494-234511AB81B1}" dt="2023-03-05T10:07:24.849" v="70" actId="14100"/>
          <ac:spMkLst>
            <pc:docMk/>
            <pc:sldMk cId="0" sldId="256"/>
            <ac:spMk id="6148" creationId="{00000000-0000-0000-0000-000000000000}"/>
          </ac:spMkLst>
        </pc:spChg>
      </pc:sldChg>
      <pc:sldChg chg="addSp delSp modSp mod">
        <pc:chgData name="Dan Suciu" userId="10bb65c167223f43" providerId="LiveId" clId="{5D45C406-0235-4E9A-8494-234511AB81B1}" dt="2023-03-05T10:07:14.667" v="69" actId="478"/>
        <pc:sldMkLst>
          <pc:docMk/>
          <pc:sldMk cId="0" sldId="293"/>
        </pc:sldMkLst>
        <pc:spChg chg="mod">
          <ac:chgData name="Dan Suciu" userId="10bb65c167223f43" providerId="LiveId" clId="{5D45C406-0235-4E9A-8494-234511AB81B1}" dt="2023-03-05T10:06:51.225" v="63" actId="1076"/>
          <ac:spMkLst>
            <pc:docMk/>
            <pc:sldMk cId="0" sldId="293"/>
            <ac:spMk id="8" creationId="{00000000-0000-0000-0000-000000000000}"/>
          </ac:spMkLst>
        </pc:spChg>
        <pc:spChg chg="add del">
          <ac:chgData name="Dan Suciu" userId="10bb65c167223f43" providerId="LiveId" clId="{5D45C406-0235-4E9A-8494-234511AB81B1}" dt="2023-03-05T10:07:14.667" v="69" actId="478"/>
          <ac:spMkLst>
            <pc:docMk/>
            <pc:sldMk cId="0" sldId="293"/>
            <ac:spMk id="9" creationId="{00000000-0000-0000-0000-000000000000}"/>
          </ac:spMkLst>
        </pc:spChg>
        <pc:spChg chg="del">
          <ac:chgData name="Dan Suciu" userId="10bb65c167223f43" providerId="LiveId" clId="{5D45C406-0235-4E9A-8494-234511AB81B1}" dt="2023-03-05T10:06:59.843" v="64" actId="478"/>
          <ac:spMkLst>
            <pc:docMk/>
            <pc:sldMk cId="0" sldId="293"/>
            <ac:spMk id="10242" creationId="{00000000-0000-0000-0000-000000000000}"/>
          </ac:spMkLst>
        </pc:spChg>
        <pc:spChg chg="del mod">
          <ac:chgData name="Dan Suciu" userId="10bb65c167223f43" providerId="LiveId" clId="{5D45C406-0235-4E9A-8494-234511AB81B1}" dt="2023-03-05T10:07:09.321" v="67" actId="478"/>
          <ac:spMkLst>
            <pc:docMk/>
            <pc:sldMk cId="0" sldId="293"/>
            <ac:spMk id="10243" creationId="{00000000-0000-0000-0000-000000000000}"/>
          </ac:spMkLst>
        </pc:spChg>
      </pc:sldChg>
      <pc:sldChg chg="modSp">
        <pc:chgData name="Dan Suciu" userId="10bb65c167223f43" providerId="LiveId" clId="{5D45C406-0235-4E9A-8494-234511AB81B1}" dt="2023-03-05T10:06:43.011" v="62" actId="1038"/>
        <pc:sldMkLst>
          <pc:docMk/>
          <pc:sldMk cId="0" sldId="294"/>
        </pc:sldMkLst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2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3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4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5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6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7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8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29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1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2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3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4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5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6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43.011" v="62" actId="1038"/>
          <ac:spMkLst>
            <pc:docMk/>
            <pc:sldMk cId="0" sldId="294"/>
            <ac:spMk id="923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26.314" v="49" actId="1076"/>
        <pc:sldMkLst>
          <pc:docMk/>
          <pc:sldMk cId="0" sldId="307"/>
        </pc:sldMkLst>
        <pc:spChg chg="mod">
          <ac:chgData name="Dan Suciu" userId="10bb65c167223f43" providerId="LiveId" clId="{5D45C406-0235-4E9A-8494-234511AB81B1}" dt="2023-03-05T10:06:26.314" v="49" actId="1076"/>
          <ac:spMkLst>
            <pc:docMk/>
            <pc:sldMk cId="0" sldId="307"/>
            <ac:spMk id="11269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20.506" v="48" actId="14100"/>
        <pc:sldMkLst>
          <pc:docMk/>
          <pc:sldMk cId="0" sldId="308"/>
        </pc:sldMkLst>
        <pc:spChg chg="mod">
          <ac:chgData name="Dan Suciu" userId="10bb65c167223f43" providerId="LiveId" clId="{5D45C406-0235-4E9A-8494-234511AB81B1}" dt="2023-03-05T10:06:20.506" v="48" actId="14100"/>
          <ac:spMkLst>
            <pc:docMk/>
            <pc:sldMk cId="0" sldId="308"/>
            <ac:spMk id="12293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16.611" v="47" actId="1076"/>
        <pc:sldMkLst>
          <pc:docMk/>
          <pc:sldMk cId="0" sldId="309"/>
        </pc:sldMkLst>
        <pc:spChg chg="mod">
          <ac:chgData name="Dan Suciu" userId="10bb65c167223f43" providerId="LiveId" clId="{5D45C406-0235-4E9A-8494-234511AB81B1}" dt="2023-03-05T10:06:16.611" v="47" actId="1076"/>
          <ac:spMkLst>
            <pc:docMk/>
            <pc:sldMk cId="0" sldId="309"/>
            <ac:spMk id="1331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6:00.282" v="41" actId="1038"/>
        <pc:sldMkLst>
          <pc:docMk/>
          <pc:sldMk cId="0" sldId="310"/>
        </pc:sldMkLst>
        <pc:spChg chg="mod">
          <ac:chgData name="Dan Suciu" userId="10bb65c167223f43" providerId="LiveId" clId="{5D45C406-0235-4E9A-8494-234511AB81B1}" dt="2023-03-05T10:05:56.955" v="19" actId="14100"/>
          <ac:spMkLst>
            <pc:docMk/>
            <pc:sldMk cId="0" sldId="310"/>
            <ac:spMk id="14341" creationId="{00000000-0000-0000-0000-000000000000}"/>
          </ac:spMkLst>
        </pc:spChg>
        <pc:spChg chg="mod">
          <ac:chgData name="Dan Suciu" userId="10bb65c167223f43" providerId="LiveId" clId="{5D45C406-0235-4E9A-8494-234511AB81B1}" dt="2023-03-05T10:06:00.282" v="41" actId="1038"/>
          <ac:spMkLst>
            <pc:docMk/>
            <pc:sldMk cId="0" sldId="310"/>
            <ac:spMk id="14342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53.556" v="18" actId="1076"/>
        <pc:sldMkLst>
          <pc:docMk/>
          <pc:sldMk cId="0" sldId="311"/>
        </pc:sldMkLst>
        <pc:spChg chg="mod">
          <ac:chgData name="Dan Suciu" userId="10bb65c167223f43" providerId="LiveId" clId="{5D45C406-0235-4E9A-8494-234511AB81B1}" dt="2023-03-05T10:05:53.556" v="18" actId="1076"/>
          <ac:spMkLst>
            <pc:docMk/>
            <pc:sldMk cId="0" sldId="311"/>
            <ac:spMk id="15365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48.100" v="16" actId="14100"/>
        <pc:sldMkLst>
          <pc:docMk/>
          <pc:sldMk cId="0" sldId="312"/>
        </pc:sldMkLst>
        <pc:spChg chg="mod">
          <ac:chgData name="Dan Suciu" userId="10bb65c167223f43" providerId="LiveId" clId="{5D45C406-0235-4E9A-8494-234511AB81B1}" dt="2023-03-05T10:05:48.100" v="16" actId="14100"/>
          <ac:spMkLst>
            <pc:docMk/>
            <pc:sldMk cId="0" sldId="312"/>
            <ac:spMk id="16389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44.297" v="15" actId="14100"/>
        <pc:sldMkLst>
          <pc:docMk/>
          <pc:sldMk cId="0" sldId="313"/>
        </pc:sldMkLst>
        <pc:spChg chg="mod">
          <ac:chgData name="Dan Suciu" userId="10bb65c167223f43" providerId="LiveId" clId="{5D45C406-0235-4E9A-8494-234511AB81B1}" dt="2023-03-05T10:05:44.297" v="15" actId="14100"/>
          <ac:spMkLst>
            <pc:docMk/>
            <pc:sldMk cId="0" sldId="313"/>
            <ac:spMk id="17413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36.921" v="11" actId="14100"/>
        <pc:sldMkLst>
          <pc:docMk/>
          <pc:sldMk cId="0" sldId="314"/>
        </pc:sldMkLst>
        <pc:spChg chg="mod">
          <ac:chgData name="Dan Suciu" userId="10bb65c167223f43" providerId="LiveId" clId="{5D45C406-0235-4E9A-8494-234511AB81B1}" dt="2023-03-05T10:05:36.921" v="11" actId="14100"/>
          <ac:spMkLst>
            <pc:docMk/>
            <pc:sldMk cId="0" sldId="314"/>
            <ac:spMk id="1843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32.149" v="10" actId="14100"/>
        <pc:sldMkLst>
          <pc:docMk/>
          <pc:sldMk cId="0" sldId="315"/>
        </pc:sldMkLst>
        <pc:spChg chg="mod">
          <ac:chgData name="Dan Suciu" userId="10bb65c167223f43" providerId="LiveId" clId="{5D45C406-0235-4E9A-8494-234511AB81B1}" dt="2023-03-05T10:05:32.149" v="10" actId="14100"/>
          <ac:spMkLst>
            <pc:docMk/>
            <pc:sldMk cId="0" sldId="315"/>
            <ac:spMk id="19461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27.260" v="9" actId="14100"/>
        <pc:sldMkLst>
          <pc:docMk/>
          <pc:sldMk cId="0" sldId="316"/>
        </pc:sldMkLst>
        <pc:spChg chg="mod">
          <ac:chgData name="Dan Suciu" userId="10bb65c167223f43" providerId="LiveId" clId="{5D45C406-0235-4E9A-8494-234511AB81B1}" dt="2023-03-05T10:05:27.260" v="9" actId="14100"/>
          <ac:spMkLst>
            <pc:docMk/>
            <pc:sldMk cId="0" sldId="316"/>
            <ac:spMk id="318467" creationId="{00000000-0000-0000-0000-000000000000}"/>
          </ac:spMkLst>
        </pc:spChg>
      </pc:sldChg>
      <pc:sldChg chg="modSp mod">
        <pc:chgData name="Dan Suciu" userId="10bb65c167223f43" providerId="LiveId" clId="{5D45C406-0235-4E9A-8494-234511AB81B1}" dt="2023-03-05T10:05:17.216" v="8" actId="14100"/>
        <pc:sldMkLst>
          <pc:docMk/>
          <pc:sldMk cId="0" sldId="321"/>
        </pc:sldMkLst>
        <pc:spChg chg="mod">
          <ac:chgData name="Dan Suciu" userId="10bb65c167223f43" providerId="LiveId" clId="{5D45C406-0235-4E9A-8494-234511AB81B1}" dt="2023-03-05T10:05:17.216" v="8" actId="14100"/>
          <ac:spMkLst>
            <pc:docMk/>
            <pc:sldMk cId="0" sldId="321"/>
            <ac:spMk id="22533" creationId="{00000000-0000-0000-0000-000000000000}"/>
          </ac:spMkLst>
        </pc:spChg>
      </pc:sldChg>
      <pc:sldChg chg="mod modShow">
        <pc:chgData name="Dan Suciu" userId="10bb65c167223f43" providerId="LiveId" clId="{5D45C406-0235-4E9A-8494-234511AB81B1}" dt="2023-03-05T10:05:07.892" v="6" actId="729"/>
        <pc:sldMkLst>
          <pc:docMk/>
          <pc:sldMk cId="2490487933" sldId="326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3231327758" sldId="327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492400448" sldId="328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3748005449" sldId="329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990497289" sldId="330"/>
        </pc:sldMkLst>
      </pc:sldChg>
      <pc:sldChg chg="mod ord modShow">
        <pc:chgData name="Dan Suciu" userId="10bb65c167223f43" providerId="LiveId" clId="{5D45C406-0235-4E9A-8494-234511AB81B1}" dt="2023-03-05T10:04:40.166" v="5" actId="729"/>
        <pc:sldMkLst>
          <pc:docMk/>
          <pc:sldMk cId="1308589895" sldId="331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288682866" sldId="334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893068395" sldId="335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162352343" sldId="336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2000641321" sldId="337"/>
        </pc:sldMkLst>
      </pc:sldChg>
      <pc:sldChg chg="mod modShow">
        <pc:chgData name="Dan Suciu" userId="10bb65c167223f43" providerId="LiveId" clId="{5D45C406-0235-4E9A-8494-234511AB81B1}" dt="2023-03-02T10:44:03.816" v="4" actId="729"/>
        <pc:sldMkLst>
          <pc:docMk/>
          <pc:sldMk cId="4097696265" sldId="338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3008447044" sldId="341"/>
        </pc:sldMkLst>
      </pc:sldChg>
      <pc:sldChg chg="mod modShow">
        <pc:chgData name="Dan Suciu" userId="10bb65c167223f43" providerId="LiveId" clId="{5D45C406-0235-4E9A-8494-234511AB81B1}" dt="2023-03-05T10:05:10.749" v="7" actId="729"/>
        <pc:sldMkLst>
          <pc:docMk/>
          <pc:sldMk cId="0" sldId="361"/>
        </pc:sldMkLst>
      </pc:sldChg>
      <pc:sldChg chg="mod modShow">
        <pc:chgData name="Dan Suciu" userId="10bb65c167223f43" providerId="LiveId" clId="{5D45C406-0235-4E9A-8494-234511AB81B1}" dt="2023-03-05T10:04:40.166" v="5" actId="729"/>
        <pc:sldMkLst>
          <pc:docMk/>
          <pc:sldMk cId="1645501559" sldId="362"/>
        </pc:sldMkLst>
      </pc:sldChg>
    </pc:docChg>
  </pc:docChgLst>
  <pc:docChgLst>
    <pc:chgData name="Dan Suciu" userId="10bb65c167223f43" providerId="LiveId" clId="{424D82EB-3760-4675-8872-4CB0E83A490F}"/>
    <pc:docChg chg="addSld">
      <pc:chgData name="Dan Suciu" userId="10bb65c167223f43" providerId="LiveId" clId="{424D82EB-3760-4675-8872-4CB0E83A490F}" dt="2023-03-02T11:57:33.675" v="0" actId="680"/>
      <pc:docMkLst>
        <pc:docMk/>
      </pc:docMkLst>
      <pc:sldChg chg="new">
        <pc:chgData name="Dan Suciu" userId="10bb65c167223f43" providerId="LiveId" clId="{424D82EB-3760-4675-8872-4CB0E83A490F}" dt="2023-03-02T11:57:33.675" v="0" actId="680"/>
        <pc:sldMkLst>
          <pc:docMk/>
          <pc:sldMk cId="1645501559" sldId="362"/>
        </pc:sldMkLst>
      </pc:sldChg>
    </pc:docChg>
  </pc:docChgLst>
  <pc:docChgLst>
    <pc:chgData name="Dan Suciu" userId="10bb65c167223f43" providerId="LiveId" clId="{24F5D445-767F-4C94-A14B-D61B3D11ED44}"/>
    <pc:docChg chg="custSel addSld modSld">
      <pc:chgData name="Dan Suciu" userId="10bb65c167223f43" providerId="LiveId" clId="{24F5D445-767F-4C94-A14B-D61B3D11ED44}" dt="2019-03-03T11:02:56.291" v="300" actId="20577"/>
      <pc:docMkLst>
        <pc:docMk/>
      </pc:docMkLst>
      <pc:sldChg chg="delSp">
        <pc:chgData name="Dan Suciu" userId="10bb65c167223f43" providerId="LiveId" clId="{24F5D445-767F-4C94-A14B-D61B3D11ED44}" dt="2019-02-25T12:40:26.203" v="296" actId="478"/>
        <pc:sldMkLst>
          <pc:docMk/>
          <pc:sldMk cId="0" sldId="256"/>
        </pc:sldMkLst>
        <pc:spChg chg="del">
          <ac:chgData name="Dan Suciu" userId="10bb65c167223f43" providerId="LiveId" clId="{24F5D445-767F-4C94-A14B-D61B3D11ED44}" dt="2019-02-25T12:40:26.203" v="296" actId="478"/>
          <ac:spMkLst>
            <pc:docMk/>
            <pc:sldMk cId="0" sldId="256"/>
            <ac:spMk id="6146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29:01.059" v="23" actId="404"/>
        <pc:sldMkLst>
          <pc:docMk/>
          <pc:sldMk cId="0" sldId="309"/>
        </pc:sldMkLst>
        <pc:spChg chg="mod">
          <ac:chgData name="Dan Suciu" userId="10bb65c167223f43" providerId="LiveId" clId="{24F5D445-767F-4C94-A14B-D61B3D11ED44}" dt="2019-02-25T12:29:01.059" v="23" actId="404"/>
          <ac:spMkLst>
            <pc:docMk/>
            <pc:sldMk cId="0" sldId="309"/>
            <ac:spMk id="13317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0:05.804" v="33" actId="20577"/>
        <pc:sldMkLst>
          <pc:docMk/>
          <pc:sldMk cId="0" sldId="310"/>
        </pc:sldMkLst>
        <pc:spChg chg="mod">
          <ac:chgData name="Dan Suciu" userId="10bb65c167223f43" providerId="LiveId" clId="{24F5D445-767F-4C94-A14B-D61B3D11ED44}" dt="2019-02-25T12:30:05.804" v="33" actId="20577"/>
          <ac:spMkLst>
            <pc:docMk/>
            <pc:sldMk cId="0" sldId="310"/>
            <ac:spMk id="14341" creationId="{00000000-0000-0000-0000-000000000000}"/>
          </ac:spMkLst>
        </pc:spChg>
      </pc:sldChg>
      <pc:sldChg chg="delSp">
        <pc:chgData name="Dan Suciu" userId="10bb65c167223f43" providerId="LiveId" clId="{24F5D445-767F-4C94-A14B-D61B3D11ED44}" dt="2019-02-25T12:31:07.222" v="34" actId="478"/>
        <pc:sldMkLst>
          <pc:docMk/>
          <pc:sldMk cId="0" sldId="311"/>
        </pc:sldMkLst>
        <pc:spChg chg="del">
          <ac:chgData name="Dan Suciu" userId="10bb65c167223f43" providerId="LiveId" clId="{24F5D445-767F-4C94-A14B-D61B3D11ED44}" dt="2019-02-25T12:31:07.222" v="34" actId="478"/>
          <ac:spMkLst>
            <pc:docMk/>
            <pc:sldMk cId="0" sldId="311"/>
            <ac:spMk id="15363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1:17.653" v="35" actId="20577"/>
        <pc:sldMkLst>
          <pc:docMk/>
          <pc:sldMk cId="0" sldId="312"/>
        </pc:sldMkLst>
        <pc:spChg chg="mod">
          <ac:chgData name="Dan Suciu" userId="10bb65c167223f43" providerId="LiveId" clId="{24F5D445-767F-4C94-A14B-D61B3D11ED44}" dt="2019-02-25T12:31:17.653" v="35" actId="20577"/>
          <ac:spMkLst>
            <pc:docMk/>
            <pc:sldMk cId="0" sldId="312"/>
            <ac:spMk id="16389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2:26.552" v="36" actId="20577"/>
        <pc:sldMkLst>
          <pc:docMk/>
          <pc:sldMk cId="0" sldId="315"/>
        </pc:sldMkLst>
        <pc:spChg chg="mod">
          <ac:chgData name="Dan Suciu" userId="10bb65c167223f43" providerId="LiveId" clId="{24F5D445-767F-4C94-A14B-D61B3D11ED44}" dt="2019-02-25T12:32:26.552" v="36" actId="20577"/>
          <ac:spMkLst>
            <pc:docMk/>
            <pc:sldMk cId="0" sldId="315"/>
            <ac:spMk id="19461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3:15.303" v="37" actId="20577"/>
        <pc:sldMkLst>
          <pc:docMk/>
          <pc:sldMk cId="0" sldId="316"/>
        </pc:sldMkLst>
        <pc:spChg chg="mod">
          <ac:chgData name="Dan Suciu" userId="10bb65c167223f43" providerId="LiveId" clId="{24F5D445-767F-4C94-A14B-D61B3D11ED44}" dt="2019-02-25T12:33:15.303" v="37" actId="20577"/>
          <ac:spMkLst>
            <pc:docMk/>
            <pc:sldMk cId="0" sldId="316"/>
            <ac:spMk id="318467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5:09.386" v="67" actId="20577"/>
        <pc:sldMkLst>
          <pc:docMk/>
          <pc:sldMk cId="0" sldId="322"/>
        </pc:sldMkLst>
        <pc:spChg chg="mod">
          <ac:chgData name="Dan Suciu" userId="10bb65c167223f43" providerId="LiveId" clId="{24F5D445-767F-4C94-A14B-D61B3D11ED44}" dt="2019-02-25T12:35:09.386" v="67" actId="20577"/>
          <ac:spMkLst>
            <pc:docMk/>
            <pc:sldMk cId="0" sldId="322"/>
            <ac:spMk id="23557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1:46:50.443" v="10" actId="20577"/>
        <pc:sldMkLst>
          <pc:docMk/>
          <pc:sldMk cId="2490487933" sldId="326"/>
        </pc:sldMkLst>
        <pc:spChg chg="mod">
          <ac:chgData name="Dan Suciu" userId="10bb65c167223f43" providerId="LiveId" clId="{24F5D445-767F-4C94-A14B-D61B3D11ED44}" dt="2019-02-25T11:46:31.943" v="4" actId="20577"/>
          <ac:spMkLst>
            <pc:docMk/>
            <pc:sldMk cId="2490487933" sldId="326"/>
            <ac:spMk id="8" creationId="{00000000-0000-0000-0000-000000000000}"/>
          </ac:spMkLst>
        </pc:spChg>
        <pc:spChg chg="mod">
          <ac:chgData name="Dan Suciu" userId="10bb65c167223f43" providerId="LiveId" clId="{24F5D445-767F-4C94-A14B-D61B3D11ED44}" dt="2019-02-25T11:46:50.443" v="10" actId="20577"/>
          <ac:spMkLst>
            <pc:docMk/>
            <pc:sldMk cId="2490487933" sldId="326"/>
            <ac:spMk id="72708" creationId="{00000000-0000-0000-0000-000000000000}"/>
          </ac:spMkLst>
        </pc:spChg>
      </pc:sldChg>
      <pc:sldChg chg="delSp modSp">
        <pc:chgData name="Dan Suciu" userId="10bb65c167223f43" providerId="LiveId" clId="{24F5D445-767F-4C94-A14B-D61B3D11ED44}" dt="2019-03-03T11:02:56.291" v="300" actId="20577"/>
        <pc:sldMkLst>
          <pc:docMk/>
          <pc:sldMk cId="3231327758" sldId="327"/>
        </pc:sldMkLst>
        <pc:spChg chg="del mod">
          <ac:chgData name="Dan Suciu" userId="10bb65c167223f43" providerId="LiveId" clId="{24F5D445-767F-4C94-A14B-D61B3D11ED44}" dt="2019-02-25T12:39:10.292" v="283"/>
          <ac:spMkLst>
            <pc:docMk/>
            <pc:sldMk cId="3231327758" sldId="327"/>
            <ac:spMk id="2" creationId="{00000000-0000-0000-0000-000000000000}"/>
          </ac:spMkLst>
        </pc:spChg>
        <pc:spChg chg="mod">
          <ac:chgData name="Dan Suciu" userId="10bb65c167223f43" providerId="LiveId" clId="{24F5D445-767F-4C94-A14B-D61B3D11ED44}" dt="2019-02-25T12:39:43.358" v="289" actId="14100"/>
          <ac:spMkLst>
            <pc:docMk/>
            <pc:sldMk cId="3231327758" sldId="327"/>
            <ac:spMk id="4" creationId="{00000000-0000-0000-0000-000000000000}"/>
          </ac:spMkLst>
        </pc:spChg>
        <pc:spChg chg="mod">
          <ac:chgData name="Dan Suciu" userId="10bb65c167223f43" providerId="LiveId" clId="{24F5D445-767F-4C94-A14B-D61B3D11ED44}" dt="2019-03-03T11:02:52.544" v="298" actId="20577"/>
          <ac:spMkLst>
            <pc:docMk/>
            <pc:sldMk cId="3231327758" sldId="327"/>
            <ac:spMk id="5" creationId="{00000000-0000-0000-0000-000000000000}"/>
          </ac:spMkLst>
        </pc:spChg>
        <pc:spChg chg="mod">
          <ac:chgData name="Dan Suciu" userId="10bb65c167223f43" providerId="LiveId" clId="{24F5D445-767F-4C94-A14B-D61B3D11ED44}" dt="2019-03-03T11:02:56.291" v="300" actId="20577"/>
          <ac:spMkLst>
            <pc:docMk/>
            <pc:sldMk cId="3231327758" sldId="327"/>
            <ac:spMk id="11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7:26.621" v="228" actId="20577"/>
        <pc:sldMkLst>
          <pc:docMk/>
          <pc:sldMk cId="2492400448" sldId="328"/>
        </pc:sldMkLst>
        <pc:spChg chg="mod">
          <ac:chgData name="Dan Suciu" userId="10bb65c167223f43" providerId="LiveId" clId="{24F5D445-767F-4C94-A14B-D61B3D11ED44}" dt="2019-02-25T12:37:26.621" v="228" actId="20577"/>
          <ac:spMkLst>
            <pc:docMk/>
            <pc:sldMk cId="2492400448" sldId="328"/>
            <ac:spMk id="2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7:48.720" v="231"/>
        <pc:sldMkLst>
          <pc:docMk/>
          <pc:sldMk cId="3748005449" sldId="329"/>
        </pc:sldMkLst>
        <pc:spChg chg="mod">
          <ac:chgData name="Dan Suciu" userId="10bb65c167223f43" providerId="LiveId" clId="{24F5D445-767F-4C94-A14B-D61B3D11ED44}" dt="2019-02-25T12:37:48.720" v="231"/>
          <ac:spMkLst>
            <pc:docMk/>
            <pc:sldMk cId="3748005449" sldId="329"/>
            <ac:spMk id="2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9:37.263" v="288" actId="20577"/>
        <pc:sldMkLst>
          <pc:docMk/>
          <pc:sldMk cId="2990497289" sldId="330"/>
        </pc:sldMkLst>
        <pc:spChg chg="mod">
          <ac:chgData name="Dan Suciu" userId="10bb65c167223f43" providerId="LiveId" clId="{24F5D445-767F-4C94-A14B-D61B3D11ED44}" dt="2019-02-25T09:31:50.397" v="0" actId="114"/>
          <ac:spMkLst>
            <pc:docMk/>
            <pc:sldMk cId="2990497289" sldId="330"/>
            <ac:spMk id="2" creationId="{00000000-0000-0000-0000-000000000000}"/>
          </ac:spMkLst>
        </pc:spChg>
        <pc:spChg chg="mod">
          <ac:chgData name="Dan Suciu" userId="10bb65c167223f43" providerId="LiveId" clId="{24F5D445-767F-4C94-A14B-D61B3D11ED44}" dt="2019-02-25T12:39:37.263" v="288" actId="20577"/>
          <ac:spMkLst>
            <pc:docMk/>
            <pc:sldMk cId="2990497289" sldId="330"/>
            <ac:spMk id="4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7:07.319" v="192" actId="20577"/>
        <pc:sldMkLst>
          <pc:docMk/>
          <pc:sldMk cId="1308589895" sldId="331"/>
        </pc:sldMkLst>
        <pc:spChg chg="mod">
          <ac:chgData name="Dan Suciu" userId="10bb65c167223f43" providerId="LiveId" clId="{24F5D445-767F-4C94-A14B-D61B3D11ED44}" dt="2019-02-25T12:37:07.319" v="192" actId="20577"/>
          <ac:spMkLst>
            <pc:docMk/>
            <pc:sldMk cId="1308589895" sldId="331"/>
            <ac:spMk id="2" creationId="{00000000-0000-0000-0000-000000000000}"/>
          </ac:spMkLst>
        </pc:spChg>
      </pc:sldChg>
      <pc:sldChg chg="modSp">
        <pc:chgData name="Dan Suciu" userId="10bb65c167223f43" providerId="LiveId" clId="{24F5D445-767F-4C94-A14B-D61B3D11ED44}" dt="2019-02-25T12:36:24.346" v="97" actId="20577"/>
        <pc:sldMkLst>
          <pc:docMk/>
          <pc:sldMk cId="2288682866" sldId="334"/>
        </pc:sldMkLst>
        <pc:spChg chg="mod">
          <ac:chgData name="Dan Suciu" userId="10bb65c167223f43" providerId="LiveId" clId="{24F5D445-767F-4C94-A14B-D61B3D11ED44}" dt="2019-02-25T12:36:24.346" v="97" actId="20577"/>
          <ac:spMkLst>
            <pc:docMk/>
            <pc:sldMk cId="2288682866" sldId="334"/>
            <ac:spMk id="2" creationId="{00000000-0000-0000-0000-000000000000}"/>
          </ac:spMkLst>
        </pc:spChg>
      </pc:sldChg>
      <pc:sldChg chg="modTransition">
        <pc:chgData name="Dan Suciu" userId="10bb65c167223f43" providerId="LiveId" clId="{24F5D445-767F-4C94-A14B-D61B3D11ED44}" dt="2019-02-25T12:16:51.844" v="11"/>
        <pc:sldMkLst>
          <pc:docMk/>
          <pc:sldMk cId="4097696265" sldId="338"/>
        </pc:sldMkLst>
      </pc:sldChg>
      <pc:sldChg chg="modSp">
        <pc:chgData name="Dan Suciu" userId="10bb65c167223f43" providerId="LiveId" clId="{24F5D445-767F-4C94-A14B-D61B3D11ED44}" dt="2019-02-25T12:39:56.555" v="295" actId="122"/>
        <pc:sldMkLst>
          <pc:docMk/>
          <pc:sldMk cId="3008447044" sldId="341"/>
        </pc:sldMkLst>
        <pc:spChg chg="mod">
          <ac:chgData name="Dan Suciu" userId="10bb65c167223f43" providerId="LiveId" clId="{24F5D445-767F-4C94-A14B-D61B3D11ED44}" dt="2019-02-25T12:39:56.555" v="295" actId="122"/>
          <ac:spMkLst>
            <pc:docMk/>
            <pc:sldMk cId="3008447044" sldId="341"/>
            <ac:spMk id="2" creationId="{00000000-0000-0000-0000-000000000000}"/>
          </ac:spMkLst>
        </pc:spChg>
        <pc:spChg chg="mod">
          <ac:chgData name="Dan Suciu" userId="10bb65c167223f43" providerId="LiveId" clId="{24F5D445-767F-4C94-A14B-D61B3D11ED44}" dt="2019-02-25T12:39:47.490" v="290" actId="1076"/>
          <ac:spMkLst>
            <pc:docMk/>
            <pc:sldMk cId="3008447044" sldId="341"/>
            <ac:spMk id="4" creationId="{00000000-0000-0000-0000-000000000000}"/>
          </ac:spMkLst>
        </pc:spChg>
      </pc:sldChg>
      <pc:sldChg chg="add setBg">
        <pc:chgData name="Dan Suciu" userId="10bb65c167223f43" providerId="LiveId" clId="{24F5D445-767F-4C94-A14B-D61B3D11ED44}" dt="2019-02-25T12:35:32.162" v="72"/>
        <pc:sldMkLst>
          <pc:docMk/>
          <pc:sldMk cId="157777172" sldId="342"/>
        </pc:sldMkLst>
      </pc:sldChg>
    </pc:docChg>
  </pc:docChgLst>
  <pc:docChgLst>
    <pc:chgData name="Dan Suciu" userId="10bb65c167223f43" providerId="LiveId" clId="{C5042BE0-0252-4E4D-B9A3-90F3001E4E26}"/>
    <pc:docChg chg="modSld sldOrd">
      <pc:chgData name="Dan Suciu" userId="10bb65c167223f43" providerId="LiveId" clId="{C5042BE0-0252-4E4D-B9A3-90F3001E4E26}" dt="2022-02-27T06:50:03.703" v="38" actId="729"/>
      <pc:docMkLst>
        <pc:docMk/>
      </pc:docMkLst>
      <pc:sldChg chg="ord">
        <pc:chgData name="Dan Suciu" userId="10bb65c167223f43" providerId="LiveId" clId="{C5042BE0-0252-4E4D-B9A3-90F3001E4E26}" dt="2022-02-21T14:30:14.553" v="37"/>
        <pc:sldMkLst>
          <pc:docMk/>
          <pc:sldMk cId="3782693087" sldId="266"/>
        </pc:sldMkLst>
      </pc:sldChg>
      <pc:sldChg chg="modSp mod">
        <pc:chgData name="Dan Suciu" userId="10bb65c167223f43" providerId="LiveId" clId="{C5042BE0-0252-4E4D-B9A3-90F3001E4E26}" dt="2022-02-20T17:04:09.096" v="5" actId="14826"/>
        <pc:sldMkLst>
          <pc:docMk/>
          <pc:sldMk cId="2490487933" sldId="326"/>
        </pc:sldMkLst>
        <pc:picChg chg="mod">
          <ac:chgData name="Dan Suciu" userId="10bb65c167223f43" providerId="LiveId" clId="{C5042BE0-0252-4E4D-B9A3-90F3001E4E26}" dt="2022-02-20T17:04:09.096" v="5" actId="14826"/>
          <ac:picMkLst>
            <pc:docMk/>
            <pc:sldMk cId="2490487933" sldId="326"/>
            <ac:picMk id="2" creationId="{00000000-0000-0000-0000-000000000000}"/>
          </ac:picMkLst>
        </pc:picChg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3231327758" sldId="327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492400448" sldId="328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3748005449" sldId="329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990497289" sldId="330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1308589895" sldId="331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288682866" sldId="334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893068395" sldId="335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162352343" sldId="336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2000641321" sldId="337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4097696265" sldId="338"/>
        </pc:sldMkLst>
      </pc:sldChg>
      <pc:sldChg chg="mod ord modShow">
        <pc:chgData name="Dan Suciu" userId="10bb65c167223f43" providerId="LiveId" clId="{C5042BE0-0252-4E4D-B9A3-90F3001E4E26}" dt="2022-02-27T06:50:03.703" v="38" actId="729"/>
        <pc:sldMkLst>
          <pc:docMk/>
          <pc:sldMk cId="3008447044" sldId="341"/>
        </pc:sldMkLst>
      </pc:sldChg>
      <pc:sldChg chg="modSp">
        <pc:chgData name="Dan Suciu" userId="10bb65c167223f43" providerId="LiveId" clId="{C5042BE0-0252-4E4D-B9A3-90F3001E4E26}" dt="2022-02-20T17:05:17.341" v="24" actId="20577"/>
        <pc:sldMkLst>
          <pc:docMk/>
          <pc:sldMk cId="0" sldId="361"/>
        </pc:sldMkLst>
        <pc:spChg chg="mod">
          <ac:chgData name="Dan Suciu" userId="10bb65c167223f43" providerId="LiveId" clId="{C5042BE0-0252-4E4D-B9A3-90F3001E4E26}" dt="2022-02-20T17:05:05.760" v="23" actId="403"/>
          <ac:spMkLst>
            <pc:docMk/>
            <pc:sldMk cId="0" sldId="361"/>
            <ac:spMk id="26" creationId="{A51AAF69-33F6-4D13-A005-1F6ADF546BC0}"/>
          </ac:spMkLst>
        </pc:spChg>
        <pc:spChg chg="mod">
          <ac:chgData name="Dan Suciu" userId="10bb65c167223f43" providerId="LiveId" clId="{C5042BE0-0252-4E4D-B9A3-90F3001E4E26}" dt="2022-02-20T17:04:57.416" v="16" actId="404"/>
          <ac:spMkLst>
            <pc:docMk/>
            <pc:sldMk cId="0" sldId="361"/>
            <ac:spMk id="48" creationId="{766AF355-DB9B-40FA-90A4-02A7C000DEB0}"/>
          </ac:spMkLst>
        </pc:spChg>
        <pc:spChg chg="mod">
          <ac:chgData name="Dan Suciu" userId="10bb65c167223f43" providerId="LiveId" clId="{C5042BE0-0252-4E4D-B9A3-90F3001E4E26}" dt="2022-02-20T17:05:17.341" v="24" actId="20577"/>
          <ac:spMkLst>
            <pc:docMk/>
            <pc:sldMk cId="0" sldId="361"/>
            <ac:spMk id="75795" creationId="{9E2BCFBA-8F31-4E69-81EF-2E304F65DA07}"/>
          </ac:spMkLst>
        </pc:spChg>
        <pc:picChg chg="mod">
          <ac:chgData name="Dan Suciu" userId="10bb65c167223f43" providerId="LiveId" clId="{C5042BE0-0252-4E4D-B9A3-90F3001E4E26}" dt="2022-02-20T17:00:50.703" v="4" actId="1038"/>
          <ac:picMkLst>
            <pc:docMk/>
            <pc:sldMk cId="0" sldId="361"/>
            <ac:picMk id="11268" creationId="{5A0F2A6B-7407-49EA-991A-E877EB3E5AFF}"/>
          </ac:picMkLst>
        </pc:picChg>
      </pc:sldChg>
    </pc:docChg>
  </pc:docChgLst>
  <pc:docChgLst>
    <pc:chgData name="Dan Suciu" userId="10bb65c167223f43" providerId="LiveId" clId="{4F40CC46-982E-40EC-A129-9641843653FC}"/>
    <pc:docChg chg="custSel modSld">
      <pc:chgData name="Dan Suciu" userId="10bb65c167223f43" providerId="LiveId" clId="{4F40CC46-982E-40EC-A129-9641843653FC}" dt="2020-02-23T20:53:26.800" v="1" actId="1076"/>
      <pc:docMkLst>
        <pc:docMk/>
      </pc:docMkLst>
      <pc:sldChg chg="delSp modSp">
        <pc:chgData name="Dan Suciu" userId="10bb65c167223f43" providerId="LiveId" clId="{4F40CC46-982E-40EC-A129-9641843653FC}" dt="2020-02-23T20:53:26.800" v="1" actId="1076"/>
        <pc:sldMkLst>
          <pc:docMk/>
          <pc:sldMk cId="2490487933" sldId="326"/>
        </pc:sldMkLst>
        <pc:spChg chg="mod">
          <ac:chgData name="Dan Suciu" userId="10bb65c167223f43" providerId="LiveId" clId="{4F40CC46-982E-40EC-A129-9641843653FC}" dt="2020-02-23T20:53:26.800" v="1" actId="1076"/>
          <ac:spMkLst>
            <pc:docMk/>
            <pc:sldMk cId="2490487933" sldId="326"/>
            <ac:spMk id="8" creationId="{00000000-0000-0000-0000-000000000000}"/>
          </ac:spMkLst>
        </pc:spChg>
        <pc:spChg chg="del">
          <ac:chgData name="Dan Suciu" userId="10bb65c167223f43" providerId="LiveId" clId="{4F40CC46-982E-40EC-A129-9641843653FC}" dt="2020-02-23T20:53:16.108" v="0" actId="478"/>
          <ac:spMkLst>
            <pc:docMk/>
            <pc:sldMk cId="2490487933" sldId="326"/>
            <ac:spMk id="72708" creationId="{00000000-0000-0000-0000-000000000000}"/>
          </ac:spMkLst>
        </pc:spChg>
      </pc:sldChg>
    </pc:docChg>
  </pc:docChgLst>
  <pc:docChgLst>
    <pc:chgData name="Dan Suciu" userId="10bb65c167223f43" providerId="LiveId" clId="{BCED404C-43EB-4DF0-ABD2-FF9EFC27D6AE}"/>
    <pc:docChg chg="custSel delSld modSld">
      <pc:chgData name="Dan Suciu" userId="10bb65c167223f43" providerId="LiveId" clId="{BCED404C-43EB-4DF0-ABD2-FF9EFC27D6AE}" dt="2023-11-14T16:49:52.004" v="5" actId="47"/>
      <pc:docMkLst>
        <pc:docMk/>
      </pc:docMkLst>
      <pc:sldChg chg="delSp mod">
        <pc:chgData name="Dan Suciu" userId="10bb65c167223f43" providerId="LiveId" clId="{BCED404C-43EB-4DF0-ABD2-FF9EFC27D6AE}" dt="2023-11-14T16:49:29.419" v="1" actId="478"/>
        <pc:sldMkLst>
          <pc:docMk/>
          <pc:sldMk cId="3782693087" sldId="266"/>
        </pc:sldMkLst>
        <pc:grpChg chg="del">
          <ac:chgData name="Dan Suciu" userId="10bb65c167223f43" providerId="LiveId" clId="{BCED404C-43EB-4DF0-ABD2-FF9EFC27D6AE}" dt="2023-11-14T16:49:29.419" v="1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del">
        <pc:chgData name="Dan Suciu" userId="10bb65c167223f43" providerId="LiveId" clId="{BCED404C-43EB-4DF0-ABD2-FF9EFC27D6AE}" dt="2023-11-14T16:49:52.004" v="5" actId="47"/>
        <pc:sldMkLst>
          <pc:docMk/>
          <pc:sldMk cId="421710898" sldId="325"/>
        </pc:sldMkLst>
      </pc:sldChg>
      <pc:sldChg chg="del">
        <pc:chgData name="Dan Suciu" userId="10bb65c167223f43" providerId="LiveId" clId="{BCED404C-43EB-4DF0-ABD2-FF9EFC27D6AE}" dt="2023-11-14T16:49:44.104" v="3" actId="47"/>
        <pc:sldMkLst>
          <pc:docMk/>
          <pc:sldMk cId="2490487933" sldId="326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3231327758" sldId="327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492400448" sldId="328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3748005449" sldId="329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990497289" sldId="330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1308589895" sldId="331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288682866" sldId="334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893068395" sldId="335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162352343" sldId="336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2000641321" sldId="337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4097696265" sldId="338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3008447044" sldId="341"/>
        </pc:sldMkLst>
      </pc:sldChg>
      <pc:sldChg chg="del">
        <pc:chgData name="Dan Suciu" userId="10bb65c167223f43" providerId="LiveId" clId="{BCED404C-43EB-4DF0-ABD2-FF9EFC27D6AE}" dt="2023-11-14T16:49:51.488" v="4" actId="47"/>
        <pc:sldMkLst>
          <pc:docMk/>
          <pc:sldMk cId="157777172" sldId="342"/>
        </pc:sldMkLst>
      </pc:sldChg>
      <pc:sldChg chg="del">
        <pc:chgData name="Dan Suciu" userId="10bb65c167223f43" providerId="LiveId" clId="{BCED404C-43EB-4DF0-ABD2-FF9EFC27D6AE}" dt="2023-11-14T16:49:43.011" v="2" actId="47"/>
        <pc:sldMkLst>
          <pc:docMk/>
          <pc:sldMk cId="0" sldId="361"/>
        </pc:sldMkLst>
      </pc:sldChg>
      <pc:sldChg chg="del">
        <pc:chgData name="Dan Suciu" userId="10bb65c167223f43" providerId="LiveId" clId="{BCED404C-43EB-4DF0-ABD2-FF9EFC27D6AE}" dt="2023-11-14T16:49:22.522" v="0" actId="47"/>
        <pc:sldMkLst>
          <pc:docMk/>
          <pc:sldMk cId="1645501559" sldId="362"/>
        </pc:sldMkLst>
      </pc:sldChg>
      <pc:sldMasterChg chg="delSldLayout">
        <pc:chgData name="Dan Suciu" userId="10bb65c167223f43" providerId="LiveId" clId="{BCED404C-43EB-4DF0-ABD2-FF9EFC27D6AE}" dt="2023-11-14T16:49:51.488" v="4" actId="47"/>
        <pc:sldMasterMkLst>
          <pc:docMk/>
          <pc:sldMasterMk cId="0" sldId="2147483651"/>
        </pc:sldMasterMkLst>
        <pc:sldLayoutChg chg="del">
          <pc:chgData name="Dan Suciu" userId="10bb65c167223f43" providerId="LiveId" clId="{BCED404C-43EB-4DF0-ABD2-FF9EFC27D6AE}" dt="2023-11-14T16:49:51.488" v="4" actId="47"/>
          <pc:sldLayoutMkLst>
            <pc:docMk/>
            <pc:sldMasterMk cId="0" sldId="2147483651"/>
            <pc:sldLayoutMk cId="4113624859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DD89D-2989-4ABA-96A7-FA8E95F58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7BEC86-2D32-438D-B4EA-CE3034DF25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36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4EE6EC-A912-486E-B0C9-15550ACC6AD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Data files - store database</a:t>
            </a:r>
          </a:p>
          <a:p>
            <a:endParaRPr lang="en-US" altLang="en-US"/>
          </a:p>
          <a:p>
            <a:r>
              <a:rPr lang="en-US" altLang="en-US"/>
              <a:t>System catalog (or Data Dictionary) - store information about the structure of database</a:t>
            </a:r>
          </a:p>
          <a:p>
            <a:endParaRPr lang="en-US" altLang="en-US"/>
          </a:p>
          <a:p>
            <a:r>
              <a:rPr lang="en-US" altLang="en-US"/>
              <a:t>Index files: provide fast access to data</a:t>
            </a:r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694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O </a:t>
            </a:r>
            <a:r>
              <a:rPr kumimoji="1" lang="en-US" sz="1200" i="1" kern="0" dirty="0" err="1">
                <a:solidFill>
                  <a:schemeClr val="folHlink"/>
                </a:solidFill>
                <a:latin typeface="Arial" pitchFamily="34" charset="0"/>
                <a:ea typeface="+mn-ea"/>
                <a:cs typeface="+mn-cs"/>
              </a:rPr>
              <a:t>tranzacţie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este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o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secvenţ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 de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operaţii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ce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reprezint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o “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singur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funcţie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logic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”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aplicat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unei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baze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de date.</a:t>
            </a:r>
          </a:p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200" kern="0" dirty="0">
                <a:solidFill>
                  <a:schemeClr val="tx2"/>
                </a:solidFill>
              </a:rPr>
              <a:t> 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O </a:t>
            </a:r>
            <a:r>
              <a:rPr kumimoji="1" lang="en-US" sz="1200" i="1" kern="0" dirty="0" err="1">
                <a:solidFill>
                  <a:schemeClr val="folHlink"/>
                </a:solidFill>
                <a:latin typeface="Arial" pitchFamily="34" charset="0"/>
                <a:ea typeface="+mn-ea"/>
                <a:cs typeface="+mn-cs"/>
              </a:rPr>
              <a:t>tranzacţie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realizeaz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transform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consistente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asupra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st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rii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unei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baze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de date, p</a:t>
            </a:r>
            <a:r>
              <a:rPr kumimoji="1" lang="vi-VN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ă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strând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consistenţa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kumimoji="1" lang="en-US" sz="1200" kern="0" dirty="0" err="1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acesteia</a:t>
            </a:r>
            <a:r>
              <a:rPr kumimoji="1" lang="en-US" sz="1200" kern="0" dirty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BEC86-2D32-438D-B4EA-CE3034DF25A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1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BEC86-2D32-438D-B4EA-CE3034DF25A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69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date,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endParaRPr lang="en-US" altLang="en-US" sz="2400" dirty="0"/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date </a:t>
            </a:r>
            <a:r>
              <a:rPr lang="en-US" altLang="en-US" sz="2400" dirty="0" err="1"/>
              <a:t>complet</a:t>
            </a:r>
            <a:r>
              <a:rPr lang="en-US" altLang="en-US" sz="2400" dirty="0"/>
              <a:t> separate,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conteaz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o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 </a:t>
            </a:r>
            <a:r>
              <a:rPr lang="en-US" altLang="en-US" sz="2400" dirty="0"/>
              <a:t>o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iar</a:t>
            </a:r>
            <a:r>
              <a:rPr lang="en-US" altLang="en-US" sz="2400" dirty="0"/>
              <a:t> o alt</a:t>
            </a:r>
            <a:r>
              <a:rPr lang="vi-VN" altLang="en-US" sz="2400" dirty="0"/>
              <a:t>ă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citeşte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u="sng" dirty="0" err="1"/>
              <a:t>aceeaşi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WR 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citeşte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RW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citite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BEC86-2D32-438D-B4EA-CE3034DF25A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03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4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7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1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0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3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12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0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1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7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1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70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38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9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8517"/>
            <a:ext cx="69929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5400" dirty="0">
              <a:solidFill>
                <a:schemeClr val="accent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 dirty="0" err="1">
                <a:solidFill>
                  <a:schemeClr val="accent1"/>
                </a:solidFill>
              </a:rPr>
              <a:t>Sisteme</a:t>
            </a:r>
            <a:r>
              <a:rPr lang="en-US" altLang="en-US" sz="5400" dirty="0">
                <a:solidFill>
                  <a:schemeClr val="accent1"/>
                </a:solidFill>
              </a:rPr>
              <a:t> de </a:t>
            </a:r>
            <a:r>
              <a:rPr lang="en-US" altLang="en-US" sz="5400" dirty="0" err="1">
                <a:solidFill>
                  <a:schemeClr val="accent1"/>
                </a:solidFill>
              </a:rPr>
              <a:t>Gestiune</a:t>
            </a:r>
            <a:r>
              <a:rPr lang="en-US" altLang="en-US" sz="5400" dirty="0">
                <a:solidFill>
                  <a:schemeClr val="accent1"/>
                </a:solidFill>
              </a:rPr>
              <a:t>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 dirty="0" err="1">
                <a:solidFill>
                  <a:schemeClr val="accent1"/>
                </a:solidFill>
              </a:rPr>
              <a:t>Bazelor</a:t>
            </a:r>
            <a:r>
              <a:rPr lang="en-US" altLang="en-US" sz="5400" dirty="0">
                <a:solidFill>
                  <a:schemeClr val="accent1"/>
                </a:solidFill>
              </a:rPr>
              <a:t> de Date</a:t>
            </a: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73088"/>
            <a:ext cx="100584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Concurenţa</a:t>
            </a:r>
            <a:r>
              <a:rPr lang="en-US" altLang="en-US" dirty="0"/>
              <a:t>  </a:t>
            </a:r>
            <a:r>
              <a:rPr lang="en-US" altLang="en-US" dirty="0" err="1"/>
              <a:t>într</a:t>
            </a:r>
            <a:r>
              <a:rPr lang="en-US" altLang="en-US" dirty="0"/>
              <a:t>-un SGBD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981200"/>
            <a:ext cx="11811000" cy="44196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800" dirty="0"/>
              <a:t> Un </a:t>
            </a:r>
            <a:r>
              <a:rPr lang="en-US" altLang="en-US" sz="2800" dirty="0" err="1"/>
              <a:t>utilizator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transmite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unui</a:t>
            </a:r>
            <a:r>
              <a:rPr lang="en-US" altLang="en-US" sz="2800" dirty="0"/>
              <a:t> SGBD </a:t>
            </a:r>
            <a:r>
              <a:rPr lang="en-US" altLang="en-US" sz="2800" dirty="0" err="1"/>
              <a:t>mai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multe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spre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execuţie</a:t>
            </a:r>
            <a:r>
              <a:rPr lang="en-US" alt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altLang="en-US" sz="2400" dirty="0"/>
              <a:t> </a:t>
            </a:r>
            <a:r>
              <a:rPr lang="en-US" altLang="en-US" sz="2400" dirty="0" err="1"/>
              <a:t>Concurenţa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implimentat</a:t>
            </a:r>
            <a:r>
              <a:rPr lang="vi-VN" altLang="en-US" dirty="0"/>
              <a:t>ă </a:t>
            </a:r>
            <a:r>
              <a:rPr lang="en-US" altLang="en-US" dirty="0"/>
              <a:t>de SGBD </a:t>
            </a:r>
            <a:r>
              <a:rPr lang="en-US" altLang="en-US" dirty="0" err="1"/>
              <a:t>prin</a:t>
            </a:r>
            <a:r>
              <a:rPr lang="en-US" altLang="en-US" dirty="0"/>
              <a:t> </a:t>
            </a:r>
            <a:r>
              <a:rPr lang="en-US" altLang="en-US" dirty="0" err="1"/>
              <a:t>intercalarea</a:t>
            </a:r>
            <a:r>
              <a:rPr lang="en-US" altLang="en-US" dirty="0"/>
              <a:t> </a:t>
            </a:r>
            <a:r>
              <a:rPr lang="en-US" altLang="en-US" dirty="0" err="1"/>
              <a:t>operaţiilor</a:t>
            </a:r>
            <a:r>
              <a:rPr lang="en-US" altLang="en-US" dirty="0"/>
              <a:t> </a:t>
            </a:r>
            <a:r>
              <a:rPr lang="en-US" altLang="en-US" dirty="0" err="1"/>
              <a:t>mai</a:t>
            </a:r>
            <a:r>
              <a:rPr lang="en-US" altLang="en-US" dirty="0"/>
              <a:t> </a:t>
            </a:r>
            <a:r>
              <a:rPr lang="en-US" altLang="en-US" dirty="0" err="1"/>
              <a:t>multor</a:t>
            </a:r>
            <a:r>
              <a:rPr lang="en-US" altLang="en-US" dirty="0"/>
              <a:t> </a:t>
            </a:r>
            <a:r>
              <a:rPr lang="en-US" altLang="en-US" dirty="0" err="1"/>
              <a:t>tranzacţii</a:t>
            </a:r>
            <a:r>
              <a:rPr lang="en-US" altLang="en-US" dirty="0"/>
              <a:t> (</a:t>
            </a:r>
            <a:r>
              <a:rPr lang="en-US" altLang="en-US" dirty="0" err="1"/>
              <a:t>citiri</a:t>
            </a:r>
            <a:r>
              <a:rPr lang="en-US" altLang="en-US" dirty="0"/>
              <a:t>/</a:t>
            </a:r>
            <a:r>
              <a:rPr lang="en-US" altLang="en-US" dirty="0" err="1"/>
              <a:t>modific</a:t>
            </a:r>
            <a:r>
              <a:rPr lang="vi-VN" altLang="en-US" dirty="0"/>
              <a:t>ă</a:t>
            </a:r>
            <a:r>
              <a:rPr lang="en-US" altLang="en-US" dirty="0" err="1"/>
              <a:t>ri</a:t>
            </a:r>
            <a:r>
              <a:rPr lang="en-US" altLang="en-US" dirty="0"/>
              <a:t> ale </a:t>
            </a:r>
            <a:r>
              <a:rPr lang="en-US" altLang="en-US" dirty="0" err="1"/>
              <a:t>obiectelor</a:t>
            </a:r>
            <a:r>
              <a:rPr lang="en-US" altLang="en-US" dirty="0"/>
              <a:t> </a:t>
            </a:r>
            <a:r>
              <a:rPr lang="en-US" altLang="en-US" dirty="0" err="1"/>
              <a:t>bazei</a:t>
            </a:r>
            <a:r>
              <a:rPr lang="en-US" altLang="en-US" dirty="0"/>
              <a:t> de date)</a:t>
            </a:r>
            <a:endParaRPr lang="en-US" altLang="en-US" sz="2400" dirty="0"/>
          </a:p>
          <a:p>
            <a:pPr marL="749300" lvl="1" indent="-177800" eaLnBrk="1" hangingPunct="1">
              <a:buSzPct val="75000"/>
            </a:pPr>
            <a:r>
              <a:rPr lang="en-US" altLang="en-US" sz="2400" dirty="0"/>
              <a:t> </a:t>
            </a:r>
            <a:r>
              <a:rPr lang="en-US" altLang="en-US" sz="2400" dirty="0" err="1"/>
              <a:t>Fiecare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trebuie</a:t>
            </a:r>
            <a:r>
              <a:rPr lang="en-US" altLang="en-US" sz="2400" dirty="0"/>
              <a:t> s</a:t>
            </a:r>
            <a:r>
              <a:rPr lang="vi-VN" altLang="en-US" sz="2400" dirty="0"/>
              <a:t>ă</a:t>
            </a:r>
            <a:r>
              <a:rPr lang="en-US" altLang="en-US" sz="2400" dirty="0"/>
              <a:t> lase </a:t>
            </a:r>
            <a:r>
              <a:rPr lang="en-US" altLang="en-US" sz="2400" dirty="0" err="1"/>
              <a:t>baza</a:t>
            </a:r>
            <a:r>
              <a:rPr lang="en-US" altLang="en-US" sz="2400" dirty="0"/>
              <a:t> de date </a:t>
            </a:r>
            <a:r>
              <a:rPr lang="ro-RO" altLang="en-US" sz="2400" dirty="0"/>
              <a:t>î</a:t>
            </a:r>
            <a:r>
              <a:rPr lang="en-US" altLang="en-US" sz="2400" dirty="0" err="1"/>
              <a:t>ntr</a:t>
            </a:r>
            <a:r>
              <a:rPr lang="en-US" altLang="en-US" sz="2400" dirty="0"/>
              <a:t>-o stare consistent</a:t>
            </a:r>
            <a:r>
              <a:rPr lang="vi-VN" altLang="en-US" sz="2400" dirty="0"/>
              <a:t>ă</a:t>
            </a:r>
            <a:endParaRPr lang="en-US" altLang="en-US" sz="2400" dirty="0"/>
          </a:p>
          <a:p>
            <a:pPr marL="1390650" lvl="1" indent="-457200" eaLnBrk="1" hangingPunct="1"/>
            <a:r>
              <a:rPr lang="en-US" altLang="en-US" sz="2000" dirty="0" err="1"/>
              <a:t>Constr</a:t>
            </a:r>
            <a:r>
              <a:rPr lang="ro-RO" altLang="en-US" sz="2000" dirty="0"/>
              <a:t>â</a:t>
            </a:r>
            <a:r>
              <a:rPr lang="en-US" altLang="en-US" sz="2000" dirty="0" err="1"/>
              <a:t>ngeri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integritate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intr</a:t>
            </a:r>
            <a:r>
              <a:rPr lang="ro-RO" altLang="en-US" sz="2000" dirty="0"/>
              <a:t>ă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responsabilitatea</a:t>
            </a:r>
            <a:r>
              <a:rPr lang="en-US" altLang="en-US" sz="2000" dirty="0"/>
              <a:t> SGBD).</a:t>
            </a:r>
          </a:p>
          <a:p>
            <a:pPr marL="1390650" lvl="1" indent="-457200" eaLnBrk="1" hangingPunct="1"/>
            <a:r>
              <a:rPr lang="en-US" altLang="en-US" sz="2000" dirty="0"/>
              <a:t>SGBD nu “</a:t>
            </a:r>
            <a:r>
              <a:rPr lang="en-US" altLang="en-US" sz="2000" dirty="0" err="1"/>
              <a:t>inţelege</a:t>
            </a:r>
            <a:r>
              <a:rPr lang="en-US" altLang="en-US" sz="2000" dirty="0"/>
              <a:t>” </a:t>
            </a:r>
            <a:r>
              <a:rPr lang="en-US" altLang="en-US" sz="2000" dirty="0" err="1"/>
              <a:t>semantica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datelor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responsabilitatea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programatorului</a:t>
            </a:r>
            <a:r>
              <a:rPr lang="en-US" altLang="en-US" sz="2000" dirty="0"/>
              <a:t>).</a:t>
            </a:r>
          </a:p>
          <a:p>
            <a:pPr marL="1790700" lvl="2" indent="-457200" eaLnBrk="1" hangingPunct="1"/>
            <a:endParaRPr lang="en-US" altLang="en-US" dirty="0"/>
          </a:p>
          <a:p>
            <a:pPr marL="228600" indent="-228600" eaLnBrk="1" hangingPunct="1"/>
            <a:r>
              <a:rPr lang="en-US" altLang="en-US" sz="2800" i="1" dirty="0">
                <a:solidFill>
                  <a:schemeClr val="folHlink"/>
                </a:solidFill>
              </a:rPr>
              <a:t> </a:t>
            </a:r>
            <a:r>
              <a:rPr lang="en-US" altLang="en-US" sz="2800" i="1" u="sng" dirty="0" err="1">
                <a:solidFill>
                  <a:schemeClr val="folHlink"/>
                </a:solidFill>
              </a:rPr>
              <a:t>Probleme</a:t>
            </a:r>
            <a:r>
              <a:rPr lang="en-US" altLang="en-US" sz="2800" i="1" dirty="0"/>
              <a:t>: </a:t>
            </a:r>
            <a:r>
              <a:rPr lang="en-US" altLang="en-US" sz="2800" i="1" dirty="0">
                <a:solidFill>
                  <a:schemeClr val="accent2"/>
                </a:solidFill>
              </a:rPr>
              <a:t> </a:t>
            </a:r>
            <a:r>
              <a:rPr lang="en-US" altLang="en-US" sz="2800" dirty="0" err="1"/>
              <a:t>Efectul</a:t>
            </a:r>
            <a:r>
              <a:rPr lang="en-US" altLang="en-US" sz="2800" dirty="0"/>
              <a:t> </a:t>
            </a:r>
            <a:r>
              <a:rPr lang="en-US" altLang="en-US" sz="2800" i="1" dirty="0" err="1">
                <a:solidFill>
                  <a:schemeClr val="folHlink"/>
                </a:solidFill>
              </a:rPr>
              <a:t>intercal</a:t>
            </a:r>
            <a:r>
              <a:rPr lang="vi-VN" altLang="en-US" sz="2800" i="1" dirty="0">
                <a:solidFill>
                  <a:schemeClr val="folHlink"/>
                </a:solidFill>
              </a:rPr>
              <a:t>ă</a:t>
            </a:r>
            <a:r>
              <a:rPr lang="en-US" altLang="en-US" sz="2800" i="1" dirty="0" err="1">
                <a:solidFill>
                  <a:schemeClr val="folHlink"/>
                </a:solidFill>
              </a:rPr>
              <a:t>rii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şi</a:t>
            </a:r>
            <a:r>
              <a:rPr lang="en-US" altLang="en-US" sz="2800" dirty="0"/>
              <a:t> </a:t>
            </a:r>
            <a:r>
              <a:rPr lang="en-US" altLang="en-US" sz="2800" i="1" dirty="0">
                <a:solidFill>
                  <a:schemeClr val="folHlink"/>
                </a:solidFill>
              </a:rPr>
              <a:t>bloc</a:t>
            </a:r>
            <a:r>
              <a:rPr lang="vi-VN" altLang="en-US" sz="2800" i="1" dirty="0">
                <a:solidFill>
                  <a:schemeClr val="folHlink"/>
                </a:solidFill>
              </a:rPr>
              <a:t>ă</a:t>
            </a:r>
            <a:r>
              <a:rPr lang="en-US" altLang="en-US" sz="2800" i="1" dirty="0" err="1">
                <a:solidFill>
                  <a:schemeClr val="folHlink"/>
                </a:solidFill>
              </a:rPr>
              <a:t>ri</a:t>
            </a:r>
            <a:r>
              <a:rPr lang="en-US" altLang="en-US" sz="2800" dirty="0">
                <a:solidFill>
                  <a:schemeClr val="accent2"/>
                </a:solidFill>
              </a:rPr>
              <a:t>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1"/>
            <a:ext cx="10058400" cy="6461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Propriet</a:t>
            </a:r>
            <a:r>
              <a:rPr lang="vi-VN" altLang="en-US" dirty="0"/>
              <a:t>ă</a:t>
            </a:r>
            <a:r>
              <a:rPr lang="en-US" altLang="en-US" dirty="0" err="1"/>
              <a:t>ţile</a:t>
            </a:r>
            <a:r>
              <a:rPr lang="en-US" altLang="en-US" dirty="0"/>
              <a:t> </a:t>
            </a:r>
            <a:r>
              <a:rPr lang="en-US" altLang="en-US" dirty="0" err="1"/>
              <a:t>tranzacţiilor</a:t>
            </a:r>
            <a:r>
              <a:rPr lang="en-US" altLang="en-US" dirty="0"/>
              <a:t> - </a:t>
            </a:r>
            <a:r>
              <a:rPr lang="en-US" altLang="en-US" b="1" dirty="0">
                <a:solidFill>
                  <a:schemeClr val="folHlink"/>
                </a:solidFill>
              </a:rPr>
              <a:t>ACID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19200" y="1828800"/>
            <a:ext cx="10520218" cy="53340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 err="1">
                <a:cs typeface="Times New Roman" panose="02020603050405020304" pitchFamily="18" charset="0"/>
              </a:rPr>
              <a:t>tomicitate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totul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sau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nimic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</a:p>
          <a:p>
            <a:pPr marL="228600" indent="-228600" eaLnBrk="1" hangingPunct="1"/>
            <a:endParaRPr lang="en-US" altLang="en-US" sz="2800" b="1" dirty="0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marL="228600" indent="-228600" eaLnBrk="1" hangingPunct="1"/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800" dirty="0" err="1">
                <a:cs typeface="Times New Roman" panose="02020603050405020304" pitchFamily="18" charset="0"/>
              </a:rPr>
              <a:t>onsistenţ</a:t>
            </a:r>
            <a:r>
              <a:rPr lang="vi-VN" altLang="en-US" sz="2800" dirty="0">
                <a:cs typeface="Times New Roman" panose="02020603050405020304" pitchFamily="18" charset="0"/>
              </a:rPr>
              <a:t>ă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ro-RO" altLang="en-US" sz="2800" i="1" dirty="0">
                <a:cs typeface="Times New Roman" panose="02020603050405020304" pitchFamily="18" charset="0"/>
              </a:rPr>
              <a:t>garantare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constrângeri</a:t>
            </a:r>
            <a:r>
              <a:rPr lang="en-US" altLang="en-US" sz="2800" i="1" dirty="0">
                <a:cs typeface="Times New Roman" panose="02020603050405020304" pitchFamily="18" charset="0"/>
              </a:rPr>
              <a:t> de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integritate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</a:p>
          <a:p>
            <a:pPr marL="749300" lvl="1" indent="-177800" eaLnBrk="1" hangingPunct="1"/>
            <a:endParaRPr lang="en-US" altLang="en-US" sz="1400" dirty="0">
              <a:cs typeface="Times New Roman" panose="02020603050405020304" pitchFamily="18" charset="0"/>
            </a:endParaRPr>
          </a:p>
          <a:p>
            <a:pPr marL="749300" lvl="1" indent="-177800"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marL="228600" indent="-228600" eaLnBrk="1" hangingPunct="1"/>
            <a:r>
              <a:rPr lang="en-US" altLang="en-US" sz="2800" b="1" dirty="0">
                <a:solidFill>
                  <a:schemeClr val="folHlink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800" dirty="0" err="1">
                <a:cs typeface="Times New Roman" panose="02020603050405020304" pitchFamily="18" charset="0"/>
              </a:rPr>
              <a:t>zolare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concurenţa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este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invizibil</a:t>
            </a:r>
            <a:r>
              <a:rPr lang="vi-VN" altLang="en-US" sz="2800" i="1" dirty="0"/>
              <a:t>ă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ro-RO" altLang="en-US" sz="2800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serializabilitate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</a:p>
          <a:p>
            <a:pPr marL="749300" lvl="1" indent="-177800"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marL="749300" lvl="1" indent="-177800" eaLnBrk="1" hangingPunct="1"/>
            <a:endParaRPr lang="en-US" altLang="en-US" sz="2400" dirty="0">
              <a:cs typeface="Times New Roman" panose="02020603050405020304" pitchFamily="18" charset="0"/>
            </a:endParaRPr>
          </a:p>
          <a:p>
            <a:pPr marL="228600" indent="-228600" eaLnBrk="1" hangingPunct="1"/>
            <a:r>
              <a:rPr lang="en-US" altLang="en-US" sz="2800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D</a:t>
            </a:r>
            <a:r>
              <a:rPr lang="en-US" altLang="en-US" sz="2800" dirty="0" err="1">
                <a:cs typeface="Times New Roman" panose="02020603050405020304" pitchFamily="18" charset="0"/>
              </a:rPr>
              <a:t>urabilitate</a:t>
            </a:r>
            <a:r>
              <a:rPr lang="en-US" altLang="en-US" sz="2800" dirty="0">
                <a:cs typeface="Times New Roman" panose="02020603050405020304" pitchFamily="18" charset="0"/>
              </a:rPr>
              <a:t>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acţiunile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tranzacţiilor</a:t>
            </a:r>
            <a:r>
              <a:rPr lang="en-US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executate</a:t>
            </a:r>
            <a:r>
              <a:rPr lang="en-US" altLang="en-US" sz="2800" i="1" dirty="0">
                <a:cs typeface="Times New Roman" panose="02020603050405020304" pitchFamily="18" charset="0"/>
              </a:rPr>
              <a:t> persist</a:t>
            </a:r>
            <a:r>
              <a:rPr lang="vi-VN" altLang="en-US" sz="2800" i="1" dirty="0"/>
              <a:t>ă</a:t>
            </a:r>
            <a:r>
              <a:rPr lang="en-US" altLang="en-US" sz="2800" dirty="0"/>
              <a:t>)</a:t>
            </a: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524000" y="1752600"/>
            <a:ext cx="304800" cy="4267200"/>
          </a:xfrm>
          <a:prstGeom prst="rect">
            <a:avLst/>
          </a:prstGeom>
          <a:noFill/>
          <a:ln w="19050">
            <a:solidFill>
              <a:schemeClr val="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1"/>
            <a:ext cx="101346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 err="1">
                <a:solidFill>
                  <a:schemeClr val="folHlink"/>
                </a:solidFill>
              </a:rPr>
              <a:t>A</a:t>
            </a:r>
            <a:r>
              <a:rPr lang="en-US" altLang="en-US" sz="4000" dirty="0" err="1"/>
              <a:t>tomicitate</a:t>
            </a:r>
            <a:endParaRPr lang="en-US" altLang="en-US" sz="4000" dirty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1695225"/>
            <a:ext cx="11211791" cy="46482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800" dirty="0"/>
              <a:t> O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termina cu </a:t>
            </a:r>
            <a:r>
              <a:rPr lang="en-US" altLang="en-US" sz="2800" dirty="0" err="1"/>
              <a:t>succes</a:t>
            </a:r>
            <a:r>
              <a:rPr lang="en-US" altLang="en-US" sz="2800" dirty="0"/>
              <a:t>, dup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execuţia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tuturor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acţiunilor</a:t>
            </a:r>
            <a:r>
              <a:rPr lang="en-US" altLang="en-US" sz="2800" dirty="0"/>
              <a:t> sale,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eşua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uneori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forţat</a:t>
            </a:r>
            <a:r>
              <a:rPr lang="en-US" altLang="en-US" sz="2800" dirty="0"/>
              <a:t> de SGBD ) dup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execuţia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anumitor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acţiuni</a:t>
            </a:r>
            <a:r>
              <a:rPr lang="en-US" altLang="en-US" sz="2800" dirty="0"/>
              <a:t>.</a:t>
            </a:r>
          </a:p>
          <a:p>
            <a:pPr marL="228600" indent="-228600" eaLnBrk="1" hangingPunct="1"/>
            <a:r>
              <a:rPr lang="en-US" altLang="en-US" sz="2800" dirty="0"/>
              <a:t> </a:t>
            </a:r>
            <a:r>
              <a:rPr lang="en-US" altLang="en-US" sz="2800" dirty="0" err="1"/>
              <a:t>Utilizatorii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programatorii</a:t>
            </a:r>
            <a:r>
              <a:rPr lang="en-US" altLang="en-US" sz="2800" dirty="0"/>
              <a:t>) pot </a:t>
            </a:r>
            <a:r>
              <a:rPr lang="en-US" altLang="en-US" sz="2800" dirty="0" err="1"/>
              <a:t>privi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ca o </a:t>
            </a:r>
            <a:r>
              <a:rPr lang="en-US" altLang="en-US" sz="2800" dirty="0" err="1"/>
              <a:t>operaţie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indivizibil</a:t>
            </a:r>
            <a:r>
              <a:rPr lang="vi-VN" altLang="en-US" sz="2800" dirty="0"/>
              <a:t>ă</a:t>
            </a:r>
            <a:r>
              <a:rPr lang="en-US" altLang="en-US" sz="28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altLang="en-US" dirty="0"/>
              <a:t> SGBD </a:t>
            </a:r>
            <a:r>
              <a:rPr lang="en-US" altLang="en-US" dirty="0" err="1"/>
              <a:t>salveaz</a:t>
            </a:r>
            <a:r>
              <a:rPr lang="vi-VN" altLang="en-US" dirty="0"/>
              <a:t>ă </a:t>
            </a:r>
            <a:r>
              <a:rPr lang="en-US" altLang="en-US" dirty="0"/>
              <a:t>in </a:t>
            </a:r>
            <a:r>
              <a:rPr lang="en-US" altLang="en-US" i="1" dirty="0" err="1">
                <a:solidFill>
                  <a:schemeClr val="folHlink"/>
                </a:solidFill>
              </a:rPr>
              <a:t>loguri</a:t>
            </a:r>
            <a:r>
              <a:rPr lang="vi-VN" altLang="en-US" dirty="0"/>
              <a:t> </a:t>
            </a:r>
            <a:r>
              <a:rPr lang="en-US" altLang="en-US" dirty="0" err="1"/>
              <a:t>toate</a:t>
            </a:r>
            <a:r>
              <a:rPr lang="en-US" altLang="en-US" dirty="0"/>
              <a:t> </a:t>
            </a:r>
            <a:r>
              <a:rPr lang="en-US" altLang="en-US" dirty="0" err="1"/>
              <a:t>acţiunile</a:t>
            </a:r>
            <a:r>
              <a:rPr lang="en-US" altLang="en-US" dirty="0"/>
              <a:t> </a:t>
            </a:r>
            <a:r>
              <a:rPr lang="en-US" altLang="en-US" dirty="0" err="1"/>
              <a:t>unei</a:t>
            </a:r>
            <a:r>
              <a:rPr lang="en-US" altLang="en-US" dirty="0"/>
              <a:t> </a:t>
            </a:r>
            <a:r>
              <a:rPr lang="en-US" altLang="en-US" dirty="0" err="1"/>
              <a:t>tranzacţii</a:t>
            </a:r>
            <a:r>
              <a:rPr lang="en-US" altLang="en-US" dirty="0"/>
              <a:t> pentru a le </a:t>
            </a:r>
            <a:r>
              <a:rPr lang="en-US" altLang="en-US" dirty="0" err="1"/>
              <a:t>putea</a:t>
            </a:r>
            <a:r>
              <a:rPr lang="en-US" altLang="en-US" dirty="0"/>
              <a:t> </a:t>
            </a:r>
            <a:r>
              <a:rPr lang="en-US" altLang="en-US" dirty="0" err="1"/>
              <a:t>anula</a:t>
            </a:r>
            <a:r>
              <a:rPr lang="en-US" altLang="en-US" dirty="0"/>
              <a:t> la </a:t>
            </a:r>
            <a:r>
              <a:rPr lang="en-US" altLang="en-US" dirty="0" err="1"/>
              <a:t>nevoie</a:t>
            </a:r>
            <a:r>
              <a:rPr lang="en-US" altLang="en-US" dirty="0"/>
              <a:t>.</a:t>
            </a:r>
          </a:p>
          <a:p>
            <a:pPr marL="228600" indent="-228600" eaLnBrk="1" hangingPunct="1"/>
            <a:r>
              <a:rPr lang="en-US" altLang="en-US" sz="2800" dirty="0">
                <a:solidFill>
                  <a:srgbClr val="000000"/>
                </a:solidFill>
              </a:rPr>
              <a:t> </a:t>
            </a:r>
            <a:r>
              <a:rPr lang="en-US" altLang="en-US" sz="2800" dirty="0" err="1"/>
              <a:t>Acţiunea</a:t>
            </a:r>
            <a:r>
              <a:rPr lang="en-US" altLang="en-US" sz="2800" dirty="0"/>
              <a:t> prin care se </a:t>
            </a:r>
            <a:r>
              <a:rPr lang="en-US" altLang="en-US" sz="2800" dirty="0" err="1"/>
              <a:t>asigur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atomicitatea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tranzacţiilor</a:t>
            </a:r>
            <a:r>
              <a:rPr lang="en-US" altLang="en-US" sz="2800" dirty="0"/>
              <a:t>  la </a:t>
            </a:r>
            <a:r>
              <a:rPr lang="en-US" altLang="en-US" sz="2800" dirty="0" err="1"/>
              <a:t>apariţia</a:t>
            </a:r>
            <a:r>
              <a:rPr lang="en-US" altLang="en-US" sz="2800" dirty="0"/>
              <a:t>  </a:t>
            </a:r>
            <a:r>
              <a:rPr lang="en-US" altLang="en-US" sz="2800" dirty="0" err="1"/>
              <a:t>unor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erori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poart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numele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recuperarea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datelor</a:t>
            </a:r>
            <a:r>
              <a:rPr lang="en-US" altLang="en-US" sz="2800" dirty="0"/>
              <a:t> (</a:t>
            </a:r>
            <a:r>
              <a:rPr lang="en-US" altLang="en-US" sz="2800" i="1" dirty="0">
                <a:solidFill>
                  <a:schemeClr val="folHlink"/>
                </a:solidFill>
              </a:rPr>
              <a:t>crash recovery</a:t>
            </a:r>
            <a:r>
              <a:rPr lang="en-US" altLang="en-US" sz="2800" dirty="0"/>
              <a:t> 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33401"/>
            <a:ext cx="103632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 err="1">
                <a:solidFill>
                  <a:schemeClr val="folHlink"/>
                </a:solidFill>
              </a:rPr>
              <a:t>C</a:t>
            </a:r>
            <a:r>
              <a:rPr lang="en-US" altLang="en-US" sz="4000" dirty="0" err="1"/>
              <a:t>onsistenţ</a:t>
            </a:r>
            <a:r>
              <a:rPr lang="vi-VN" altLang="en-US" sz="4000" dirty="0"/>
              <a:t>ă</a:t>
            </a:r>
            <a:endParaRPr lang="en-US" altLang="en-US" sz="4000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14400" y="2057400"/>
            <a:ext cx="11201400" cy="39624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dirty="0"/>
              <a:t> O </a:t>
            </a:r>
            <a:r>
              <a:rPr lang="en-US" altLang="en-US" dirty="0" err="1"/>
              <a:t>tranzacţie</a:t>
            </a:r>
            <a:r>
              <a:rPr lang="en-US" altLang="en-US" dirty="0"/>
              <a:t> </a:t>
            </a:r>
            <a:r>
              <a:rPr lang="en-US" altLang="en-US" dirty="0" err="1"/>
              <a:t>executat</a:t>
            </a:r>
            <a:r>
              <a:rPr lang="vi-VN" altLang="en-US" dirty="0"/>
              <a:t>ă</a:t>
            </a:r>
            <a:r>
              <a:rPr lang="en-US" altLang="en-US" dirty="0"/>
              <a:t> </a:t>
            </a:r>
            <a:r>
              <a:rPr lang="en-US" altLang="en-US" i="1" dirty="0" err="1"/>
              <a:t>singur</a:t>
            </a:r>
            <a:r>
              <a:rPr lang="vi-VN" altLang="en-US" i="1" dirty="0"/>
              <a:t>ă</a:t>
            </a:r>
            <a:r>
              <a:rPr lang="en-US" altLang="en-US" i="1" dirty="0"/>
              <a:t> </a:t>
            </a:r>
            <a:r>
              <a:rPr lang="en-US" altLang="en-US" dirty="0"/>
              <a:t>pe o </a:t>
            </a:r>
            <a:r>
              <a:rPr lang="en-US" altLang="en-US" dirty="0" err="1"/>
              <a:t>baz</a:t>
            </a:r>
            <a:r>
              <a:rPr lang="vi-VN" altLang="en-US" dirty="0"/>
              <a:t>ă</a:t>
            </a:r>
            <a:r>
              <a:rPr lang="en-US" altLang="en-US" dirty="0"/>
              <a:t> de date consistent</a:t>
            </a:r>
            <a:r>
              <a:rPr lang="vi-VN" altLang="en-US" dirty="0"/>
              <a:t>ă</a:t>
            </a:r>
            <a:r>
              <a:rPr lang="en-US" altLang="en-US" dirty="0"/>
              <a:t>, las</a:t>
            </a:r>
            <a:r>
              <a:rPr lang="vi-VN" altLang="en-US" dirty="0"/>
              <a:t>ă </a:t>
            </a:r>
            <a:r>
              <a:rPr lang="en-US" altLang="en-US" dirty="0" err="1"/>
              <a:t>baza</a:t>
            </a:r>
            <a:r>
              <a:rPr lang="en-US" altLang="en-US" dirty="0"/>
              <a:t> de date </a:t>
            </a:r>
            <a:r>
              <a:rPr lang="ro-RO" altLang="en-US" dirty="0"/>
              <a:t>î</a:t>
            </a:r>
            <a:r>
              <a:rPr lang="en-US" altLang="en-US" dirty="0" err="1"/>
              <a:t>ntr</a:t>
            </a:r>
            <a:r>
              <a:rPr lang="en-US" altLang="en-US" dirty="0"/>
              <a:t>-o stare consistent</a:t>
            </a:r>
            <a:r>
              <a:rPr lang="vi-VN" altLang="en-US" dirty="0"/>
              <a:t>ă</a:t>
            </a:r>
            <a:r>
              <a:rPr lang="en-US" altLang="en-US" dirty="0"/>
              <a:t>.</a:t>
            </a:r>
          </a:p>
          <a:p>
            <a:pPr marL="228600" indent="-228600" eaLnBrk="1" hangingPunct="1"/>
            <a:endParaRPr lang="en-US" altLang="en-US" sz="2000" dirty="0"/>
          </a:p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Tranzacţiile</a:t>
            </a:r>
            <a:r>
              <a:rPr lang="en-US" altLang="en-US" dirty="0"/>
              <a:t> p</a:t>
            </a:r>
            <a:r>
              <a:rPr lang="vi-VN" altLang="en-US" dirty="0"/>
              <a:t>ă</a:t>
            </a:r>
            <a:r>
              <a:rPr lang="en-US" altLang="en-US" dirty="0" err="1"/>
              <a:t>strez</a:t>
            </a:r>
            <a:r>
              <a:rPr lang="vi-VN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constrângerile</a:t>
            </a:r>
            <a:r>
              <a:rPr lang="en-US" altLang="en-US" dirty="0"/>
              <a:t> de </a:t>
            </a:r>
            <a:r>
              <a:rPr lang="en-US" altLang="en-US" dirty="0" err="1"/>
              <a:t>integritate</a:t>
            </a:r>
            <a:r>
              <a:rPr lang="en-US" altLang="en-US" dirty="0"/>
              <a:t> ale </a:t>
            </a:r>
            <a:r>
              <a:rPr lang="en-US" altLang="en-US" dirty="0" err="1"/>
              <a:t>bazelor</a:t>
            </a:r>
            <a:r>
              <a:rPr lang="en-US" altLang="en-US" dirty="0"/>
              <a:t> de date.</a:t>
            </a:r>
          </a:p>
          <a:p>
            <a:pPr marL="228600" indent="-228600" eaLnBrk="1" hangingPunct="1"/>
            <a:endParaRPr lang="en-US" altLang="en-US" sz="2000" dirty="0"/>
          </a:p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Tranzacţiile</a:t>
            </a:r>
            <a:r>
              <a:rPr lang="en-US" altLang="en-US" dirty="0"/>
              <a:t> sunt </a:t>
            </a:r>
            <a:r>
              <a:rPr lang="en-US" altLang="en-US" dirty="0" err="1"/>
              <a:t>programe</a:t>
            </a:r>
            <a:r>
              <a:rPr lang="en-US" altLang="en-US" dirty="0"/>
              <a:t> </a:t>
            </a:r>
            <a:r>
              <a:rPr lang="en-US" altLang="en-US" i="1" dirty="0" err="1"/>
              <a:t>corecte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33401"/>
            <a:ext cx="103632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chemeClr val="folHlink"/>
                </a:solidFill>
              </a:rPr>
              <a:t>I</a:t>
            </a:r>
            <a:r>
              <a:rPr lang="ro-RO" altLang="en-US" sz="4000" dirty="0" err="1"/>
              <a:t>zolare</a:t>
            </a:r>
            <a:endParaRPr lang="en-US" altLang="en-US" sz="4000" dirty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3000" y="1066800"/>
            <a:ext cx="10896600" cy="54102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sz="2800" dirty="0" err="1"/>
              <a:t>Dac</a:t>
            </a:r>
            <a:r>
              <a:rPr lang="vi-VN" altLang="en-US" sz="2800" dirty="0"/>
              <a:t>ă </a:t>
            </a:r>
            <a:r>
              <a:rPr lang="en-US" altLang="en-US" sz="2800" dirty="0" err="1"/>
              <a:t>mai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multe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tranzacţii</a:t>
            </a:r>
            <a:r>
              <a:rPr lang="en-US" altLang="en-US" sz="2800" dirty="0"/>
              <a:t> sunt </a:t>
            </a:r>
            <a:r>
              <a:rPr lang="en-US" altLang="en-US" sz="2800" dirty="0" err="1"/>
              <a:t>executate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concurent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rezultatul</a:t>
            </a:r>
            <a:r>
              <a:rPr lang="en-US" altLang="en-US" sz="2800" dirty="0"/>
              <a:t> trebuie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fie identic cu una </a:t>
            </a:r>
            <a:r>
              <a:rPr lang="en-US" altLang="en-US" sz="2800" dirty="0" err="1"/>
              <a:t>dintre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execuţiile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seriale</a:t>
            </a:r>
            <a:r>
              <a:rPr lang="en-US" altLang="en-US" sz="2800" dirty="0"/>
              <a:t> ale </a:t>
            </a:r>
            <a:r>
              <a:rPr lang="en-US" altLang="en-US" sz="2800" dirty="0" err="1"/>
              <a:t>acestora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indiferent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ordine</a:t>
            </a:r>
            <a:r>
              <a:rPr lang="en-US" altLang="en-US" sz="2800" dirty="0"/>
              <a:t>) - </a:t>
            </a:r>
            <a:r>
              <a:rPr lang="en-US" altLang="en-US" sz="2800" i="1" dirty="0" err="1"/>
              <a:t>serializabilitate</a:t>
            </a:r>
            <a:r>
              <a:rPr lang="en-US" altLang="en-US" sz="2800" dirty="0"/>
              <a:t>.</a:t>
            </a:r>
          </a:p>
          <a:p>
            <a:pPr marL="228600" indent="-228600" eaLnBrk="1" hangingPunct="1"/>
            <a:endParaRPr lang="en-US" altLang="en-US" sz="2800" dirty="0"/>
          </a:p>
          <a:p>
            <a:pPr marL="228600" indent="-228600" eaLnBrk="1" hangingPunct="1"/>
            <a:r>
              <a:rPr lang="en-US" altLang="en-US" sz="2800" dirty="0" err="1"/>
              <a:t>Tranzacțiile</a:t>
            </a:r>
            <a:r>
              <a:rPr lang="en-US" altLang="en-US" sz="2800" dirty="0"/>
              <a:t> sunt </a:t>
            </a:r>
            <a:r>
              <a:rPr lang="en-US" altLang="en-US" sz="2800" dirty="0" err="1"/>
              <a:t>executate</a:t>
            </a:r>
            <a:r>
              <a:rPr lang="en-US" altLang="en-US" sz="2800" dirty="0"/>
              <a:t> “ferrite” de </a:t>
            </a:r>
            <a:r>
              <a:rPr lang="en-US" altLang="en-US" sz="2800" dirty="0" err="1"/>
              <a:t>efectele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altor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tranzactii</a:t>
            </a:r>
            <a:r>
              <a:rPr lang="en-US" altLang="en-US" sz="2800" dirty="0"/>
              <a:t>, ca </a:t>
            </a:r>
            <a:r>
              <a:rPr lang="en-US" altLang="en-US" sz="2800" dirty="0" err="1"/>
              <a:t>și</a:t>
            </a:r>
            <a:r>
              <a:rPr lang="en-US" altLang="en-US" sz="2800" dirty="0"/>
              <a:t> cum </a:t>
            </a:r>
            <a:r>
              <a:rPr lang="en-US" altLang="en-US" sz="2800" dirty="0" err="1"/>
              <a:t>ar</a:t>
            </a:r>
            <a:r>
              <a:rPr lang="en-US" altLang="en-US" sz="2800" dirty="0"/>
              <a:t> fi </a:t>
            </a:r>
            <a:r>
              <a:rPr lang="en-US" altLang="en-US" sz="2800" dirty="0" err="1"/>
              <a:t>executate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izolat</a:t>
            </a:r>
            <a:r>
              <a:rPr lang="en-US" altLang="en-US" sz="2800" dirty="0"/>
              <a:t>, o </a:t>
            </a:r>
            <a:r>
              <a:rPr lang="en-US" altLang="en-US" sz="2800" dirty="0" err="1"/>
              <a:t>tranzactie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“</a:t>
            </a:r>
            <a:r>
              <a:rPr lang="en-US" altLang="en-US" sz="2800" dirty="0" err="1"/>
              <a:t>vazuta</a:t>
            </a:r>
            <a:r>
              <a:rPr lang="en-US" altLang="en-US" sz="2800" dirty="0"/>
              <a:t>” ca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cand </a:t>
            </a:r>
            <a:r>
              <a:rPr lang="en-US" altLang="en-US" sz="2800" dirty="0" err="1"/>
              <a:t>baza</a:t>
            </a:r>
            <a:r>
              <a:rPr lang="en-US" altLang="en-US" sz="2800" dirty="0"/>
              <a:t> de data </a:t>
            </a:r>
            <a:r>
              <a:rPr lang="en-US" altLang="en-US" sz="2800" dirty="0" err="1"/>
              <a:t>ar</a:t>
            </a:r>
            <a:r>
              <a:rPr lang="en-US" altLang="en-US" sz="2800" dirty="0"/>
              <a:t> lucre single-user mode, </a:t>
            </a:r>
            <a:r>
              <a:rPr lang="en-US" altLang="en-US" sz="2800" dirty="0" err="1"/>
              <a:t>fara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paralelism</a:t>
            </a:r>
            <a:r>
              <a:rPr lang="en-US" altLang="en-US" sz="2800" dirty="0"/>
              <a:t>.</a:t>
            </a:r>
          </a:p>
          <a:p>
            <a:pPr marL="228600" indent="-228600" eaLnBrk="1" hangingPunct="1"/>
            <a:endParaRPr lang="en-US" altLang="en-US" sz="2800" dirty="0"/>
          </a:p>
          <a:p>
            <a:pPr marL="228600" indent="-228600" eaLnBrk="1" hangingPunct="1"/>
            <a:r>
              <a:rPr lang="en-US" altLang="en-US" sz="2800" dirty="0"/>
              <a:t>O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nu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partaja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modific</a:t>
            </a:r>
            <a:r>
              <a:rPr lang="vi-VN" altLang="en-US" sz="2800" dirty="0"/>
              <a:t>ă</a:t>
            </a:r>
            <a:r>
              <a:rPr lang="en-US" altLang="en-US" sz="2800" dirty="0"/>
              <a:t>rile operate </a:t>
            </a:r>
            <a:r>
              <a:rPr lang="en-US" altLang="en-US" sz="2800" dirty="0" err="1"/>
              <a:t>pân</a:t>
            </a:r>
            <a:r>
              <a:rPr lang="vi-VN" altLang="en-US" sz="2800" dirty="0"/>
              <a:t>ă </a:t>
            </a:r>
            <a:r>
              <a:rPr lang="en-US" altLang="en-US" sz="2800" dirty="0"/>
              <a:t>nu </a:t>
            </a:r>
            <a:r>
              <a:rPr lang="en-US" altLang="en-US" sz="2800" dirty="0" err="1"/>
              <a:t>este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finalizat</a:t>
            </a:r>
            <a:r>
              <a:rPr lang="vi-VN" altLang="en-US" sz="2800" dirty="0"/>
              <a:t>ă</a:t>
            </a:r>
            <a:endParaRPr lang="en-US" altLang="en-US" sz="2800" dirty="0"/>
          </a:p>
          <a:p>
            <a:pPr marL="971550" lvl="1" indent="-228600" eaLnBrk="1" hangingPunct="1"/>
            <a:r>
              <a:rPr lang="en-US" altLang="en-US" dirty="0"/>
              <a:t> </a:t>
            </a:r>
            <a:r>
              <a:rPr lang="en-US" altLang="en-US" sz="2400" dirty="0" err="1"/>
              <a:t>Condiţie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necesar</a:t>
            </a:r>
            <a:r>
              <a:rPr lang="vi-VN" altLang="en-US" sz="2400" dirty="0"/>
              <a:t>ă </a:t>
            </a:r>
            <a:r>
              <a:rPr lang="en-US" altLang="en-US" sz="2400" dirty="0"/>
              <a:t>pentru </a:t>
            </a:r>
            <a:r>
              <a:rPr lang="en-US" altLang="en-US" sz="2400" dirty="0" err="1"/>
              <a:t>evitarea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eşecurilor</a:t>
            </a:r>
            <a:r>
              <a:rPr lang="en-US" altLang="en-US" sz="2400" dirty="0"/>
              <a:t> in </a:t>
            </a:r>
            <a:r>
              <a:rPr lang="en-US" altLang="en-US" sz="2400" dirty="0" err="1"/>
              <a:t>cascad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971550" lvl="1" indent="-228600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33401"/>
            <a:ext cx="10287000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000" b="1" dirty="0" err="1">
                <a:solidFill>
                  <a:schemeClr val="folHlink"/>
                </a:solidFill>
              </a:rPr>
              <a:t>D</a:t>
            </a:r>
            <a:r>
              <a:rPr lang="en-US" altLang="en-US" sz="4000" dirty="0" err="1"/>
              <a:t>urabilitate</a:t>
            </a:r>
            <a:endParaRPr lang="en-US" altLang="en-US" sz="40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200" y="2133599"/>
            <a:ext cx="11125200" cy="41910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Odat</a:t>
            </a:r>
            <a:r>
              <a:rPr lang="vi-VN" altLang="en-US" dirty="0"/>
              <a:t>ă </a:t>
            </a:r>
            <a:r>
              <a:rPr lang="en-US" altLang="en-US" dirty="0"/>
              <a:t>o </a:t>
            </a:r>
            <a:r>
              <a:rPr lang="en-US" altLang="en-US" dirty="0" err="1"/>
              <a:t>tranzacţie</a:t>
            </a:r>
            <a:r>
              <a:rPr lang="en-US" altLang="en-US" dirty="0"/>
              <a:t> </a:t>
            </a:r>
            <a:r>
              <a:rPr lang="en-US" altLang="en-US" dirty="0" err="1"/>
              <a:t>finalizat</a:t>
            </a:r>
            <a:r>
              <a:rPr lang="vi-VN" altLang="en-US" dirty="0"/>
              <a:t>ă</a:t>
            </a:r>
            <a:r>
              <a:rPr lang="en-US" altLang="en-US" dirty="0"/>
              <a:t>, </a:t>
            </a:r>
            <a:r>
              <a:rPr lang="en-US" altLang="en-US" dirty="0" err="1"/>
              <a:t>sistemul</a:t>
            </a:r>
            <a:r>
              <a:rPr lang="en-US" altLang="en-US" dirty="0"/>
              <a:t> trebuie s</a:t>
            </a:r>
            <a:r>
              <a:rPr lang="vi-VN" altLang="en-US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garanteze</a:t>
            </a:r>
            <a:r>
              <a:rPr lang="en-US" altLang="en-US" dirty="0"/>
              <a:t> c</a:t>
            </a:r>
            <a:r>
              <a:rPr lang="vi-VN" altLang="en-US" dirty="0"/>
              <a:t>ă </a:t>
            </a:r>
            <a:r>
              <a:rPr lang="en-US" altLang="en-US" dirty="0" err="1"/>
              <a:t>rezultatul</a:t>
            </a:r>
            <a:r>
              <a:rPr lang="en-US" altLang="en-US" dirty="0"/>
              <a:t> </a:t>
            </a:r>
            <a:r>
              <a:rPr lang="en-US" altLang="en-US" dirty="0" err="1"/>
              <a:t>operaţiilor</a:t>
            </a:r>
            <a:r>
              <a:rPr lang="en-US" altLang="en-US" dirty="0"/>
              <a:t> </a:t>
            </a:r>
            <a:r>
              <a:rPr lang="en-US" altLang="en-US" dirty="0" err="1"/>
              <a:t>acesteia</a:t>
            </a:r>
            <a:r>
              <a:rPr lang="en-US" altLang="en-US" dirty="0"/>
              <a:t> nu se </a:t>
            </a:r>
            <a:r>
              <a:rPr lang="en-US" altLang="en-US" dirty="0" err="1"/>
              <a:t>vor</a:t>
            </a:r>
            <a:r>
              <a:rPr lang="en-US" altLang="en-US" dirty="0"/>
              <a:t> </a:t>
            </a:r>
            <a:r>
              <a:rPr lang="en-US" altLang="en-US" dirty="0" err="1"/>
              <a:t>pierde</a:t>
            </a:r>
            <a:r>
              <a:rPr lang="en-US" altLang="en-US" dirty="0"/>
              <a:t>, </a:t>
            </a:r>
            <a:r>
              <a:rPr lang="en-US" altLang="en-US" dirty="0" err="1"/>
              <a:t>chiar</a:t>
            </a:r>
            <a:r>
              <a:rPr lang="en-US" altLang="en-US" dirty="0"/>
              <a:t> si la </a:t>
            </a:r>
            <a:r>
              <a:rPr lang="en-US" altLang="en-US" dirty="0" err="1"/>
              <a:t>apariţia</a:t>
            </a:r>
            <a:r>
              <a:rPr lang="en-US" altLang="en-US" dirty="0"/>
              <a:t> </a:t>
            </a:r>
            <a:r>
              <a:rPr lang="en-US" altLang="en-US" dirty="0" err="1"/>
              <a:t>unor</a:t>
            </a:r>
            <a:r>
              <a:rPr lang="en-US" altLang="en-US" dirty="0"/>
              <a:t> </a:t>
            </a:r>
            <a:r>
              <a:rPr lang="en-US" altLang="en-US" dirty="0" err="1"/>
              <a:t>erori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bloc</a:t>
            </a:r>
            <a:r>
              <a:rPr lang="vi-VN" altLang="en-US" dirty="0"/>
              <a:t>ă</a:t>
            </a:r>
            <a:r>
              <a:rPr lang="en-US" altLang="en-US" dirty="0" err="1"/>
              <a:t>ri</a:t>
            </a:r>
            <a:r>
              <a:rPr lang="en-US" altLang="en-US" dirty="0"/>
              <a:t> </a:t>
            </a:r>
            <a:r>
              <a:rPr lang="en-US" altLang="en-US" dirty="0" err="1"/>
              <a:t>ulterioare</a:t>
            </a:r>
            <a:r>
              <a:rPr lang="en-US" altLang="en-US" dirty="0"/>
              <a:t>.</a:t>
            </a:r>
          </a:p>
          <a:p>
            <a:pPr marL="228600" indent="-228600" eaLnBrk="1" hangingPunct="1"/>
            <a:endParaRPr lang="en-US" altLang="en-US" dirty="0"/>
          </a:p>
          <a:p>
            <a:pPr marL="228600" indent="-228600" eaLnBrk="1" hangingPunct="1"/>
            <a:r>
              <a:rPr lang="en-US" altLang="en-US" dirty="0"/>
              <a:t> </a:t>
            </a:r>
            <a:r>
              <a:rPr lang="en-US" altLang="en-US" dirty="0" err="1"/>
              <a:t>Recuperarea</a:t>
            </a:r>
            <a:r>
              <a:rPr lang="en-US" altLang="en-US" dirty="0"/>
              <a:t> </a:t>
            </a:r>
            <a:r>
              <a:rPr lang="en-US" altLang="en-US" dirty="0" err="1"/>
              <a:t>datelor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90600" y="1279957"/>
            <a:ext cx="10972800" cy="50292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SzPct val="130000"/>
              <a:buNone/>
            </a:pPr>
            <a:endParaRPr lang="en-US" altLang="en-US" sz="2800" dirty="0"/>
          </a:p>
          <a:p>
            <a:pPr marL="0" indent="0" eaLnBrk="1" hangingPunct="1">
              <a:buSzPct val="130000"/>
              <a:buNone/>
            </a:pPr>
            <a:endParaRPr lang="en-US" altLang="en-US" sz="2800" dirty="0"/>
          </a:p>
          <a:p>
            <a:pPr marL="228600" indent="-228600" algn="ctr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T1:	BEGIN   A=A+100,   B=B-100   END</a:t>
            </a:r>
          </a:p>
          <a:p>
            <a:pPr marL="228600" indent="-228600" algn="ctr">
              <a:spcBef>
                <a:spcPct val="0"/>
              </a:spcBef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228600" indent="-228600" algn="ctr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T2:	BEGIN   A=1.06*A,   B=1.06*B   END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dirty="0"/>
              <a:t> Prima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transfer</a:t>
            </a:r>
            <a:r>
              <a:rPr lang="vi-VN" altLang="en-US" sz="2800" dirty="0"/>
              <a:t>ă</a:t>
            </a:r>
            <a:r>
              <a:rPr lang="en-US" altLang="en-US" sz="2800" dirty="0"/>
              <a:t> 100€ din </a:t>
            </a:r>
            <a:r>
              <a:rPr lang="en-US" altLang="en-US" sz="2800" dirty="0" err="1"/>
              <a:t>contul</a:t>
            </a:r>
            <a:r>
              <a:rPr lang="en-US" altLang="en-US" sz="2800" dirty="0"/>
              <a:t> B </a:t>
            </a:r>
            <a:r>
              <a:rPr lang="ro-RO" altLang="en-US" sz="2800" dirty="0"/>
              <a:t>î</a:t>
            </a:r>
            <a:r>
              <a:rPr lang="en-US" altLang="en-US" sz="2800" dirty="0"/>
              <a:t>n </a:t>
            </a:r>
            <a:r>
              <a:rPr lang="en-US" altLang="en-US" sz="2800" dirty="0" err="1"/>
              <a:t>contul</a:t>
            </a:r>
            <a:r>
              <a:rPr lang="en-US" altLang="en-US" sz="2800" dirty="0"/>
              <a:t> A.  </a:t>
            </a:r>
          </a:p>
          <a:p>
            <a:pPr marL="228600" indent="-228600" algn="just">
              <a:buSzPct val="130000"/>
              <a:buFont typeface="Wingdings" panose="05000000000000000000" pitchFamily="2" charset="2"/>
              <a:buChar char="§"/>
            </a:pPr>
            <a:r>
              <a:rPr lang="en-US" altLang="en-US" sz="2800" dirty="0"/>
              <a:t> </a:t>
            </a:r>
            <a:r>
              <a:rPr lang="en-US" altLang="en-US" sz="2800" dirty="0" err="1"/>
              <a:t>Cea</a:t>
            </a:r>
            <a:r>
              <a:rPr lang="en-US" altLang="en-US" sz="2800" dirty="0"/>
              <a:t> de-a </a:t>
            </a:r>
            <a:r>
              <a:rPr lang="en-US" altLang="en-US" sz="2800" dirty="0" err="1"/>
              <a:t>doua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tranzacţie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adaug</a:t>
            </a:r>
            <a:r>
              <a:rPr lang="vi-VN" altLang="en-US" sz="2800" dirty="0"/>
              <a:t>ă</a:t>
            </a:r>
            <a:r>
              <a:rPr lang="en-US" altLang="en-US" sz="2800" dirty="0"/>
              <a:t> o </a:t>
            </a:r>
            <a:r>
              <a:rPr lang="en-US" altLang="en-US" sz="2800" dirty="0" err="1"/>
              <a:t>doband</a:t>
            </a:r>
            <a:r>
              <a:rPr lang="vi-VN" altLang="en-US" sz="2800" dirty="0"/>
              <a:t>ă</a:t>
            </a:r>
            <a:r>
              <a:rPr lang="en-US" altLang="en-US" sz="2800" dirty="0"/>
              <a:t> de 6% </a:t>
            </a:r>
            <a:r>
              <a:rPr lang="en-US" altLang="en-US" sz="2800" dirty="0" err="1"/>
              <a:t>sumelor</a:t>
            </a:r>
            <a:r>
              <a:rPr lang="en-US" altLang="en-US" sz="2800" dirty="0"/>
              <a:t> din </a:t>
            </a:r>
            <a:r>
              <a:rPr lang="en-US" altLang="en-US" sz="2800" dirty="0" err="1"/>
              <a:t>ambele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conturi</a:t>
            </a:r>
            <a:r>
              <a:rPr lang="en-US" altLang="en-US" sz="2800" dirty="0"/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573088"/>
            <a:ext cx="9982200" cy="6461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altLang="en-US" kern="0" dirty="0" err="1"/>
              <a:t>Exemplu</a:t>
            </a:r>
            <a:endParaRPr lang="en-US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44488"/>
            <a:ext cx="102108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Exemplu</a:t>
            </a:r>
            <a:endParaRPr lang="en-US" altLang="en-US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219200"/>
            <a:ext cx="10515600" cy="48006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ro-RO" altLang="en-US" sz="2800" dirty="0"/>
              <a:t> </a:t>
            </a:r>
            <a:r>
              <a:rPr lang="en-US" altLang="en-US" sz="2800" dirty="0"/>
              <a:t>O </a:t>
            </a:r>
            <a:r>
              <a:rPr lang="en-US" altLang="en-US" sz="2800" dirty="0" err="1"/>
              <a:t>posibil</a:t>
            </a:r>
            <a:r>
              <a:rPr lang="vi-VN" altLang="en-US" sz="2800" dirty="0"/>
              <a:t>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intercalare</a:t>
            </a:r>
            <a:r>
              <a:rPr lang="en-US" altLang="en-US" sz="2800" dirty="0"/>
              <a:t> a </a:t>
            </a:r>
            <a:r>
              <a:rPr lang="en-US" altLang="en-US" sz="2800" dirty="0" err="1"/>
              <a:t>operaţiilor</a:t>
            </a:r>
            <a:r>
              <a:rPr lang="en-US" altLang="en-US" sz="2800" dirty="0"/>
              <a:t> (</a:t>
            </a:r>
            <a:r>
              <a:rPr lang="en-US" altLang="en-US" sz="2800" i="1" u="sng" dirty="0">
                <a:solidFill>
                  <a:schemeClr val="folHlink"/>
                </a:solidFill>
              </a:rPr>
              <a:t>plan</a:t>
            </a:r>
            <a:r>
              <a:rPr lang="en-US" altLang="en-US" sz="2800" dirty="0"/>
              <a:t>):</a:t>
            </a:r>
          </a:p>
          <a:p>
            <a:pPr marL="228600" indent="-228600" eaLnBrk="1" hangingPunct="1"/>
            <a:endParaRPr lang="en-US" altLang="en-US" sz="1200" dirty="0"/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T1:	 A=A+100,   		     B=B-100   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T2:	   	         A=1.06*A,  		 B=1.06*B</a:t>
            </a:r>
          </a:p>
          <a:p>
            <a:pPr marL="228600" indent="-228600" eaLnBrk="1" hangingPunct="1"/>
            <a:endParaRPr lang="en-US" altLang="en-US" sz="1200" dirty="0"/>
          </a:p>
          <a:p>
            <a:pPr marL="228600" indent="-228600" eaLnBrk="1" hangingPunct="1"/>
            <a:r>
              <a:rPr lang="en-US" altLang="en-US" sz="2800" dirty="0"/>
              <a:t> O a doua variant</a:t>
            </a:r>
            <a:r>
              <a:rPr lang="vi-VN" altLang="en-US" sz="2800" dirty="0"/>
              <a:t>ă</a:t>
            </a:r>
            <a:r>
              <a:rPr lang="en-US" altLang="en-US" sz="2800" dirty="0"/>
              <a:t>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T1:	 A=A+100,   		     		B=B-100   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T2:	   	         A=1.06*A, B=1.06*B</a:t>
            </a:r>
          </a:p>
          <a:p>
            <a:pPr marL="228600" indent="-228600" eaLnBrk="1" hangingPunct="1"/>
            <a:endParaRPr lang="en-US" altLang="en-US" sz="1200" dirty="0">
              <a:solidFill>
                <a:schemeClr val="tx1"/>
              </a:solidFill>
            </a:endParaRPr>
          </a:p>
          <a:p>
            <a:pPr marL="228600" indent="-228600">
              <a:buClr>
                <a:schemeClr val="tx1"/>
              </a:buClr>
              <a:buNone/>
            </a:pPr>
            <a:r>
              <a:rPr lang="en-US" altLang="en-US" sz="2800" dirty="0"/>
              <a:t>Cum “</a:t>
            </a:r>
            <a:r>
              <a:rPr lang="en-US" altLang="en-US" sz="2800" dirty="0" err="1"/>
              <a:t>vede</a:t>
            </a:r>
            <a:r>
              <a:rPr lang="en-US" altLang="en-US" sz="2800" dirty="0"/>
              <a:t>” SGBD al </a:t>
            </a:r>
            <a:r>
              <a:rPr lang="en-US" altLang="en-US" sz="2800" dirty="0" err="1"/>
              <a:t>doilea</a:t>
            </a:r>
            <a:r>
              <a:rPr lang="en-US" altLang="en-US" sz="2800" dirty="0"/>
              <a:t> plan: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T1:	 R(A), W(A),   		     	      R(B), W(B)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T2:	   		R(A), W(A), R(B), W(B)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8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BB1C2-66B1-E35D-B250-D3AB46EE8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AA2FABF4-912A-E13E-82F3-0F7712711FE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44488"/>
            <a:ext cx="102108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Anomalii</a:t>
            </a:r>
            <a:r>
              <a:rPr lang="en-US" altLang="en-US" dirty="0"/>
              <a:t> de </a:t>
            </a:r>
            <a:r>
              <a:rPr lang="en-US" altLang="en-US" dirty="0" err="1"/>
              <a:t>executie</a:t>
            </a:r>
            <a:r>
              <a:rPr lang="en-US" altLang="en-US" dirty="0"/>
              <a:t> in </a:t>
            </a:r>
            <a:r>
              <a:rPr lang="en-US" altLang="en-US" dirty="0" err="1"/>
              <a:t>tranzactiile</a:t>
            </a:r>
            <a:r>
              <a:rPr lang="en-US" altLang="en-US" dirty="0"/>
              <a:t> intercalate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662D0660-C562-1498-3F2A-620C1DE1A04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219200"/>
            <a:ext cx="10515600" cy="48006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endParaRPr lang="en-US" altLang="en-US" sz="1200" dirty="0"/>
          </a:p>
          <a:p>
            <a:pPr marL="228600" indent="-228600" eaLnBrk="1" hangingPunct="1"/>
            <a:r>
              <a:rPr lang="en-US" altLang="en-US" sz="2800" dirty="0"/>
              <a:t>RR: </a:t>
            </a:r>
          </a:p>
          <a:p>
            <a:pPr marL="628650" lvl="1" indent="-228600" eaLnBrk="1" hangingPunct="1"/>
            <a:r>
              <a:rPr lang="en-US" altLang="en-US" sz="2400" dirty="0" err="1"/>
              <a:t>Două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tranzacții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un </a:t>
            </a:r>
            <a:r>
              <a:rPr lang="en-US" altLang="en-US" sz="2400" dirty="0" err="1"/>
              <a:t>obiect</a:t>
            </a:r>
            <a:r>
              <a:rPr lang="en-US" altLang="en-US" sz="2400" dirty="0"/>
              <a:t> de date =&gt; </a:t>
            </a:r>
            <a:r>
              <a:rPr lang="en-US" altLang="en-US" sz="2400" dirty="0" err="1"/>
              <a:t>fără</a:t>
            </a:r>
            <a:r>
              <a:rPr lang="en-US" altLang="en-US" sz="2400" dirty="0"/>
              <a:t> conflict,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execuției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importantă</a:t>
            </a:r>
            <a:r>
              <a:rPr lang="en-US" altLang="en-US" sz="2400" dirty="0"/>
              <a:t>.</a:t>
            </a:r>
          </a:p>
          <a:p>
            <a:pPr marL="228600" indent="-228600" eaLnBrk="1" hangingPunct="1"/>
            <a:r>
              <a:rPr lang="en-US" altLang="en-US" sz="2800" dirty="0"/>
              <a:t>R/W (set date </a:t>
            </a:r>
            <a:r>
              <a:rPr lang="en-US" altLang="en-US" sz="2800" dirty="0" err="1"/>
              <a:t>diferit</a:t>
            </a:r>
            <a:r>
              <a:rPr lang="en-US" altLang="en-US" sz="2800" dirty="0"/>
              <a:t>)</a:t>
            </a:r>
          </a:p>
          <a:p>
            <a:pPr marL="628650" lvl="1" indent="-228600" eaLnBrk="1" hangingPunct="1"/>
            <a:r>
              <a:rPr lang="en-US" altLang="en-US" sz="2400" dirty="0" err="1"/>
              <a:t>Două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tranzacții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și</a:t>
            </a:r>
            <a:r>
              <a:rPr lang="en-US" altLang="en-US" sz="2400" dirty="0"/>
              <a:t>/</a:t>
            </a:r>
            <a:r>
              <a:rPr lang="en-US" altLang="en-US" sz="2400" dirty="0" err="1"/>
              <a:t>sau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scriu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obiecte</a:t>
            </a:r>
            <a:r>
              <a:rPr lang="en-US" altLang="en-US" sz="2400" dirty="0"/>
              <a:t> de date </a:t>
            </a:r>
            <a:r>
              <a:rPr lang="en-US" altLang="en-US" sz="2400" dirty="0" err="1"/>
              <a:t>complet</a:t>
            </a:r>
            <a:r>
              <a:rPr lang="en-US" altLang="en-US" sz="2400" dirty="0"/>
              <a:t> separate =&gt; </a:t>
            </a:r>
            <a:r>
              <a:rPr lang="en-US" altLang="en-US" sz="2400" dirty="0" err="1"/>
              <a:t>fără</a:t>
            </a:r>
            <a:r>
              <a:rPr lang="en-US" altLang="en-US" sz="2400" dirty="0"/>
              <a:t> conflict,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execuției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importantă</a:t>
            </a:r>
            <a:r>
              <a:rPr lang="en-US" altLang="en-US" sz="2400" dirty="0"/>
              <a:t>.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 marL="228600" indent="-228600" eaLnBrk="1" hangingPunct="1"/>
            <a:r>
              <a:rPr lang="en-US" altLang="en-US" sz="2800" dirty="0"/>
              <a:t>R/W (</a:t>
            </a:r>
            <a:r>
              <a:rPr lang="en-US" altLang="en-US" sz="2800" dirty="0" err="1"/>
              <a:t>acelasi</a:t>
            </a:r>
            <a:r>
              <a:rPr lang="en-US" altLang="en-US" sz="2800" dirty="0"/>
              <a:t> set date </a:t>
            </a:r>
            <a:r>
              <a:rPr lang="en-US" altLang="en-US" sz="2800" dirty="0" err="1"/>
              <a:t>diferit</a:t>
            </a:r>
            <a:r>
              <a:rPr lang="en-US" altLang="en-US" sz="2800" dirty="0"/>
              <a:t>)</a:t>
            </a:r>
          </a:p>
          <a:p>
            <a:pPr marL="628650" lvl="1" indent="-228600" eaLnBrk="1" hangingPunct="1"/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Două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tranzacții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operează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asupra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aceluiași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obiect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de date,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iar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cel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puțin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una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dintre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ele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efectuează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o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operație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scriere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=&gt;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ordinea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execuției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2400" dirty="0" err="1">
                <a:solidFill>
                  <a:schemeClr val="tx2">
                    <a:lumMod val="75000"/>
                  </a:schemeClr>
                </a:solidFill>
              </a:rPr>
              <a:t>este</a:t>
            </a:r>
            <a:r>
              <a:rPr lang="en-US" altLang="en-US" sz="2400" dirty="0">
                <a:solidFill>
                  <a:schemeClr val="tx2">
                    <a:lumMod val="75000"/>
                  </a:schemeClr>
                </a:solidFill>
              </a:rPr>
              <a:t> important – </a:t>
            </a:r>
            <a:r>
              <a:rPr lang="en-US" altLang="en-US" sz="2400" b="1" dirty="0" err="1">
                <a:solidFill>
                  <a:schemeClr val="tx2">
                    <a:lumMod val="75000"/>
                  </a:schemeClr>
                </a:solidFill>
              </a:rPr>
              <a:t>Conflicte</a:t>
            </a:r>
            <a:r>
              <a:rPr lang="en-US" altLang="en-US" sz="24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</a:p>
          <a:p>
            <a:pPr marL="400050" lvl="1" indent="0" eaLnBrk="1" hangingPunct="1">
              <a:buNone/>
            </a:pPr>
            <a:endParaRPr lang="en-US" altLang="en-US" sz="8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A4D45-DAB7-B18B-40DD-82A81B0B7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25B7C1B3-D93E-6E5B-7164-B2512552552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44488"/>
            <a:ext cx="102108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Conflicte</a:t>
            </a:r>
            <a:r>
              <a:rPr lang="en-US" altLang="en-US" dirty="0"/>
              <a:t>: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4205D11B-4CA5-A298-7F97-45126FBE638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219200"/>
            <a:ext cx="10515600" cy="48006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endParaRPr lang="en-US" altLang="en-US" sz="1200" dirty="0"/>
          </a:p>
          <a:p>
            <a:pPr marL="0" indent="0">
              <a:buNone/>
            </a:pPr>
            <a:r>
              <a:rPr lang="fr-FR" sz="2800" b="1" dirty="0" err="1"/>
              <a:t>Conflicte</a:t>
            </a:r>
            <a:r>
              <a:rPr lang="fr-FR" sz="2800" b="1" dirty="0"/>
              <a:t>:</a:t>
            </a:r>
            <a:endParaRPr lang="fr-FR" sz="2800" dirty="0"/>
          </a:p>
          <a:p>
            <a:r>
              <a:rPr lang="fr-FR" sz="2800" b="1" dirty="0"/>
              <a:t>WR </a:t>
            </a:r>
            <a:r>
              <a:rPr lang="fr-FR" sz="2800" b="1" dirty="0" err="1"/>
              <a:t>Conflict</a:t>
            </a:r>
            <a:r>
              <a:rPr lang="fr-FR" sz="2800" dirty="0"/>
              <a:t> – T2 </a:t>
            </a:r>
            <a:r>
              <a:rPr lang="fr-FR" sz="2800" dirty="0" err="1"/>
              <a:t>citește</a:t>
            </a:r>
            <a:r>
              <a:rPr lang="fr-FR" sz="2800" dirty="0"/>
              <a:t> un </a:t>
            </a:r>
            <a:r>
              <a:rPr lang="fr-FR" sz="2800" dirty="0" err="1"/>
              <a:t>obiect</a:t>
            </a:r>
            <a:r>
              <a:rPr lang="fr-FR" sz="2800" dirty="0"/>
              <a:t> de date </a:t>
            </a:r>
            <a:r>
              <a:rPr lang="fr-FR" sz="2800" dirty="0" err="1"/>
              <a:t>scris</a:t>
            </a:r>
            <a:r>
              <a:rPr lang="fr-FR" sz="2800" dirty="0"/>
              <a:t> </a:t>
            </a:r>
            <a:r>
              <a:rPr lang="fr-FR" sz="2800" dirty="0" err="1"/>
              <a:t>anterior</a:t>
            </a:r>
            <a:r>
              <a:rPr lang="fr-FR" sz="2800" dirty="0"/>
              <a:t> de T1.</a:t>
            </a:r>
          </a:p>
          <a:p>
            <a:endParaRPr lang="fr-FR" sz="2800" dirty="0"/>
          </a:p>
          <a:p>
            <a:r>
              <a:rPr lang="fr-FR" sz="2800" b="1" dirty="0"/>
              <a:t>RW </a:t>
            </a:r>
            <a:r>
              <a:rPr lang="fr-FR" sz="2800" b="1" dirty="0" err="1"/>
              <a:t>Conflict</a:t>
            </a:r>
            <a:r>
              <a:rPr lang="fr-FR" sz="2800" dirty="0"/>
              <a:t> – T2 </a:t>
            </a:r>
            <a:r>
              <a:rPr lang="fr-FR" sz="2800" dirty="0" err="1"/>
              <a:t>scrie</a:t>
            </a:r>
            <a:r>
              <a:rPr lang="fr-FR" sz="2800" dirty="0"/>
              <a:t> un </a:t>
            </a:r>
            <a:r>
              <a:rPr lang="fr-FR" sz="2800" dirty="0" err="1"/>
              <a:t>obiect</a:t>
            </a:r>
            <a:r>
              <a:rPr lang="fr-FR" sz="2800" dirty="0"/>
              <a:t> de date </a:t>
            </a:r>
            <a:r>
              <a:rPr lang="fr-FR" sz="2800" dirty="0" err="1"/>
              <a:t>citit</a:t>
            </a:r>
            <a:r>
              <a:rPr lang="fr-FR" sz="2800" dirty="0"/>
              <a:t> </a:t>
            </a:r>
            <a:r>
              <a:rPr lang="fr-FR" sz="2800" dirty="0" err="1"/>
              <a:t>anterior</a:t>
            </a:r>
            <a:r>
              <a:rPr lang="fr-FR" sz="2800" dirty="0"/>
              <a:t> de T1.</a:t>
            </a:r>
          </a:p>
          <a:p>
            <a:endParaRPr lang="fr-FR" sz="2800" dirty="0"/>
          </a:p>
          <a:p>
            <a:r>
              <a:rPr lang="fr-FR" sz="2800" b="1" dirty="0"/>
              <a:t>WW </a:t>
            </a:r>
            <a:r>
              <a:rPr lang="fr-FR" sz="2800" b="1" dirty="0" err="1"/>
              <a:t>Conflict</a:t>
            </a:r>
            <a:r>
              <a:rPr lang="fr-FR" sz="2800" dirty="0"/>
              <a:t> – T2 </a:t>
            </a:r>
            <a:r>
              <a:rPr lang="fr-FR" sz="2800" dirty="0" err="1"/>
              <a:t>scrie</a:t>
            </a:r>
            <a:r>
              <a:rPr lang="fr-FR" sz="2800" dirty="0"/>
              <a:t> un </a:t>
            </a:r>
            <a:r>
              <a:rPr lang="fr-FR" sz="2800" dirty="0" err="1"/>
              <a:t>obiect</a:t>
            </a:r>
            <a:r>
              <a:rPr lang="fr-FR" sz="2800" dirty="0"/>
              <a:t> de date </a:t>
            </a:r>
            <a:r>
              <a:rPr lang="fr-FR" sz="2800" dirty="0" err="1"/>
              <a:t>scris</a:t>
            </a:r>
            <a:r>
              <a:rPr lang="fr-FR" sz="2800" dirty="0"/>
              <a:t> </a:t>
            </a:r>
            <a:r>
              <a:rPr lang="fr-FR" sz="2800" dirty="0" err="1"/>
              <a:t>anterior</a:t>
            </a:r>
            <a:r>
              <a:rPr lang="fr-FR" sz="2800" dirty="0"/>
              <a:t> de T1.</a:t>
            </a:r>
          </a:p>
          <a:p>
            <a:pPr marL="400050" lvl="1" indent="0" eaLnBrk="1" hangingPunct="1">
              <a:buNone/>
            </a:pPr>
            <a:endParaRPr lang="en-US" altLang="en-US" sz="8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4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9A87-B63F-6C59-1D8C-3A079ADA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Detalii</a:t>
            </a:r>
            <a:r>
              <a:rPr lang="en-US" dirty="0"/>
              <a:t> </a:t>
            </a:r>
            <a:r>
              <a:rPr lang="en-US" dirty="0" err="1"/>
              <a:t>organizatorice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25B3-25D9-9E04-2EAB-7721A1E0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code: </a:t>
            </a:r>
            <a:r>
              <a:rPr lang="ro-RO" b="1" i="0" dirty="0">
                <a:solidFill>
                  <a:srgbClr val="242424"/>
                </a:solidFill>
                <a:effectLst/>
                <a:latin typeface="-apple-system"/>
              </a:rPr>
              <a:t>7xykd68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310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3088"/>
            <a:ext cx="102870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Anomalii</a:t>
            </a:r>
            <a:r>
              <a:rPr lang="en-US" altLang="en-US" dirty="0"/>
              <a:t> ale </a:t>
            </a:r>
            <a:r>
              <a:rPr lang="en-US" altLang="en-US" dirty="0" err="1"/>
              <a:t>execuţiei</a:t>
            </a:r>
            <a:r>
              <a:rPr lang="en-US" altLang="en-US" dirty="0"/>
              <a:t> </a:t>
            </a:r>
            <a:r>
              <a:rPr lang="en-US" altLang="en-US" dirty="0" err="1"/>
              <a:t>concurente</a:t>
            </a:r>
            <a:endParaRPr lang="en-US" alt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1584757"/>
            <a:ext cx="10972800" cy="47244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400" dirty="0"/>
              <a:t> </a:t>
            </a:r>
            <a:r>
              <a:rPr lang="en-US" altLang="en-US" sz="2400" i="1" dirty="0"/>
              <a:t>Reading Uncommitted Data</a:t>
            </a:r>
            <a:r>
              <a:rPr lang="en-US" altLang="en-US" sz="2400" dirty="0"/>
              <a:t> (conflict WR, “</a:t>
            </a:r>
            <a:r>
              <a:rPr lang="en-US" altLang="en-US" sz="2400" i="1" dirty="0"/>
              <a:t>dirty reads</a:t>
            </a:r>
            <a:r>
              <a:rPr lang="en-US" altLang="en-US" sz="2400" dirty="0"/>
              <a:t>”):</a:t>
            </a:r>
            <a:br>
              <a:rPr lang="en-US" altLang="en-US" sz="2400" dirty="0"/>
            </a:br>
            <a:endParaRPr lang="en-US" altLang="en-US" sz="10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</a:rPr>
              <a:t>T1: 	R(A), W(A),   	               R(B), W(B), </a:t>
            </a:r>
            <a:r>
              <a:rPr lang="en-US" altLang="en-US" sz="2400" b="1" dirty="0">
                <a:solidFill>
                  <a:srgbClr val="C00000"/>
                </a:solidFill>
              </a:rPr>
              <a:t>A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800" dirty="0"/>
              <a:t> </a:t>
            </a:r>
            <a:r>
              <a:rPr lang="en-US" altLang="en-US" sz="2400" i="1" dirty="0"/>
              <a:t>Unrepeatable Reads</a:t>
            </a:r>
            <a:r>
              <a:rPr lang="en-US" altLang="en-US" sz="2400" dirty="0"/>
              <a:t> (conflict RW):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hlink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T1:	R(A),  		     	   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400" i="1" dirty="0"/>
              <a:t> Overwriting Uncommitted Data</a:t>
            </a:r>
            <a:r>
              <a:rPr lang="en-US" altLang="en-US" sz="2400" dirty="0"/>
              <a:t> (Conflict WW, “</a:t>
            </a:r>
            <a:r>
              <a:rPr lang="en-US" altLang="en-US" sz="2400" i="1" dirty="0"/>
              <a:t>blind writes</a:t>
            </a:r>
            <a:r>
              <a:rPr lang="en-US" altLang="en-US" sz="2400" dirty="0"/>
              <a:t>”):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T1:	W(A),  		   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W(A),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66800" y="512763"/>
            <a:ext cx="8839201" cy="768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sz="4400" dirty="0" err="1"/>
              <a:t>Con</a:t>
            </a:r>
            <a:r>
              <a:rPr lang="en-US" altLang="en-US" sz="4400" dirty="0" err="1">
                <a:ea typeface="Verdana" panose="020B0604030504040204" pitchFamily="34" charset="0"/>
                <a:cs typeface="Verdana" panose="020B0604030504040204" pitchFamily="34" charset="0"/>
              </a:rPr>
              <a:t>ținut</a:t>
            </a:r>
            <a:r>
              <a:rPr lang="en-US" altLang="en-US" sz="4400" dirty="0"/>
              <a:t> curs	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124201" y="1524000"/>
            <a:ext cx="8669336" cy="49482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Gestiunea</a:t>
            </a:r>
            <a:r>
              <a:rPr lang="en-US" altLang="en-US" dirty="0"/>
              <a:t> </a:t>
            </a:r>
            <a:r>
              <a:rPr lang="en-US" altLang="en-US" dirty="0" err="1"/>
              <a:t>tranzacţiilor</a:t>
            </a:r>
            <a:r>
              <a:rPr lang="en-US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Controlul</a:t>
            </a:r>
            <a:r>
              <a:rPr lang="en-US" altLang="en-US" dirty="0"/>
              <a:t> </a:t>
            </a:r>
            <a:r>
              <a:rPr lang="en-US" altLang="en-US" dirty="0" err="1"/>
              <a:t>concurenţei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Recuperarea</a:t>
            </a:r>
            <a:r>
              <a:rPr lang="en-US" altLang="en-US" dirty="0"/>
              <a:t> </a:t>
            </a:r>
            <a:r>
              <a:rPr lang="en-US" altLang="en-US" dirty="0" err="1"/>
              <a:t>datelor</a:t>
            </a:r>
            <a:endParaRPr lang="en-US" altLang="en-US" sz="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Sortare</a:t>
            </a:r>
            <a:r>
              <a:rPr lang="en-US" altLang="en-US" dirty="0"/>
              <a:t> extern</a:t>
            </a:r>
            <a:r>
              <a:rPr lang="vi-VN" altLang="en-US" dirty="0"/>
              <a:t>ă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Evaluarea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</a:t>
            </a:r>
            <a:r>
              <a:rPr lang="en-US" altLang="en-US" dirty="0" err="1"/>
              <a:t>relaţionali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Optimizarea</a:t>
            </a:r>
            <a:r>
              <a:rPr lang="en-US" altLang="en-US" dirty="0"/>
              <a:t> </a:t>
            </a:r>
            <a:r>
              <a:rPr lang="en-US" altLang="en-US" dirty="0" err="1"/>
              <a:t>interog</a:t>
            </a:r>
            <a:r>
              <a:rPr lang="vi-VN" altLang="en-US" dirty="0"/>
              <a:t>ă</a:t>
            </a:r>
            <a:r>
              <a:rPr lang="en-US" altLang="en-US" dirty="0" err="1"/>
              <a:t>rilor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</a:t>
            </a:r>
            <a:r>
              <a:rPr lang="en-US" altLang="en-US" dirty="0" err="1"/>
              <a:t>Baze</a:t>
            </a:r>
            <a:r>
              <a:rPr lang="en-US" altLang="en-US" dirty="0"/>
              <a:t> de date </a:t>
            </a:r>
            <a:r>
              <a:rPr lang="en-US" altLang="en-US" dirty="0" err="1"/>
              <a:t>distribuite</a:t>
            </a:r>
            <a:r>
              <a:rPr lang="en-US" altLang="en-US" dirty="0"/>
              <a:t> / </a:t>
            </a:r>
            <a:r>
              <a:rPr lang="en-US" altLang="en-US" dirty="0" err="1"/>
              <a:t>paralele</a:t>
            </a:r>
            <a:endParaRPr lang="en-US" altLang="en-US" sz="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/>
              <a:t> Securitate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434976"/>
            <a:ext cx="9525001" cy="70802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altLang="en-US" sz="4000" dirty="0" err="1"/>
              <a:t>Structura</a:t>
            </a:r>
            <a:r>
              <a:rPr lang="en-GB" altLang="en-US" sz="4000" dirty="0"/>
              <a:t> </a:t>
            </a:r>
            <a:r>
              <a:rPr lang="en-US" altLang="en-US" sz="4000" dirty="0" err="1"/>
              <a:t>unui</a:t>
            </a:r>
            <a:r>
              <a:rPr lang="en-US" altLang="en-US" sz="4000" dirty="0"/>
              <a:t> SGBD</a:t>
            </a:r>
          </a:p>
        </p:txBody>
      </p:sp>
      <p:sp>
        <p:nvSpPr>
          <p:cNvPr id="7172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1981200" y="1504950"/>
            <a:ext cx="7315200" cy="1600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en-GB" altLang="en-US" sz="2800"/>
          </a:p>
        </p:txBody>
      </p:sp>
      <p:pic>
        <p:nvPicPr>
          <p:cNvPr id="7173" name="Picture 102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A349A4"/>
              </a:clrFrom>
              <a:clrTo>
                <a:srgbClr val="A349A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99019"/>
            <a:ext cx="8466138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F76F66-8B22-4CCE-92F9-424023FFCDEC}" type="slidenum">
              <a:rPr lang="en-US" altLang="en-US" sz="1200">
                <a:solidFill>
                  <a:schemeClr val="hlink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hlink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1295400"/>
            <a:ext cx="100584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Structura</a:t>
            </a:r>
            <a:r>
              <a:rPr lang="en-US" altLang="en-US" dirty="0"/>
              <a:t> </a:t>
            </a:r>
            <a:br>
              <a:rPr lang="ro-RO" altLang="en-US" dirty="0"/>
            </a:br>
            <a:r>
              <a:rPr lang="en-US" altLang="en-US" dirty="0"/>
              <a:t>MS SQL Server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295400"/>
            <a:ext cx="8458200" cy="51768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pic>
        <p:nvPicPr>
          <p:cNvPr id="8197" name="Picture 5" descr="architecture_sql_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825" y="1"/>
            <a:ext cx="874598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295400"/>
            <a:ext cx="8458200" cy="51768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00101" y="637599"/>
            <a:ext cx="9982197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40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Tranzacţii</a:t>
            </a:r>
            <a:endParaRPr lang="en-US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74875" y="12954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>
            <a:off x="3767277" y="2895600"/>
            <a:ext cx="762000" cy="952798"/>
          </a:xfrm>
          <a:prstGeom prst="can">
            <a:avLst>
              <a:gd name="adj" fmla="val 4312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>
            <a:off x="8034477" y="2895600"/>
            <a:ext cx="762000" cy="952798"/>
          </a:xfrm>
          <a:prstGeom prst="can">
            <a:avLst>
              <a:gd name="adj" fmla="val 4312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AutoShape 6"/>
          <p:cNvSpPr>
            <a:spLocks noChangeArrowheads="1"/>
          </p:cNvSpPr>
          <p:nvPr/>
        </p:nvSpPr>
        <p:spPr bwMode="auto">
          <a:xfrm>
            <a:off x="5900877" y="2895600"/>
            <a:ext cx="762000" cy="952798"/>
          </a:xfrm>
          <a:prstGeom prst="can">
            <a:avLst>
              <a:gd name="adj" fmla="val 43128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Line 7"/>
          <p:cNvSpPr>
            <a:spLocks noChangeShapeType="1"/>
          </p:cNvSpPr>
          <p:nvPr/>
        </p:nvSpPr>
        <p:spPr bwMode="auto">
          <a:xfrm>
            <a:off x="4605477" y="4057799"/>
            <a:ext cx="3429000" cy="0"/>
          </a:xfrm>
          <a:prstGeom prst="line">
            <a:avLst/>
          </a:prstGeom>
          <a:noFill/>
          <a:ln w="25400">
            <a:solidFill>
              <a:schemeClr val="tx2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4072078" y="4734075"/>
            <a:ext cx="1298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Început</a:t>
            </a:r>
          </a:p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tranzacţie</a:t>
            </a:r>
          </a:p>
        </p:txBody>
      </p:sp>
      <p:sp>
        <p:nvSpPr>
          <p:cNvPr id="9227" name="Line 9"/>
          <p:cNvSpPr>
            <a:spLocks noChangeShapeType="1"/>
          </p:cNvSpPr>
          <p:nvPr/>
        </p:nvSpPr>
        <p:spPr bwMode="auto">
          <a:xfrm flipV="1">
            <a:off x="4605477" y="4210199"/>
            <a:ext cx="0" cy="5334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8" name="AutoShape 10"/>
          <p:cNvSpPr>
            <a:spLocks/>
          </p:cNvSpPr>
          <p:nvPr/>
        </p:nvSpPr>
        <p:spPr bwMode="auto">
          <a:xfrm rot="16179366">
            <a:off x="6204090" y="2759224"/>
            <a:ext cx="304800" cy="3200400"/>
          </a:xfrm>
          <a:prstGeom prst="leftBrace">
            <a:avLst>
              <a:gd name="adj1" fmla="val 78750"/>
              <a:gd name="adj2" fmla="val 49167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7531241" y="4734075"/>
            <a:ext cx="1373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Terminare</a:t>
            </a:r>
          </a:p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tranzacţie</a:t>
            </a:r>
          </a:p>
        </p:txBody>
      </p:sp>
      <p:sp>
        <p:nvSpPr>
          <p:cNvPr id="9231" name="Text Box 13"/>
          <p:cNvSpPr txBox="1">
            <a:spLocks noChangeArrowheads="1"/>
          </p:cNvSpPr>
          <p:nvPr/>
        </p:nvSpPr>
        <p:spPr bwMode="auto">
          <a:xfrm>
            <a:off x="5670691" y="4667400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Execuţia </a:t>
            </a:r>
            <a:b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</a:rPr>
              <a:t>tranzacţiei </a:t>
            </a:r>
          </a:p>
        </p:txBody>
      </p:sp>
      <p:sp>
        <p:nvSpPr>
          <p:cNvPr id="9232" name="Text Box 14"/>
          <p:cNvSpPr txBox="1">
            <a:spLocks noChangeArrowheads="1"/>
          </p:cNvSpPr>
          <p:nvPr/>
        </p:nvSpPr>
        <p:spPr bwMode="auto">
          <a:xfrm>
            <a:off x="2160727" y="39054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Baza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de date </a:t>
            </a:r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în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  <a:b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stare consistent</a:t>
            </a:r>
            <a:r>
              <a:rPr lang="vi-VN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ă</a:t>
            </a:r>
            <a:endParaRPr lang="en-US" altLang="en-US" sz="2000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3" name="Text Box 15"/>
          <p:cNvSpPr txBox="1">
            <a:spLocks noChangeArrowheads="1"/>
          </p:cNvSpPr>
          <p:nvPr/>
        </p:nvSpPr>
        <p:spPr bwMode="auto">
          <a:xfrm>
            <a:off x="8915826" y="3002547"/>
            <a:ext cx="20569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Baza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de date </a:t>
            </a:r>
            <a:r>
              <a:rPr lang="en-US" altLang="en-US" sz="2000" dirty="0" err="1">
                <a:solidFill>
                  <a:schemeClr val="tx2"/>
                </a:solidFill>
                <a:latin typeface="Book Antiqua" panose="02040602050305030304" pitchFamily="18" charset="0"/>
              </a:rPr>
              <a:t>în</a:t>
            </a: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  <a:b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stare consistent</a:t>
            </a:r>
            <a:r>
              <a:rPr lang="vi-VN" alt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ă</a:t>
            </a:r>
            <a:endParaRPr lang="en-US" altLang="en-US" sz="2000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4" name="Line 16"/>
          <p:cNvSpPr>
            <a:spLocks noChangeShapeType="1"/>
          </p:cNvSpPr>
          <p:nvPr/>
        </p:nvSpPr>
        <p:spPr bwMode="auto">
          <a:xfrm flipV="1">
            <a:off x="3195777" y="3524399"/>
            <a:ext cx="533400" cy="45720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5" name="Line 17"/>
          <p:cNvSpPr>
            <a:spLocks noChangeShapeType="1"/>
          </p:cNvSpPr>
          <p:nvPr/>
        </p:nvSpPr>
        <p:spPr bwMode="auto">
          <a:xfrm flipH="1" flipV="1">
            <a:off x="8872677" y="3371999"/>
            <a:ext cx="3048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6" name="Line 18"/>
          <p:cNvSpPr>
            <a:spLocks noChangeShapeType="1"/>
          </p:cNvSpPr>
          <p:nvPr/>
        </p:nvSpPr>
        <p:spPr bwMode="auto">
          <a:xfrm flipV="1">
            <a:off x="4681677" y="3371999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7" name="Line 19"/>
          <p:cNvSpPr>
            <a:spLocks noChangeShapeType="1"/>
          </p:cNvSpPr>
          <p:nvPr/>
        </p:nvSpPr>
        <p:spPr bwMode="auto">
          <a:xfrm flipV="1">
            <a:off x="6853377" y="3410099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95300" y="528638"/>
            <a:ext cx="8534400" cy="762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3600" kern="0" dirty="0" err="1">
                <a:solidFill>
                  <a:schemeClr val="tx2"/>
                </a:solidFill>
                <a:latin typeface="+mn-lt"/>
                <a:ea typeface="+mj-ea"/>
                <a:cs typeface="+mj-cs"/>
              </a:rPr>
              <a:t>Tranzacţii</a:t>
            </a:r>
            <a:r>
              <a:rPr lang="en-US" sz="3600" kern="0" dirty="0">
                <a:solidFill>
                  <a:schemeClr val="tx2"/>
                </a:solidFill>
                <a:latin typeface="+mn-lt"/>
                <a:cs typeface="+mn-cs"/>
              </a:rPr>
              <a:t> (cont.)</a:t>
            </a:r>
            <a:endParaRPr lang="en-US" sz="3600" kern="0" dirty="0">
              <a:solidFill>
                <a:schemeClr val="tx2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133600" y="1447800"/>
            <a:ext cx="8534400" cy="5029200"/>
          </a:xfrm>
          <a:prstGeom prst="rect">
            <a:avLst/>
          </a:prstGeom>
          <a:blipFill rotWithShape="1">
            <a:blip r:embed="rId2"/>
            <a:stretch>
              <a:fillRect l="-643" r="-228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0" y="914400"/>
            <a:ext cx="7848600" cy="3962400"/>
          </a:xfrm>
          <a:prstGeom prst="rect">
            <a:avLst/>
          </a:prstGeom>
        </p:spPr>
        <p:txBody>
          <a:bodyPr/>
          <a:lstStyle/>
          <a:p>
            <a:pPr marL="749300" lvl="1" indent="-177800" eaLnBrk="1" hangingPunct="1"/>
            <a:r>
              <a:rPr lang="en-US" altLang="en-US" sz="3600" dirty="0"/>
              <a:t> Begin – transaction</a:t>
            </a:r>
          </a:p>
          <a:p>
            <a:pPr marL="749300" lvl="1" indent="-177800" eaLnBrk="1" hangingPunct="1"/>
            <a:r>
              <a:rPr lang="en-US" altLang="en-US" sz="3600" dirty="0"/>
              <a:t> Read</a:t>
            </a:r>
          </a:p>
          <a:p>
            <a:pPr marL="749300" lvl="1" indent="-177800" eaLnBrk="1" hangingPunct="1"/>
            <a:r>
              <a:rPr lang="en-US" altLang="en-US" sz="3600" dirty="0"/>
              <a:t> Write</a:t>
            </a:r>
          </a:p>
          <a:p>
            <a:pPr marL="749300" lvl="1" indent="-177800" eaLnBrk="1" hangingPunct="1"/>
            <a:r>
              <a:rPr lang="en-US" altLang="en-US" sz="3600" dirty="0"/>
              <a:t> End – transaction</a:t>
            </a:r>
          </a:p>
          <a:p>
            <a:pPr marL="749300" lvl="1" indent="-177800" eaLnBrk="1" hangingPunct="1"/>
            <a:r>
              <a:rPr lang="en-US" altLang="en-US" sz="3600" dirty="0"/>
              <a:t> Commit – transaction</a:t>
            </a:r>
          </a:p>
          <a:p>
            <a:pPr marL="749300" lvl="1" indent="-177800" eaLnBrk="1" hangingPunct="1"/>
            <a:r>
              <a:rPr lang="en-US" altLang="en-US" sz="3600" dirty="0"/>
              <a:t> Abort – transaction</a:t>
            </a:r>
          </a:p>
          <a:p>
            <a:pPr marL="749300" lvl="1" indent="-177800" eaLnBrk="1" hangingPunct="1"/>
            <a:r>
              <a:rPr lang="en-US" altLang="en-US" sz="3600" dirty="0"/>
              <a:t> Undo</a:t>
            </a:r>
          </a:p>
          <a:p>
            <a:pPr marL="749300" lvl="1" indent="-177800" eaLnBrk="1" hangingPunct="1"/>
            <a:r>
              <a:rPr lang="en-US" altLang="en-US" sz="3600" dirty="0"/>
              <a:t> Redo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284163"/>
            <a:ext cx="101346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/>
              <a:t>St</a:t>
            </a:r>
            <a:r>
              <a:rPr lang="vi-VN" altLang="en-US" dirty="0"/>
              <a:t>ă</a:t>
            </a:r>
            <a:r>
              <a:rPr lang="en-US" altLang="en-US" dirty="0"/>
              <a:t>rile </a:t>
            </a:r>
            <a:r>
              <a:rPr lang="en-US" altLang="en-US" dirty="0" err="1"/>
              <a:t>tranzacţiilor</a:t>
            </a:r>
            <a:endParaRPr lang="en-US" altLang="en-US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199573"/>
            <a:ext cx="12573000" cy="49530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Active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tranzacţia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este</a:t>
            </a:r>
            <a:r>
              <a:rPr lang="en-US" altLang="en-US" sz="2600" dirty="0"/>
              <a:t> </a:t>
            </a:r>
            <a:r>
              <a:rPr lang="en-US" altLang="en-US" sz="2600" dirty="0" err="1"/>
              <a:t>în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execuţie</a:t>
            </a:r>
            <a:endParaRPr lang="en-US" altLang="en-US" sz="2600" dirty="0"/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Partially Committed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tranzacţia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urmeaz</a:t>
            </a:r>
            <a:r>
              <a:rPr lang="vi-VN" altLang="en-US" sz="2600" dirty="0"/>
              <a:t>ă</a:t>
            </a:r>
            <a:r>
              <a:rPr lang="en-US" altLang="en-US" sz="2600" dirty="0"/>
              <a:t> s</a:t>
            </a:r>
            <a:r>
              <a:rPr lang="vi-VN" altLang="en-US" sz="2600" dirty="0"/>
              <a:t>ă</a:t>
            </a:r>
            <a:r>
              <a:rPr lang="en-US" altLang="en-US" sz="2600" dirty="0"/>
              <a:t> se </a:t>
            </a:r>
            <a:r>
              <a:rPr lang="en-US" altLang="en-US" sz="2600" dirty="0" err="1"/>
              <a:t>finalizeze</a:t>
            </a:r>
            <a:endParaRPr lang="en-US" altLang="en-US" sz="2600" dirty="0"/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Committed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terminare</a:t>
            </a:r>
            <a:r>
              <a:rPr lang="en-US" altLang="en-US" sz="2600" dirty="0"/>
              <a:t> cu </a:t>
            </a:r>
            <a:r>
              <a:rPr lang="en-US" altLang="en-US" sz="2600" dirty="0" err="1"/>
              <a:t>succes</a:t>
            </a:r>
            <a:endParaRPr lang="en-US" altLang="en-US" sz="2600" dirty="0"/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Failed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execuţia</a:t>
            </a:r>
            <a:r>
              <a:rPr lang="en-US" altLang="en-US" sz="2600" dirty="0"/>
              <a:t> normal</a:t>
            </a:r>
            <a:r>
              <a:rPr lang="vi-VN" altLang="en-US" sz="2600" dirty="0"/>
              <a:t>ă</a:t>
            </a:r>
            <a:r>
              <a:rPr lang="en-US" altLang="en-US" sz="2600" dirty="0"/>
              <a:t> a </a:t>
            </a:r>
            <a:r>
              <a:rPr lang="en-US" altLang="en-US" sz="2600" dirty="0" err="1"/>
              <a:t>tranzacţiei</a:t>
            </a:r>
            <a:r>
              <a:rPr lang="en-US" altLang="en-US" sz="2600" dirty="0"/>
              <a:t> nu </a:t>
            </a:r>
            <a:r>
              <a:rPr lang="en-US" altLang="en-US" sz="2600" dirty="0" err="1"/>
              <a:t>mai</a:t>
            </a:r>
            <a:r>
              <a:rPr lang="en-US" altLang="en-US" sz="2600" dirty="0"/>
              <a:t> </a:t>
            </a:r>
            <a:r>
              <a:rPr lang="en-US" altLang="en-US" sz="2600" dirty="0" err="1"/>
              <a:t>poate</a:t>
            </a:r>
            <a:r>
              <a:rPr lang="en-US" altLang="en-US" sz="2600" dirty="0"/>
              <a:t> continua</a:t>
            </a:r>
          </a:p>
          <a:p>
            <a:pPr marL="228600" indent="-228600" eaLnBrk="1" hangingPunct="1"/>
            <a:r>
              <a:rPr lang="en-US" altLang="en-US" sz="2600" dirty="0"/>
              <a:t> </a:t>
            </a:r>
            <a:r>
              <a:rPr lang="en-US" altLang="en-US" sz="2600" dirty="0">
                <a:solidFill>
                  <a:schemeClr val="folHlink"/>
                </a:solidFill>
              </a:rPr>
              <a:t>Aborted</a:t>
            </a:r>
            <a:r>
              <a:rPr lang="en-US" altLang="en-US" sz="2600" dirty="0"/>
              <a:t>: </a:t>
            </a:r>
            <a:r>
              <a:rPr lang="en-US" altLang="en-US" sz="2600" dirty="0" err="1"/>
              <a:t>terminare</a:t>
            </a:r>
            <a:r>
              <a:rPr lang="en-US" altLang="en-US" sz="2600" dirty="0"/>
              <a:t> cu </a:t>
            </a:r>
            <a:r>
              <a:rPr lang="en-US" altLang="en-US" sz="2600" i="1" dirty="0"/>
              <a:t>roll back</a:t>
            </a:r>
          </a:p>
        </p:txBody>
      </p:sp>
      <p:sp>
        <p:nvSpPr>
          <p:cNvPr id="12294" name="AutoShape 4"/>
          <p:cNvSpPr>
            <a:spLocks noChangeArrowheads="1"/>
          </p:cNvSpPr>
          <p:nvPr/>
        </p:nvSpPr>
        <p:spPr bwMode="auto">
          <a:xfrm>
            <a:off x="4419600" y="53340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4483100" y="53848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Active</a:t>
            </a:r>
          </a:p>
        </p:txBody>
      </p:sp>
      <p:sp>
        <p:nvSpPr>
          <p:cNvPr id="12296" name="AutoShape 6"/>
          <p:cNvSpPr>
            <a:spLocks noChangeArrowheads="1"/>
          </p:cNvSpPr>
          <p:nvPr/>
        </p:nvSpPr>
        <p:spPr bwMode="auto">
          <a:xfrm>
            <a:off x="6756400" y="4278314"/>
            <a:ext cx="1371600" cy="814387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6731000" y="43434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Partially committed</a:t>
            </a:r>
          </a:p>
        </p:txBody>
      </p:sp>
      <p:sp>
        <p:nvSpPr>
          <p:cNvPr id="12298" name="AutoShape 8"/>
          <p:cNvSpPr>
            <a:spLocks noChangeArrowheads="1"/>
          </p:cNvSpPr>
          <p:nvPr/>
        </p:nvSpPr>
        <p:spPr bwMode="auto">
          <a:xfrm>
            <a:off x="9740900" y="47244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9" name="Text Box 9"/>
          <p:cNvSpPr txBox="1">
            <a:spLocks noChangeArrowheads="1"/>
          </p:cNvSpPr>
          <p:nvPr/>
        </p:nvSpPr>
        <p:spPr bwMode="auto">
          <a:xfrm>
            <a:off x="9677400" y="4762501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Committed</a:t>
            </a:r>
          </a:p>
        </p:txBody>
      </p:sp>
      <p:sp>
        <p:nvSpPr>
          <p:cNvPr id="12300" name="AutoShape 10"/>
          <p:cNvSpPr>
            <a:spLocks noChangeArrowheads="1"/>
          </p:cNvSpPr>
          <p:nvPr/>
        </p:nvSpPr>
        <p:spPr bwMode="auto">
          <a:xfrm>
            <a:off x="9601200" y="59436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1" name="Text Box 11"/>
          <p:cNvSpPr txBox="1">
            <a:spLocks noChangeArrowheads="1"/>
          </p:cNvSpPr>
          <p:nvPr/>
        </p:nvSpPr>
        <p:spPr bwMode="auto">
          <a:xfrm>
            <a:off x="9664700" y="59944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solidFill>
                  <a:schemeClr val="folHlink"/>
                </a:solidFill>
              </a:rPr>
              <a:t>Aborted</a:t>
            </a:r>
          </a:p>
        </p:txBody>
      </p:sp>
      <p:sp>
        <p:nvSpPr>
          <p:cNvPr id="12302" name="AutoShape 12"/>
          <p:cNvSpPr>
            <a:spLocks noChangeArrowheads="1"/>
          </p:cNvSpPr>
          <p:nvPr/>
        </p:nvSpPr>
        <p:spPr bwMode="auto">
          <a:xfrm>
            <a:off x="7010400" y="5892800"/>
            <a:ext cx="1371600" cy="457200"/>
          </a:xfrm>
          <a:prstGeom prst="flowChartAlternateProcess">
            <a:avLst/>
          </a:prstGeom>
          <a:solidFill>
            <a:schemeClr val="accent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7073900" y="59436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folHlink"/>
                </a:solidFill>
              </a:rPr>
              <a:t>Failed</a:t>
            </a:r>
          </a:p>
        </p:txBody>
      </p:sp>
      <p:cxnSp>
        <p:nvCxnSpPr>
          <p:cNvPr id="12304" name="AutoShape 14"/>
          <p:cNvCxnSpPr>
            <a:cxnSpLocks noChangeShapeType="1"/>
            <a:stCxn id="12294" idx="1"/>
            <a:endCxn id="12294" idx="0"/>
          </p:cNvCxnSpPr>
          <p:nvPr/>
        </p:nvCxnSpPr>
        <p:spPr bwMode="auto">
          <a:xfrm rot="10800000" flipH="1">
            <a:off x="4410076" y="5324476"/>
            <a:ext cx="695325" cy="238125"/>
          </a:xfrm>
          <a:prstGeom prst="curvedConnector4">
            <a:avLst>
              <a:gd name="adj1" fmla="val -13245"/>
              <a:gd name="adj2" fmla="val 251333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Line 15"/>
          <p:cNvSpPr>
            <a:spLocks noChangeShapeType="1"/>
          </p:cNvSpPr>
          <p:nvPr/>
        </p:nvSpPr>
        <p:spPr bwMode="auto">
          <a:xfrm>
            <a:off x="3429000" y="5638800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12306" name="AutoShape 16"/>
          <p:cNvCxnSpPr>
            <a:cxnSpLocks noChangeShapeType="1"/>
            <a:stCxn id="12294" idx="3"/>
            <a:endCxn id="12296" idx="1"/>
          </p:cNvCxnSpPr>
          <p:nvPr/>
        </p:nvCxnSpPr>
        <p:spPr bwMode="auto">
          <a:xfrm flipV="1">
            <a:off x="5800725" y="4686300"/>
            <a:ext cx="946150" cy="876300"/>
          </a:xfrm>
          <a:prstGeom prst="straightConnector1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7"/>
          <p:cNvCxnSpPr>
            <a:cxnSpLocks noChangeShapeType="1"/>
            <a:stCxn id="12294" idx="3"/>
            <a:endCxn id="12302" idx="1"/>
          </p:cNvCxnSpPr>
          <p:nvPr/>
        </p:nvCxnSpPr>
        <p:spPr bwMode="auto">
          <a:xfrm>
            <a:off x="5800725" y="5562600"/>
            <a:ext cx="1200150" cy="558800"/>
          </a:xfrm>
          <a:prstGeom prst="straightConnector1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18"/>
          <p:cNvCxnSpPr>
            <a:cxnSpLocks noChangeShapeType="1"/>
            <a:stCxn id="12296" idx="2"/>
            <a:endCxn id="12302" idx="0"/>
          </p:cNvCxnSpPr>
          <p:nvPr/>
        </p:nvCxnSpPr>
        <p:spPr bwMode="auto">
          <a:xfrm rot="16200000" flipH="1">
            <a:off x="7178675" y="5365750"/>
            <a:ext cx="781050" cy="2540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19"/>
          <p:cNvCxnSpPr>
            <a:cxnSpLocks noChangeShapeType="1"/>
            <a:stCxn id="12302" idx="3"/>
            <a:endCxn id="12300" idx="1"/>
          </p:cNvCxnSpPr>
          <p:nvPr/>
        </p:nvCxnSpPr>
        <p:spPr bwMode="auto">
          <a:xfrm>
            <a:off x="8391525" y="6121400"/>
            <a:ext cx="1200150" cy="50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1"/>
          <p:cNvCxnSpPr>
            <a:cxnSpLocks noChangeShapeType="1"/>
            <a:stCxn id="12297" idx="3"/>
            <a:endCxn id="12299" idx="1"/>
          </p:cNvCxnSpPr>
          <p:nvPr/>
        </p:nvCxnSpPr>
        <p:spPr bwMode="auto">
          <a:xfrm>
            <a:off x="8178800" y="4664076"/>
            <a:ext cx="1498600" cy="28257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3505200" y="533400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Begin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4038600" y="4648200"/>
            <a:ext cx="155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Read/Write...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5880101" y="4787900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End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5715001" y="5791200"/>
            <a:ext cx="74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Abort</a:t>
            </a:r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6781801" y="5334000"/>
            <a:ext cx="74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Abort</a:t>
            </a:r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8763001" y="4419600"/>
            <a:ext cx="981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Commit</a:t>
            </a:r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8458200" y="5791200"/>
            <a:ext cx="712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tx2"/>
                </a:solidFill>
              </a:rPr>
              <a:t>Undo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91C2B8-F5D3-4B7B-8072-33E1D674D910}"/>
</file>

<file path=customXml/itemProps2.xml><?xml version="1.0" encoding="utf-8"?>
<ds:datastoreItem xmlns:ds="http://schemas.openxmlformats.org/officeDocument/2006/customXml" ds:itemID="{174DF4EE-63C0-4BB9-882C-1C096A73E73F}"/>
</file>

<file path=customXml/itemProps3.xml><?xml version="1.0" encoding="utf-8"?>
<ds:datastoreItem xmlns:ds="http://schemas.openxmlformats.org/officeDocument/2006/customXml" ds:itemID="{B2B6E2BB-C20D-4338-AB45-8DE3A2949641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148</TotalTime>
  <Words>1276</Words>
  <Application>Microsoft Office PowerPoint</Application>
  <PresentationFormat>Widescreen</PresentationFormat>
  <Paragraphs>170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-apple-system</vt:lpstr>
      <vt:lpstr>Arial</vt:lpstr>
      <vt:lpstr>Book Antiqua</vt:lpstr>
      <vt:lpstr>Calibri</vt:lpstr>
      <vt:lpstr>Calibri Light</vt:lpstr>
      <vt:lpstr>Times New Roman</vt:lpstr>
      <vt:lpstr>Verdana</vt:lpstr>
      <vt:lpstr>Wingdings</vt:lpstr>
      <vt:lpstr>Bold Stripes</vt:lpstr>
      <vt:lpstr>Office Theme</vt:lpstr>
      <vt:lpstr>PowerPoint Presentation</vt:lpstr>
      <vt:lpstr>Detalii organizatorice</vt:lpstr>
      <vt:lpstr>Conținut curs </vt:lpstr>
      <vt:lpstr>Structura unui SGBD</vt:lpstr>
      <vt:lpstr>Structura  MS SQL Server</vt:lpstr>
      <vt:lpstr>PowerPoint Presentation</vt:lpstr>
      <vt:lpstr>PowerPoint Presentation</vt:lpstr>
      <vt:lpstr>PowerPoint Presentation</vt:lpstr>
      <vt:lpstr>Stările tranzacţiilor</vt:lpstr>
      <vt:lpstr>Concurenţa  într-un SGBD</vt:lpstr>
      <vt:lpstr>Proprietăţile tranzacţiilor - ACID</vt:lpstr>
      <vt:lpstr>Atomicitate</vt:lpstr>
      <vt:lpstr>Consistenţă</vt:lpstr>
      <vt:lpstr>Izolare</vt:lpstr>
      <vt:lpstr>Durabilitate</vt:lpstr>
      <vt:lpstr>PowerPoint Presentation</vt:lpstr>
      <vt:lpstr>Exemplu</vt:lpstr>
      <vt:lpstr>Anomalii de executie in tranzactiile intercalate</vt:lpstr>
      <vt:lpstr>Conflicte:</vt:lpstr>
      <vt:lpstr>Anomalii ale execuţiei concurente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Manuela Petrescu</cp:lastModifiedBy>
  <cp:revision>472</cp:revision>
  <cp:lastPrinted>1601-01-01T00:00:00Z</cp:lastPrinted>
  <dcterms:created xsi:type="dcterms:W3CDTF">2004-02-22T11:33:27Z</dcterms:created>
  <dcterms:modified xsi:type="dcterms:W3CDTF">2025-03-04T13:12:19Z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