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4" r:id="rId2"/>
  </p:sldMasterIdLst>
  <p:notesMasterIdLst>
    <p:notesMasterId r:id="rId58"/>
  </p:notesMasterIdLst>
  <p:handoutMasterIdLst>
    <p:handoutMasterId r:id="rId59"/>
  </p:handoutMasterIdLst>
  <p:sldIdLst>
    <p:sldId id="266" r:id="rId3"/>
    <p:sldId id="344" r:id="rId4"/>
    <p:sldId id="345" r:id="rId5"/>
    <p:sldId id="346" r:id="rId6"/>
    <p:sldId id="347" r:id="rId7"/>
    <p:sldId id="348" r:id="rId8"/>
    <p:sldId id="349" r:id="rId9"/>
    <p:sldId id="290" r:id="rId10"/>
    <p:sldId id="351" r:id="rId11"/>
    <p:sldId id="352" r:id="rId12"/>
    <p:sldId id="322" r:id="rId13"/>
    <p:sldId id="326" r:id="rId14"/>
    <p:sldId id="327" r:id="rId15"/>
    <p:sldId id="328" r:id="rId16"/>
    <p:sldId id="330" r:id="rId17"/>
    <p:sldId id="323" r:id="rId18"/>
    <p:sldId id="329" r:id="rId19"/>
    <p:sldId id="353" r:id="rId20"/>
    <p:sldId id="292" r:id="rId21"/>
    <p:sldId id="293" r:id="rId22"/>
    <p:sldId id="294" r:id="rId23"/>
    <p:sldId id="343" r:id="rId24"/>
    <p:sldId id="304" r:id="rId25"/>
    <p:sldId id="296" r:id="rId26"/>
    <p:sldId id="331" r:id="rId27"/>
    <p:sldId id="320" r:id="rId28"/>
    <p:sldId id="297" r:id="rId29"/>
    <p:sldId id="339" r:id="rId30"/>
    <p:sldId id="321" r:id="rId31"/>
    <p:sldId id="298" r:id="rId32"/>
    <p:sldId id="299" r:id="rId33"/>
    <p:sldId id="325" r:id="rId34"/>
    <p:sldId id="355" r:id="rId35"/>
    <p:sldId id="340" r:id="rId36"/>
    <p:sldId id="301" r:id="rId37"/>
    <p:sldId id="302" r:id="rId38"/>
    <p:sldId id="303" r:id="rId39"/>
    <p:sldId id="305" r:id="rId40"/>
    <p:sldId id="364" r:id="rId41"/>
    <p:sldId id="306" r:id="rId42"/>
    <p:sldId id="307" r:id="rId43"/>
    <p:sldId id="341" r:id="rId44"/>
    <p:sldId id="309" r:id="rId45"/>
    <p:sldId id="310" r:id="rId46"/>
    <p:sldId id="366" r:id="rId47"/>
    <p:sldId id="365" r:id="rId48"/>
    <p:sldId id="311" r:id="rId49"/>
    <p:sldId id="312" r:id="rId50"/>
    <p:sldId id="356" r:id="rId51"/>
    <p:sldId id="361" r:id="rId52"/>
    <p:sldId id="357" r:id="rId53"/>
    <p:sldId id="362" r:id="rId54"/>
    <p:sldId id="363" r:id="rId55"/>
    <p:sldId id="359" r:id="rId56"/>
    <p:sldId id="360" r:id="rId5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731C92-8C58-44D2-B79C-A4FAF0A6C48F}">
          <p14:sldIdLst>
            <p14:sldId id="266"/>
            <p14:sldId id="344"/>
            <p14:sldId id="345"/>
            <p14:sldId id="346"/>
            <p14:sldId id="347"/>
            <p14:sldId id="348"/>
            <p14:sldId id="349"/>
            <p14:sldId id="290"/>
            <p14:sldId id="351"/>
            <p14:sldId id="352"/>
            <p14:sldId id="322"/>
            <p14:sldId id="326"/>
            <p14:sldId id="327"/>
            <p14:sldId id="328"/>
            <p14:sldId id="330"/>
            <p14:sldId id="323"/>
            <p14:sldId id="329"/>
            <p14:sldId id="353"/>
            <p14:sldId id="292"/>
            <p14:sldId id="293"/>
            <p14:sldId id="294"/>
            <p14:sldId id="343"/>
            <p14:sldId id="304"/>
            <p14:sldId id="296"/>
            <p14:sldId id="331"/>
            <p14:sldId id="320"/>
            <p14:sldId id="297"/>
            <p14:sldId id="339"/>
            <p14:sldId id="321"/>
            <p14:sldId id="298"/>
            <p14:sldId id="299"/>
            <p14:sldId id="325"/>
            <p14:sldId id="355"/>
            <p14:sldId id="340"/>
            <p14:sldId id="301"/>
            <p14:sldId id="302"/>
            <p14:sldId id="303"/>
            <p14:sldId id="305"/>
            <p14:sldId id="364"/>
            <p14:sldId id="306"/>
            <p14:sldId id="307"/>
            <p14:sldId id="341"/>
            <p14:sldId id="309"/>
            <p14:sldId id="310"/>
            <p14:sldId id="366"/>
            <p14:sldId id="365"/>
            <p14:sldId id="311"/>
            <p14:sldId id="312"/>
            <p14:sldId id="356"/>
            <p14:sldId id="361"/>
            <p14:sldId id="357"/>
            <p14:sldId id="362"/>
            <p14:sldId id="363"/>
            <p14:sldId id="359"/>
            <p14:sldId id="360"/>
          </p14:sldIdLst>
        </p14:section>
        <p14:section name="CurbaUInversata" id="{12AC8621-E020-41BE-8A67-FA98FE90C91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92127" autoAdjust="0"/>
  </p:normalViewPr>
  <p:slideViewPr>
    <p:cSldViewPr snapToGrid="0">
      <p:cViewPr varScale="1">
        <p:scale>
          <a:sx n="91" d="100"/>
          <a:sy n="91" d="100"/>
        </p:scale>
        <p:origin x="1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66" Type="http://schemas.openxmlformats.org/officeDocument/2006/relationships/customXml" Target="../customXml/item2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67" Type="http://schemas.openxmlformats.org/officeDocument/2006/relationships/customXml" Target="../customXml/item3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65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6CA5EEB4-069C-4CB7-841F-E0DE08955211}"/>
    <pc:docChg chg="modShowInfo">
      <pc:chgData name="Dan Suciu" userId="10bb65c167223f43" providerId="LiveId" clId="{6CA5EEB4-069C-4CB7-841F-E0DE08955211}" dt="2023-03-15T22:30:33.634" v="0" actId="2744"/>
      <pc:docMkLst>
        <pc:docMk/>
      </pc:docMkLst>
    </pc:docChg>
  </pc:docChgLst>
  <pc:docChgLst>
    <pc:chgData name="Dan Suciu" userId="10bb65c167223f43" providerId="LiveId" clId="{F5360C7D-C7B4-4BE9-9565-523DB9EA6F32}"/>
    <pc:docChg chg="modSld">
      <pc:chgData name="Dan Suciu" userId="10bb65c167223f43" providerId="LiveId" clId="{F5360C7D-C7B4-4BE9-9565-523DB9EA6F32}" dt="2022-02-28T14:38:24.101" v="4" actId="20577"/>
      <pc:docMkLst>
        <pc:docMk/>
      </pc:docMkLst>
      <pc:sldChg chg="modSp mod">
        <pc:chgData name="Dan Suciu" userId="10bb65c167223f43" providerId="LiveId" clId="{F5360C7D-C7B4-4BE9-9565-523DB9EA6F32}" dt="2022-02-28T14:38:24.101" v="4" actId="20577"/>
        <pc:sldMkLst>
          <pc:docMk/>
          <pc:sldMk cId="0" sldId="298"/>
        </pc:sldMkLst>
        <pc:spChg chg="mod">
          <ac:chgData name="Dan Suciu" userId="10bb65c167223f43" providerId="LiveId" clId="{F5360C7D-C7B4-4BE9-9565-523DB9EA6F32}" dt="2022-02-28T14:38:24.101" v="4" actId="20577"/>
          <ac:spMkLst>
            <pc:docMk/>
            <pc:sldMk cId="0" sldId="298"/>
            <ac:spMk id="15364" creationId="{00000000-0000-0000-0000-000000000000}"/>
          </ac:spMkLst>
        </pc:spChg>
      </pc:sldChg>
      <pc:sldChg chg="mod modShow">
        <pc:chgData name="Dan Suciu" userId="10bb65c167223f43" providerId="LiveId" clId="{F5360C7D-C7B4-4BE9-9565-523DB9EA6F32}" dt="2022-02-28T12:51:11.870" v="0" actId="729"/>
        <pc:sldMkLst>
          <pc:docMk/>
          <pc:sldMk cId="421710898" sldId="344"/>
        </pc:sldMkLst>
      </pc:sldChg>
    </pc:docChg>
  </pc:docChgLst>
  <pc:docChgLst>
    <pc:chgData name="Dan Suciu" userId="10bb65c167223f43" providerId="LiveId" clId="{15023A3C-BF3D-445F-9560-0850858CF7CA}"/>
    <pc:docChg chg="addSld delSld modSld modSection">
      <pc:chgData name="Dan Suciu" userId="10bb65c167223f43" providerId="LiveId" clId="{15023A3C-BF3D-445F-9560-0850858CF7CA}" dt="2019-06-08T05:28:59.138" v="206" actId="2696"/>
      <pc:docMkLst>
        <pc:docMk/>
      </pc:docMkLst>
      <pc:sldChg chg="modSp modAnim">
        <pc:chgData name="Dan Suciu" userId="10bb65c167223f43" providerId="LiveId" clId="{15023A3C-BF3D-445F-9560-0850858CF7CA}" dt="2019-06-08T05:16:30.074" v="201" actId="20577"/>
        <pc:sldMkLst>
          <pc:docMk/>
          <pc:sldMk cId="0" sldId="293"/>
        </pc:sldMkLst>
        <pc:spChg chg="mod">
          <ac:chgData name="Dan Suciu" userId="10bb65c167223f43" providerId="LiveId" clId="{15023A3C-BF3D-445F-9560-0850858CF7CA}" dt="2019-06-08T05:16:30.074" v="201" actId="20577"/>
          <ac:spMkLst>
            <pc:docMk/>
            <pc:sldMk cId="0" sldId="293"/>
            <ac:spMk id="9220" creationId="{00000000-0000-0000-0000-000000000000}"/>
          </ac:spMkLst>
        </pc:spChg>
      </pc:sldChg>
      <pc:sldChg chg="modSp">
        <pc:chgData name="Dan Suciu" userId="10bb65c167223f43" providerId="LiveId" clId="{15023A3C-BF3D-445F-9560-0850858CF7CA}" dt="2019-06-08T05:11:28.518" v="47" actId="20577"/>
        <pc:sldMkLst>
          <pc:docMk/>
          <pc:sldMk cId="0" sldId="294"/>
        </pc:sldMkLst>
        <pc:spChg chg="mod">
          <ac:chgData name="Dan Suciu" userId="10bb65c167223f43" providerId="LiveId" clId="{15023A3C-BF3D-445F-9560-0850858CF7CA}" dt="2019-06-08T05:11:28.518" v="47" actId="20577"/>
          <ac:spMkLst>
            <pc:docMk/>
            <pc:sldMk cId="0" sldId="294"/>
            <ac:spMk id="10257" creationId="{00000000-0000-0000-0000-000000000000}"/>
          </ac:spMkLst>
        </pc:spChg>
      </pc:sldChg>
      <pc:sldChg chg="modSp del">
        <pc:chgData name="Dan Suciu" userId="10bb65c167223f43" providerId="LiveId" clId="{15023A3C-BF3D-445F-9560-0850858CF7CA}" dt="2019-06-08T05:28:59.138" v="206" actId="2696"/>
        <pc:sldMkLst>
          <pc:docMk/>
          <pc:sldMk cId="0" sldId="295"/>
        </pc:sldMkLst>
        <pc:spChg chg="mod">
          <ac:chgData name="Dan Suciu" userId="10bb65c167223f43" providerId="LiveId" clId="{15023A3C-BF3D-445F-9560-0850858CF7CA}" dt="2019-06-08T05:16:46.387" v="204" actId="1035"/>
          <ac:spMkLst>
            <pc:docMk/>
            <pc:sldMk cId="0" sldId="295"/>
            <ac:spMk id="343043" creationId="{00000000-0000-0000-0000-000000000000}"/>
          </ac:spMkLst>
        </pc:spChg>
      </pc:sldChg>
      <pc:sldChg chg="add">
        <pc:chgData name="Dan Suciu" userId="10bb65c167223f43" providerId="LiveId" clId="{15023A3C-BF3D-445F-9560-0850858CF7CA}" dt="2019-06-08T05:28:56.963" v="205"/>
        <pc:sldMkLst>
          <pc:docMk/>
          <pc:sldMk cId="0" sldId="343"/>
        </pc:sldMkLst>
      </pc:sldChg>
    </pc:docChg>
  </pc:docChgLst>
  <pc:docChgLst>
    <pc:chgData name="Dan Suciu" userId="10bb65c167223f43" providerId="LiveId" clId="{0C2430FC-34E8-4B91-8321-FFA93DEDA65C}"/>
    <pc:docChg chg="modSld">
      <pc:chgData name="Dan Suciu" userId="10bb65c167223f43" providerId="LiveId" clId="{0C2430FC-34E8-4B91-8321-FFA93DEDA65C}" dt="2020-03-02T06:03:57.994" v="1" actId="20577"/>
      <pc:docMkLst>
        <pc:docMk/>
      </pc:docMkLst>
      <pc:sldChg chg="modSp">
        <pc:chgData name="Dan Suciu" userId="10bb65c167223f43" providerId="LiveId" clId="{0C2430FC-34E8-4B91-8321-FFA93DEDA65C}" dt="2020-03-02T06:03:57.994" v="1" actId="20577"/>
        <pc:sldMkLst>
          <pc:docMk/>
          <pc:sldMk cId="0" sldId="293"/>
        </pc:sldMkLst>
        <pc:spChg chg="mod">
          <ac:chgData name="Dan Suciu" userId="10bb65c167223f43" providerId="LiveId" clId="{0C2430FC-34E8-4B91-8321-FFA93DEDA65C}" dt="2020-03-02T06:03:57.994" v="1" actId="20577"/>
          <ac:spMkLst>
            <pc:docMk/>
            <pc:sldMk cId="0" sldId="293"/>
            <ac:spMk id="9220" creationId="{00000000-0000-0000-0000-000000000000}"/>
          </ac:spMkLst>
        </pc:spChg>
      </pc:sldChg>
    </pc:docChg>
  </pc:docChgLst>
  <pc:docChgLst>
    <pc:chgData name="Dan Suciu" userId="10bb65c167223f43" providerId="LiveId" clId="{413025E2-EA92-411A-90C7-15B9609FCA4A}"/>
    <pc:docChg chg="custSel delSld modSld modSection">
      <pc:chgData name="Dan Suciu" userId="10bb65c167223f43" providerId="LiveId" clId="{413025E2-EA92-411A-90C7-15B9609FCA4A}" dt="2023-11-14T16:50:52.427" v="1" actId="47"/>
      <pc:docMkLst>
        <pc:docMk/>
      </pc:docMkLst>
      <pc:sldChg chg="delSp mod">
        <pc:chgData name="Dan Suciu" userId="10bb65c167223f43" providerId="LiveId" clId="{413025E2-EA92-411A-90C7-15B9609FCA4A}" dt="2023-11-14T16:50:07.530" v="0" actId="478"/>
        <pc:sldMkLst>
          <pc:docMk/>
          <pc:sldMk cId="3782693087" sldId="266"/>
        </pc:sldMkLst>
        <pc:grpChg chg="del">
          <ac:chgData name="Dan Suciu" userId="10bb65c167223f43" providerId="LiveId" clId="{413025E2-EA92-411A-90C7-15B9609FCA4A}" dt="2023-11-14T16:50:07.530" v="0" actId="478"/>
          <ac:grpSpMkLst>
            <pc:docMk/>
            <pc:sldMk cId="3782693087" sldId="266"/>
            <ac:grpSpMk id="2" creationId="{EDE8A486-5315-4E09-9A8D-084F303FC1CC}"/>
          </ac:grpSpMkLst>
        </pc:grpChg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2410606690" sldId="332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3882916798" sldId="333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3678183606" sldId="334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1080147701" sldId="335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2783672978" sldId="336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1915955548" sldId="337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47930851" sldId="338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3764006415" sldId="342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421710898" sldId="344"/>
        </pc:sldMkLst>
      </pc:sldChg>
      <pc:sldMasterChg chg="delSldLayout">
        <pc:chgData name="Dan Suciu" userId="10bb65c167223f43" providerId="LiveId" clId="{413025E2-EA92-411A-90C7-15B9609FCA4A}" dt="2023-11-14T16:50:52.427" v="1" actId="47"/>
        <pc:sldMasterMkLst>
          <pc:docMk/>
          <pc:sldMasterMk cId="0" sldId="2147483651"/>
        </pc:sldMasterMkLst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52442637" sldId="2147483676"/>
          </pc:sldLayoutMkLst>
        </pc:sldLayoutChg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1623508184" sldId="2147483677"/>
          </pc:sldLayoutMkLst>
        </pc:sldLayoutChg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2298299613" sldId="2147483678"/>
          </pc:sldLayoutMkLst>
        </pc:sldLayoutChg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1645361243" sldId="2147483679"/>
          </pc:sldLayoutMkLst>
        </pc:sldLayoutChg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1378984015" sldId="2147483680"/>
          </pc:sldLayoutMkLst>
        </pc:sldLayoutChg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944609529" sldId="2147483681"/>
          </pc:sldLayoutMkLst>
        </pc:sldLayoutChg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296340070" sldId="2147483682"/>
          </pc:sldLayoutMkLst>
        </pc:sldLayoutChg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3556746150" sldId="2147483696"/>
          </pc:sldLayoutMkLst>
        </pc:sldLayoutChg>
      </pc:sldMasterChg>
    </pc:docChg>
  </pc:docChgLst>
  <pc:docChgLst>
    <pc:chgData name="Dan Suciu" userId="10bb65c167223f43" providerId="LiveId" clId="{D72D643C-EF6B-4585-9FBD-513C8A581B01}"/>
    <pc:docChg chg="custSel addSld delSld modSld modMainMaster modSection modNotesMaster modShowInfo">
      <pc:chgData name="Dan Suciu" userId="10bb65c167223f43" providerId="LiveId" clId="{D72D643C-EF6B-4585-9FBD-513C8A581B01}" dt="2021-03-01T14:54:44.489" v="493" actId="729"/>
      <pc:docMkLst>
        <pc:docMk/>
      </pc:docMkLst>
      <pc:sldChg chg="modSp del">
        <pc:chgData name="Dan Suciu" userId="10bb65c167223f43" providerId="LiveId" clId="{D72D643C-EF6B-4585-9FBD-513C8A581B01}" dt="2021-03-01T11:24:38.660" v="22" actId="47"/>
        <pc:sldMkLst>
          <pc:docMk/>
          <pc:sldMk cId="0" sldId="257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0" sldId="257"/>
            <ac:spMk id="3075" creationId="{00000000-0000-0000-0000-000000000000}"/>
          </ac:spMkLst>
        </pc:spChg>
      </pc:sldChg>
      <pc:sldChg chg="modSp add del mod setBg">
        <pc:chgData name="Dan Suciu" userId="10bb65c167223f43" providerId="LiveId" clId="{D72D643C-EF6B-4585-9FBD-513C8A581B01}" dt="2021-03-01T11:41:04.910" v="105" actId="1076"/>
        <pc:sldMkLst>
          <pc:docMk/>
          <pc:sldMk cId="3782693087" sldId="266"/>
        </pc:sldMkLst>
        <pc:spChg chg="mod">
          <ac:chgData name="Dan Suciu" userId="10bb65c167223f43" providerId="LiveId" clId="{D72D643C-EF6B-4585-9FBD-513C8A581B01}" dt="2021-03-01T11:24:41.578" v="23" actId="20577"/>
          <ac:spMkLst>
            <pc:docMk/>
            <pc:sldMk cId="3782693087" sldId="266"/>
            <ac:spMk id="12" creationId="{84FEBB7C-E1C8-4DAD-8087-87548D9D335E}"/>
          </ac:spMkLst>
        </pc:spChg>
        <pc:spChg chg="mod">
          <ac:chgData name="Dan Suciu" userId="10bb65c167223f43" providerId="LiveId" clId="{D72D643C-EF6B-4585-9FBD-513C8A581B01}" dt="2021-03-01T11:41:04.910" v="105" actId="1076"/>
          <ac:spMkLst>
            <pc:docMk/>
            <pc:sldMk cId="3782693087" sldId="266"/>
            <ac:spMk id="13" creationId="{9161D560-1E63-4EB8-8911-97118B5AFB6C}"/>
          </ac:spMkLst>
        </pc:spChg>
      </pc:sldChg>
      <pc:sldChg chg="modSp mod">
        <pc:chgData name="Dan Suciu" userId="10bb65c167223f43" providerId="LiveId" clId="{D72D643C-EF6B-4585-9FBD-513C8A581B01}" dt="2021-03-01T11:39:26.331" v="38" actId="1076"/>
        <pc:sldMkLst>
          <pc:docMk/>
          <pc:sldMk cId="0" sldId="290"/>
        </pc:sldMkLst>
        <pc:spChg chg="mod">
          <ac:chgData name="Dan Suciu" userId="10bb65c167223f43" providerId="LiveId" clId="{D72D643C-EF6B-4585-9FBD-513C8A581B01}" dt="2021-03-01T11:39:26.331" v="38" actId="1076"/>
          <ac:spMkLst>
            <pc:docMk/>
            <pc:sldMk cId="0" sldId="290"/>
            <ac:spMk id="409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4:53.478" v="35" actId="1037"/>
          <ac:spMkLst>
            <pc:docMk/>
            <pc:sldMk cId="0" sldId="290"/>
            <ac:spMk id="4100" creationId="{00000000-0000-0000-0000-000000000000}"/>
          </ac:spMkLst>
        </pc:spChg>
      </pc:sldChg>
      <pc:sldChg chg="modSp">
        <pc:chgData name="Dan Suciu" userId="10bb65c167223f43" providerId="LiveId" clId="{D72D643C-EF6B-4585-9FBD-513C8A581B01}" dt="2021-03-01T11:44:07.621" v="197" actId="1076"/>
        <pc:sldMkLst>
          <pc:docMk/>
          <pc:sldMk cId="0" sldId="292"/>
        </pc:sldMkLst>
        <pc:spChg chg="mod">
          <ac:chgData name="Dan Suciu" userId="10bb65c167223f43" providerId="LiveId" clId="{D72D643C-EF6B-4585-9FBD-513C8A581B01}" dt="2021-03-01T11:44:02.403" v="195" actId="14100"/>
          <ac:spMkLst>
            <pc:docMk/>
            <pc:sldMk cId="0" sldId="292"/>
            <ac:spMk id="819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4:07.621" v="197" actId="1076"/>
          <ac:spMkLst>
            <pc:docMk/>
            <pc:sldMk cId="0" sldId="292"/>
            <ac:spMk id="8196" creationId="{00000000-0000-0000-0000-000000000000}"/>
          </ac:spMkLst>
        </pc:spChg>
      </pc:sldChg>
      <pc:sldChg chg="modSp">
        <pc:chgData name="Dan Suciu" userId="10bb65c167223f43" providerId="LiveId" clId="{D72D643C-EF6B-4585-9FBD-513C8A581B01}" dt="2021-03-01T11:44:19.338" v="214" actId="1037"/>
        <pc:sldMkLst>
          <pc:docMk/>
          <pc:sldMk cId="0" sldId="293"/>
        </pc:sldMkLst>
        <pc:spChg chg="mod">
          <ac:chgData name="Dan Suciu" userId="10bb65c167223f43" providerId="LiveId" clId="{D72D643C-EF6B-4585-9FBD-513C8A581B01}" dt="2021-03-01T11:44:13.217" v="199" actId="14100"/>
          <ac:spMkLst>
            <pc:docMk/>
            <pc:sldMk cId="0" sldId="293"/>
            <ac:spMk id="921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4:19.338" v="214" actId="1037"/>
          <ac:spMkLst>
            <pc:docMk/>
            <pc:sldMk cId="0" sldId="293"/>
            <ac:spMk id="9220" creationId="{00000000-0000-0000-0000-000000000000}"/>
          </ac:spMkLst>
        </pc:spChg>
      </pc:sldChg>
      <pc:sldChg chg="modSp">
        <pc:chgData name="Dan Suciu" userId="10bb65c167223f43" providerId="LiveId" clId="{D72D643C-EF6B-4585-9FBD-513C8A581B01}" dt="2021-03-01T11:47:18.385" v="231" actId="1037"/>
        <pc:sldMkLst>
          <pc:docMk/>
          <pc:sldMk cId="0" sldId="294"/>
        </pc:sldMkLst>
        <pc:spChg chg="mod">
          <ac:chgData name="Dan Suciu" userId="10bb65c167223f43" providerId="LiveId" clId="{D72D643C-EF6B-4585-9FBD-513C8A581B01}" dt="2021-03-01T11:47:11.330" v="215" actId="14100"/>
          <ac:spMkLst>
            <pc:docMk/>
            <pc:sldMk cId="0" sldId="294"/>
            <ac:spMk id="1024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4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4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4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4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4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4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7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47:54.519" v="269" actId="14100"/>
        <pc:sldMkLst>
          <pc:docMk/>
          <pc:sldMk cId="0" sldId="296"/>
        </pc:sldMkLst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1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1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1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1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2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2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2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2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54.519" v="269" actId="14100"/>
          <ac:spMkLst>
            <pc:docMk/>
            <pc:sldMk cId="0" sldId="296"/>
            <ac:spMk id="12291" creationId="{00000000-0000-0000-0000-000000000000}"/>
          </ac:spMkLst>
        </pc:spChg>
      </pc:sldChg>
      <pc:sldChg chg="delSp modSp mod">
        <pc:chgData name="Dan Suciu" userId="10bb65c167223f43" providerId="LiveId" clId="{D72D643C-EF6B-4585-9FBD-513C8A581B01}" dt="2021-03-01T11:48:54.387" v="341" actId="1076"/>
        <pc:sldMkLst>
          <pc:docMk/>
          <pc:sldMk cId="0" sldId="297"/>
        </pc:sldMkLst>
        <pc:spChg chg="mod">
          <ac:chgData name="Dan Suciu" userId="10bb65c167223f43" providerId="LiveId" clId="{D72D643C-EF6B-4585-9FBD-513C8A581B01}" dt="2021-03-01T11:48:47.924" v="339" actId="1076"/>
          <ac:spMkLst>
            <pc:docMk/>
            <pc:sldMk cId="0" sldId="297"/>
            <ac:spMk id="14339" creationId="{00000000-0000-0000-0000-000000000000}"/>
          </ac:spMkLst>
        </pc:spChg>
        <pc:spChg chg="del mod">
          <ac:chgData name="Dan Suciu" userId="10bb65c167223f43" providerId="LiveId" clId="{D72D643C-EF6B-4585-9FBD-513C8A581B01}" dt="2021-03-01T11:48:50.940" v="340" actId="478"/>
          <ac:spMkLst>
            <pc:docMk/>
            <pc:sldMk cId="0" sldId="297"/>
            <ac:spMk id="14340" creationId="{00000000-0000-0000-0000-000000000000}"/>
          </ac:spMkLst>
        </pc:spChg>
        <pc:picChg chg="mod">
          <ac:chgData name="Dan Suciu" userId="10bb65c167223f43" providerId="LiveId" clId="{D72D643C-EF6B-4585-9FBD-513C8A581B01}" dt="2021-03-01T11:48:54.387" v="341" actId="1076"/>
          <ac:picMkLst>
            <pc:docMk/>
            <pc:sldMk cId="0" sldId="297"/>
            <ac:picMk id="14341" creationId="{00000000-0000-0000-0000-000000000000}"/>
          </ac:picMkLst>
        </pc:picChg>
      </pc:sldChg>
      <pc:sldChg chg="modSp mod">
        <pc:chgData name="Dan Suciu" userId="10bb65c167223f43" providerId="LiveId" clId="{D72D643C-EF6B-4585-9FBD-513C8A581B01}" dt="2021-03-01T11:49:45.195" v="367" actId="1037"/>
        <pc:sldMkLst>
          <pc:docMk/>
          <pc:sldMk cId="0" sldId="298"/>
        </pc:sldMkLst>
        <pc:spChg chg="mod">
          <ac:chgData name="Dan Suciu" userId="10bb65c167223f43" providerId="LiveId" clId="{D72D643C-EF6B-4585-9FBD-513C8A581B01}" dt="2021-03-01T11:49:33.335" v="353" actId="1076"/>
          <ac:spMkLst>
            <pc:docMk/>
            <pc:sldMk cId="0" sldId="298"/>
            <ac:spMk id="1536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9:45.195" v="367" actId="1037"/>
          <ac:spMkLst>
            <pc:docMk/>
            <pc:sldMk cId="0" sldId="298"/>
            <ac:spMk id="15364" creationId="{00000000-0000-0000-0000-000000000000}"/>
          </ac:spMkLst>
        </pc:spChg>
        <pc:picChg chg="mod">
          <ac:chgData name="Dan Suciu" userId="10bb65c167223f43" providerId="LiveId" clId="{D72D643C-EF6B-4585-9FBD-513C8A581B01}" dt="2021-03-01T11:49:45.195" v="367" actId="1037"/>
          <ac:picMkLst>
            <pc:docMk/>
            <pc:sldMk cId="0" sldId="298"/>
            <ac:picMk id="15365" creationId="{00000000-0000-0000-0000-000000000000}"/>
          </ac:picMkLst>
        </pc:picChg>
      </pc:sldChg>
      <pc:sldChg chg="modSp mod">
        <pc:chgData name="Dan Suciu" userId="10bb65c167223f43" providerId="LiveId" clId="{D72D643C-EF6B-4585-9FBD-513C8A581B01}" dt="2021-03-01T11:49:55.529" v="371" actId="1076"/>
        <pc:sldMkLst>
          <pc:docMk/>
          <pc:sldMk cId="0" sldId="299"/>
        </pc:sldMkLst>
        <pc:spChg chg="mod">
          <ac:chgData name="Dan Suciu" userId="10bb65c167223f43" providerId="LiveId" clId="{D72D643C-EF6B-4585-9FBD-513C8A581B01}" dt="2021-03-01T11:49:55.529" v="371" actId="1076"/>
          <ac:spMkLst>
            <pc:docMk/>
            <pc:sldMk cId="0" sldId="299"/>
            <ac:spMk id="174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9:52.452" v="369" actId="1076"/>
          <ac:spMkLst>
            <pc:docMk/>
            <pc:sldMk cId="0" sldId="299"/>
            <ac:spMk id="17412" creationId="{00000000-0000-0000-0000-000000000000}"/>
          </ac:spMkLst>
        </pc:spChg>
      </pc:sldChg>
      <pc:sldChg chg="delSp modSp mod">
        <pc:chgData name="Dan Suciu" userId="10bb65c167223f43" providerId="LiveId" clId="{D72D643C-EF6B-4585-9FBD-513C8A581B01}" dt="2021-03-01T11:50:28.787" v="395" actId="1036"/>
        <pc:sldMkLst>
          <pc:docMk/>
          <pc:sldMk cId="0" sldId="301"/>
        </pc:sldMkLst>
        <pc:spChg chg="mod">
          <ac:chgData name="Dan Suciu" userId="10bb65c167223f43" providerId="LiveId" clId="{D72D643C-EF6B-4585-9FBD-513C8A581B01}" dt="2021-03-01T11:50:19.741" v="378" actId="14100"/>
          <ac:spMkLst>
            <pc:docMk/>
            <pc:sldMk cId="0" sldId="301"/>
            <ac:spMk id="19459" creationId="{00000000-0000-0000-0000-000000000000}"/>
          </ac:spMkLst>
        </pc:spChg>
        <pc:spChg chg="del mod">
          <ac:chgData name="Dan Suciu" userId="10bb65c167223f43" providerId="LiveId" clId="{D72D643C-EF6B-4585-9FBD-513C8A581B01}" dt="2021-03-01T11:50:21.946" v="379" actId="478"/>
          <ac:spMkLst>
            <pc:docMk/>
            <pc:sldMk cId="0" sldId="301"/>
            <ac:spMk id="19460" creationId="{00000000-0000-0000-0000-000000000000}"/>
          </ac:spMkLst>
        </pc:spChg>
        <pc:spChg chg="mod">
          <ac:chgData name="Dan Suciu" userId="10bb65c167223f43" providerId="LiveId" clId="{D72D643C-EF6B-4585-9FBD-513C8A581B01}" dt="2021-03-01T11:50:28.787" v="395" actId="1036"/>
          <ac:spMkLst>
            <pc:docMk/>
            <pc:sldMk cId="0" sldId="301"/>
            <ac:spMk id="19461" creationId="{00000000-0000-0000-0000-000000000000}"/>
          </ac:spMkLst>
        </pc:spChg>
        <pc:spChg chg="mod">
          <ac:chgData name="Dan Suciu" userId="10bb65c167223f43" providerId="LiveId" clId="{D72D643C-EF6B-4585-9FBD-513C8A581B01}" dt="2021-03-01T11:50:28.787" v="395" actId="1036"/>
          <ac:spMkLst>
            <pc:docMk/>
            <pc:sldMk cId="0" sldId="301"/>
            <ac:spMk id="19462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50:40.783" v="411" actId="1038"/>
        <pc:sldMkLst>
          <pc:docMk/>
          <pc:sldMk cId="0" sldId="302"/>
        </pc:sldMkLst>
        <pc:spChg chg="mod">
          <ac:chgData name="Dan Suciu" userId="10bb65c167223f43" providerId="LiveId" clId="{D72D643C-EF6B-4585-9FBD-513C8A581B01}" dt="2021-03-01T11:50:35.398" v="397" actId="14100"/>
          <ac:spMkLst>
            <pc:docMk/>
            <pc:sldMk cId="0" sldId="302"/>
            <ac:spMk id="20483" creationId="{00000000-0000-0000-0000-000000000000}"/>
          </ac:spMkLst>
        </pc:spChg>
        <pc:spChg chg="mod">
          <ac:chgData name="Dan Suciu" userId="10bb65c167223f43" providerId="LiveId" clId="{D72D643C-EF6B-4585-9FBD-513C8A581B01}" dt="2021-03-01T11:50:40.783" v="411" actId="1038"/>
          <ac:spMkLst>
            <pc:docMk/>
            <pc:sldMk cId="0" sldId="302"/>
            <ac:spMk id="20485" creationId="{00000000-0000-0000-0000-000000000000}"/>
          </ac:spMkLst>
        </pc:spChg>
        <pc:picChg chg="mod">
          <ac:chgData name="Dan Suciu" userId="10bb65c167223f43" providerId="LiveId" clId="{D72D643C-EF6B-4585-9FBD-513C8A581B01}" dt="2021-03-01T11:50:40.783" v="411" actId="1038"/>
          <ac:picMkLst>
            <pc:docMk/>
            <pc:sldMk cId="0" sldId="302"/>
            <ac:picMk id="20484" creationId="{00000000-0000-0000-0000-000000000000}"/>
          </ac:picMkLst>
        </pc:picChg>
      </pc:sldChg>
      <pc:sldChg chg="modSp mod">
        <pc:chgData name="Dan Suciu" userId="10bb65c167223f43" providerId="LiveId" clId="{D72D643C-EF6B-4585-9FBD-513C8A581B01}" dt="2021-03-01T11:50:50.077" v="423" actId="1037"/>
        <pc:sldMkLst>
          <pc:docMk/>
          <pc:sldMk cId="0" sldId="303"/>
        </pc:sldMkLst>
        <pc:spChg chg="mod">
          <ac:chgData name="Dan Suciu" userId="10bb65c167223f43" providerId="LiveId" clId="{D72D643C-EF6B-4585-9FBD-513C8A581B01}" dt="2021-03-01T11:50:46.668" v="413" actId="14100"/>
          <ac:spMkLst>
            <pc:docMk/>
            <pc:sldMk cId="0" sldId="303"/>
            <ac:spMk id="21507" creationId="{00000000-0000-0000-0000-000000000000}"/>
          </ac:spMkLst>
        </pc:spChg>
        <pc:spChg chg="mod">
          <ac:chgData name="Dan Suciu" userId="10bb65c167223f43" providerId="LiveId" clId="{D72D643C-EF6B-4585-9FBD-513C8A581B01}" dt="2021-03-01T11:50:50.077" v="423" actId="1037"/>
          <ac:spMkLst>
            <pc:docMk/>
            <pc:sldMk cId="0" sldId="303"/>
            <ac:spMk id="21508" creationId="{00000000-0000-0000-0000-000000000000}"/>
          </ac:spMkLst>
        </pc:spChg>
        <pc:picChg chg="mod">
          <ac:chgData name="Dan Suciu" userId="10bb65c167223f43" providerId="LiveId" clId="{D72D643C-EF6B-4585-9FBD-513C8A581B01}" dt="2021-03-01T11:50:50.077" v="423" actId="1037"/>
          <ac:picMkLst>
            <pc:docMk/>
            <pc:sldMk cId="0" sldId="303"/>
            <ac:picMk id="21509" creationId="{00000000-0000-0000-0000-000000000000}"/>
          </ac:picMkLst>
        </pc:picChg>
      </pc:sldChg>
      <pc:sldChg chg="modSp">
        <pc:chgData name="Dan Suciu" userId="10bb65c167223f43" providerId="LiveId" clId="{D72D643C-EF6B-4585-9FBD-513C8A581B01}" dt="2021-03-01T11:47:42.338" v="250" actId="1038"/>
        <pc:sldMkLst>
          <pc:docMk/>
          <pc:sldMk cId="0" sldId="304"/>
        </pc:sldMkLst>
        <pc:spChg chg="mod">
          <ac:chgData name="Dan Suciu" userId="10bb65c167223f43" providerId="LiveId" clId="{D72D643C-EF6B-4585-9FBD-513C8A581B01}" dt="2021-03-01T11:47:42.338" v="250" actId="1038"/>
          <ac:spMkLst>
            <pc:docMk/>
            <pc:sldMk cId="0" sldId="304"/>
            <ac:spMk id="6" creationId="{59D61FEA-2591-4E8B-A997-1027AE434A13}"/>
          </ac:spMkLst>
        </pc:spChg>
        <pc:spChg chg="mod">
          <ac:chgData name="Dan Suciu" userId="10bb65c167223f43" providerId="LiveId" clId="{D72D643C-EF6B-4585-9FBD-513C8A581B01}" dt="2021-03-01T11:47:42.338" v="250" actId="1038"/>
          <ac:spMkLst>
            <pc:docMk/>
            <pc:sldMk cId="0" sldId="304"/>
            <ac:spMk id="7" creationId="{05B12712-B0C3-416C-A1C0-913E112CCB3A}"/>
          </ac:spMkLst>
        </pc:spChg>
        <pc:spChg chg="mod">
          <ac:chgData name="Dan Suciu" userId="10bb65c167223f43" providerId="LiveId" clId="{D72D643C-EF6B-4585-9FBD-513C8A581B01}" dt="2021-03-01T11:47:34.412" v="234" actId="14100"/>
          <ac:spMkLst>
            <pc:docMk/>
            <pc:sldMk cId="0" sldId="304"/>
            <ac:spMk id="2253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2.338" v="250" actId="1038"/>
          <ac:spMkLst>
            <pc:docMk/>
            <pc:sldMk cId="0" sldId="304"/>
            <ac:spMk id="22532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51:02.491" v="427" actId="1076"/>
        <pc:sldMkLst>
          <pc:docMk/>
          <pc:sldMk cId="0" sldId="305"/>
        </pc:sldMkLst>
        <pc:spChg chg="mod">
          <ac:chgData name="Dan Suciu" userId="10bb65c167223f43" providerId="LiveId" clId="{D72D643C-EF6B-4585-9FBD-513C8A581B01}" dt="2021-03-01T11:50:56.884" v="425" actId="14100"/>
          <ac:spMkLst>
            <pc:docMk/>
            <pc:sldMk cId="0" sldId="305"/>
            <ac:spMk id="23555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02.491" v="427" actId="1076"/>
          <ac:spMkLst>
            <pc:docMk/>
            <pc:sldMk cId="0" sldId="305"/>
            <ac:spMk id="23556" creationId="{00000000-0000-0000-0000-000000000000}"/>
          </ac:spMkLst>
        </pc:spChg>
      </pc:sldChg>
      <pc:sldChg chg="modSp modNotes">
        <pc:chgData name="Dan Suciu" userId="10bb65c167223f43" providerId="LiveId" clId="{D72D643C-EF6B-4585-9FBD-513C8A581B01}" dt="2021-03-01T11:51:17.867" v="431" actId="1076"/>
        <pc:sldMkLst>
          <pc:docMk/>
          <pc:sldMk cId="0" sldId="306"/>
        </pc:sldMkLst>
        <pc:spChg chg="mod">
          <ac:chgData name="Dan Suciu" userId="10bb65c167223f43" providerId="LiveId" clId="{D72D643C-EF6B-4585-9FBD-513C8A581B01}" dt="2021-03-01T11:51:12.733" v="428" actId="1076"/>
          <ac:spMkLst>
            <pc:docMk/>
            <pc:sldMk cId="0" sldId="306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12.733" v="428" actId="1076"/>
          <ac:spMkLst>
            <pc:docMk/>
            <pc:sldMk cId="0" sldId="306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17.867" v="431" actId="1076"/>
          <ac:spMkLst>
            <pc:docMk/>
            <pc:sldMk cId="0" sldId="306"/>
            <ac:spMk id="24579" creationId="{00000000-0000-0000-0000-000000000000}"/>
          </ac:spMkLst>
        </pc:spChg>
        <pc:picChg chg="mod">
          <ac:chgData name="Dan Suciu" userId="10bb65c167223f43" providerId="LiveId" clId="{D72D643C-EF6B-4585-9FBD-513C8A581B01}" dt="2021-03-01T11:51:12.733" v="428" actId="1076"/>
          <ac:picMkLst>
            <pc:docMk/>
            <pc:sldMk cId="0" sldId="306"/>
            <ac:picMk id="1026" creationId="{00000000-0000-0000-0000-000000000000}"/>
          </ac:picMkLst>
        </pc:picChg>
      </pc:sldChg>
      <pc:sldChg chg="delSp modSp">
        <pc:chgData name="Dan Suciu" userId="10bb65c167223f43" providerId="LiveId" clId="{D72D643C-EF6B-4585-9FBD-513C8A581B01}" dt="2021-03-01T11:51:34.029" v="447" actId="478"/>
        <pc:sldMkLst>
          <pc:docMk/>
          <pc:sldMk cId="0" sldId="307"/>
        </pc:sldMkLst>
        <pc:spChg chg="del mod">
          <ac:chgData name="Dan Suciu" userId="10bb65c167223f43" providerId="LiveId" clId="{D72D643C-EF6B-4585-9FBD-513C8A581B01}" dt="2021-03-01T11:51:34.029" v="447" actId="478"/>
          <ac:spMkLst>
            <pc:docMk/>
            <pc:sldMk cId="0" sldId="307"/>
            <ac:spMk id="2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24.812" v="439" actId="1038"/>
          <ac:spMkLst>
            <pc:docMk/>
            <pc:sldMk cId="0" sldId="307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24.812" v="439" actId="1038"/>
          <ac:spMkLst>
            <pc:docMk/>
            <pc:sldMk cId="0" sldId="307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24.812" v="439" actId="1038"/>
          <ac:spMkLst>
            <pc:docMk/>
            <pc:sldMk cId="0" sldId="307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31.079" v="446" actId="1036"/>
          <ac:spMkLst>
            <pc:docMk/>
            <pc:sldMk cId="0" sldId="307"/>
            <ac:spMk id="25603" creationId="{00000000-0000-0000-0000-000000000000}"/>
          </ac:spMkLst>
        </pc:spChg>
        <pc:picChg chg="mod">
          <ac:chgData name="Dan Suciu" userId="10bb65c167223f43" providerId="LiveId" clId="{D72D643C-EF6B-4585-9FBD-513C8A581B01}" dt="2021-03-01T11:51:24.812" v="439" actId="1038"/>
          <ac:picMkLst>
            <pc:docMk/>
            <pc:sldMk cId="0" sldId="307"/>
            <ac:picMk id="10" creationId="{00000000-0000-0000-0000-000000000000}"/>
          </ac:picMkLst>
        </pc:picChg>
      </pc:sldChg>
      <pc:sldChg chg="modSp modNotes">
        <pc:chgData name="Dan Suciu" userId="10bb65c167223f43" providerId="LiveId" clId="{D72D643C-EF6B-4585-9FBD-513C8A581B01}" dt="2021-03-01T11:52:00.828" v="462" actId="1076"/>
        <pc:sldMkLst>
          <pc:docMk/>
          <pc:sldMk cId="0" sldId="309"/>
        </pc:sldMkLst>
        <pc:picChg chg="mod">
          <ac:chgData name="Dan Suciu" userId="10bb65c167223f43" providerId="LiveId" clId="{D72D643C-EF6B-4585-9FBD-513C8A581B01}" dt="2021-03-01T11:52:00.828" v="462" actId="1076"/>
          <ac:picMkLst>
            <pc:docMk/>
            <pc:sldMk cId="0" sldId="309"/>
            <ac:picMk id="10242" creationId="{00000000-0000-0000-0000-000000000000}"/>
          </ac:picMkLst>
        </pc:picChg>
      </pc:sldChg>
      <pc:sldChg chg="modSp">
        <pc:chgData name="Dan Suciu" userId="10bb65c167223f43" providerId="LiveId" clId="{D72D643C-EF6B-4585-9FBD-513C8A581B01}" dt="2021-03-01T11:52:07.133" v="464" actId="1076"/>
        <pc:sldMkLst>
          <pc:docMk/>
          <pc:sldMk cId="0" sldId="310"/>
        </pc:sldMkLst>
        <pc:spChg chg="mod">
          <ac:chgData name="Dan Suciu" userId="10bb65c167223f43" providerId="LiveId" clId="{D72D643C-EF6B-4585-9FBD-513C8A581B01}" dt="2021-03-01T11:52:04.709" v="463" actId="14100"/>
          <ac:spMkLst>
            <pc:docMk/>
            <pc:sldMk cId="0" sldId="310"/>
            <ac:spMk id="28675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07.133" v="464" actId="1076"/>
          <ac:spMkLst>
            <pc:docMk/>
            <pc:sldMk cId="0" sldId="310"/>
            <ac:spMk id="28676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52:19.179" v="487" actId="1035"/>
        <pc:sldMkLst>
          <pc:docMk/>
          <pc:sldMk cId="0" sldId="311"/>
        </pc:sldMkLst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8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3.765" v="466" actId="14100"/>
          <ac:spMkLst>
            <pc:docMk/>
            <pc:sldMk cId="0" sldId="311"/>
            <ac:spMk id="29699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1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2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3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4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5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6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7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8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9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0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2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4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7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8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9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20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21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22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23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52:33.965" v="491" actId="1076"/>
        <pc:sldMkLst>
          <pc:docMk/>
          <pc:sldMk cId="0" sldId="312"/>
        </pc:sldMkLst>
        <pc:spChg chg="mod">
          <ac:chgData name="Dan Suciu" userId="10bb65c167223f43" providerId="LiveId" clId="{D72D643C-EF6B-4585-9FBD-513C8A581B01}" dt="2021-03-01T11:52:25.164" v="489" actId="14100"/>
          <ac:spMkLst>
            <pc:docMk/>
            <pc:sldMk cId="0" sldId="312"/>
            <ac:spMk id="30723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33.965" v="491" actId="1076"/>
          <ac:spMkLst>
            <pc:docMk/>
            <pc:sldMk cId="0" sldId="312"/>
            <ac:spMk id="30724" creationId="{00000000-0000-0000-0000-000000000000}"/>
          </ac:spMkLst>
        </pc:spChg>
      </pc:sldChg>
      <pc:sldChg chg="modSp">
        <pc:chgData name="Dan Suciu" userId="10bb65c167223f43" providerId="LiveId" clId="{D72D643C-EF6B-4585-9FBD-513C8A581B01}" dt="2021-03-01T11:48:40.765" v="336" actId="1076"/>
        <pc:sldMkLst>
          <pc:docMk/>
          <pc:sldMk cId="0" sldId="320"/>
        </pc:sldMkLst>
        <pc:spChg chg="mod">
          <ac:chgData name="Dan Suciu" userId="10bb65c167223f43" providerId="LiveId" clId="{D72D643C-EF6B-4585-9FBD-513C8A581B01}" dt="2021-03-01T11:48:34.932" v="334" actId="14100"/>
          <ac:spMkLst>
            <pc:docMk/>
            <pc:sldMk cId="0" sldId="320"/>
            <ac:spMk id="133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40.765" v="336" actId="1076"/>
          <ac:spMkLst>
            <pc:docMk/>
            <pc:sldMk cId="0" sldId="320"/>
            <ac:spMk id="13316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49:26.874" v="351" actId="1076"/>
        <pc:sldMkLst>
          <pc:docMk/>
          <pc:sldMk cId="0" sldId="321"/>
        </pc:sldMkLst>
        <pc:spChg chg="mod">
          <ac:chgData name="Dan Suciu" userId="10bb65c167223f43" providerId="LiveId" clId="{D72D643C-EF6B-4585-9FBD-513C8A581B01}" dt="2021-03-01T11:49:26.874" v="351" actId="1076"/>
          <ac:spMkLst>
            <pc:docMk/>
            <pc:sldMk cId="0" sldId="321"/>
            <ac:spMk id="1638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9:21.229" v="348" actId="1076"/>
          <ac:spMkLst>
            <pc:docMk/>
            <pc:sldMk cId="0" sldId="321"/>
            <ac:spMk id="342019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39:52.788" v="61" actId="1076"/>
        <pc:sldMkLst>
          <pc:docMk/>
          <pc:sldMk cId="3942825775" sldId="322"/>
        </pc:sldMkLst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10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12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14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3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4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5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6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7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8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9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52.788" v="61" actId="1076"/>
          <ac:spMkLst>
            <pc:docMk/>
            <pc:sldMk cId="3942825775" sldId="322"/>
            <ac:spMk id="4099" creationId="{00000000-0000-0000-0000-000000000000}"/>
          </ac:spMkLst>
        </pc:sp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1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1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1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1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1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2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21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22" creationId="{00000000-0000-0000-0000-000000000000}"/>
          </ac:cxnSpMkLst>
        </pc:cxnChg>
      </pc:sldChg>
      <pc:sldChg chg="addSp delSp modSp modAnim">
        <pc:chgData name="Dan Suciu" userId="10bb65c167223f43" providerId="LiveId" clId="{D72D643C-EF6B-4585-9FBD-513C8A581B01}" dt="2021-03-01T11:43:03.756" v="151" actId="404"/>
        <pc:sldMkLst>
          <pc:docMk/>
          <pc:sldMk cId="317044604" sldId="323"/>
        </pc:sldMkLst>
        <pc:spChg chg="add mod">
          <ac:chgData name="Dan Suciu" userId="10bb65c167223f43" providerId="LiveId" clId="{D72D643C-EF6B-4585-9FBD-513C8A581B01}" dt="2021-03-01T11:42:29.557" v="135"/>
          <ac:spMkLst>
            <pc:docMk/>
            <pc:sldMk cId="317044604" sldId="323"/>
            <ac:spMk id="4" creationId="{BDD96B63-2A69-445C-8B67-39875DEB495D}"/>
          </ac:spMkLst>
        </pc:spChg>
        <pc:spChg chg="del mod">
          <ac:chgData name="Dan Suciu" userId="10bb65c167223f43" providerId="LiveId" clId="{D72D643C-EF6B-4585-9FBD-513C8A581B01}" dt="2021-03-01T11:42:28.910" v="134" actId="478"/>
          <ac:spMkLst>
            <pc:docMk/>
            <pc:sldMk cId="317044604" sldId="323"/>
            <ac:spMk id="614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03.756" v="151" actId="404"/>
          <ac:spMkLst>
            <pc:docMk/>
            <pc:sldMk cId="317044604" sldId="323"/>
            <ac:spMk id="319491" creationId="{00000000-0000-0000-0000-000000000000}"/>
          </ac:spMkLst>
        </pc:spChg>
      </pc:sldChg>
      <pc:sldChg chg="modSp modNotes">
        <pc:chgData name="Dan Suciu" userId="10bb65c167223f43" providerId="LiveId" clId="{D72D643C-EF6B-4585-9FBD-513C8A581B01}" dt="2021-03-01T11:50:04.805" v="373" actId="1076"/>
        <pc:sldMkLst>
          <pc:docMk/>
          <pc:sldMk cId="3059151993" sldId="325"/>
        </pc:sldMkLst>
        <pc:spChg chg="mod">
          <ac:chgData name="Dan Suciu" userId="10bb65c167223f43" providerId="LiveId" clId="{D72D643C-EF6B-4585-9FBD-513C8A581B01}" dt="2021-03-01T11:50:01.372" v="372" actId="14100"/>
          <ac:spMkLst>
            <pc:docMk/>
            <pc:sldMk cId="3059151993" sldId="325"/>
            <ac:spMk id="174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50:04.805" v="373" actId="1076"/>
          <ac:spMkLst>
            <pc:docMk/>
            <pc:sldMk cId="3059151993" sldId="325"/>
            <ac:spMk id="17412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40:10.221" v="82" actId="1076"/>
        <pc:sldMkLst>
          <pc:docMk/>
          <pc:sldMk cId="413464715" sldId="326"/>
        </pc:sldMkLst>
        <pc:spChg chg="mod">
          <ac:chgData name="Dan Suciu" userId="10bb65c167223f43" providerId="LiveId" clId="{D72D643C-EF6B-4585-9FBD-513C8A581B01}" dt="2021-03-01T11:40:10.221" v="82" actId="1076"/>
          <ac:spMkLst>
            <pc:docMk/>
            <pc:sldMk cId="413464715" sldId="326"/>
            <ac:spMk id="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03.243" v="79" actId="1038"/>
          <ac:spMkLst>
            <pc:docMk/>
            <pc:sldMk cId="413464715" sldId="326"/>
            <ac:spMk id="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03.243" v="79" actId="1038"/>
          <ac:spMkLst>
            <pc:docMk/>
            <pc:sldMk cId="413464715" sldId="326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03.243" v="79" actId="1038"/>
          <ac:spMkLst>
            <pc:docMk/>
            <pc:sldMk cId="413464715" sldId="326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03.243" v="79" actId="1038"/>
          <ac:spMkLst>
            <pc:docMk/>
            <pc:sldMk cId="413464715" sldId="326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03.243" v="79" actId="1038"/>
          <ac:spMkLst>
            <pc:docMk/>
            <pc:sldMk cId="413464715" sldId="326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03.243" v="79" actId="1038"/>
          <ac:spMkLst>
            <pc:docMk/>
            <pc:sldMk cId="413464715" sldId="326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03.243" v="79" actId="1038"/>
          <ac:spMkLst>
            <pc:docMk/>
            <pc:sldMk cId="413464715" sldId="326"/>
            <ac:spMk id="10" creationId="{00000000-0000-0000-0000-000000000000}"/>
          </ac:spMkLst>
        </pc:sp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1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2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8" creationId="{00000000-0000-0000-0000-000000000000}"/>
          </ac:cxnSpMkLst>
        </pc:cxnChg>
      </pc:sldChg>
      <pc:sldChg chg="addSp delSp modSp">
        <pc:chgData name="Dan Suciu" userId="10bb65c167223f43" providerId="LiveId" clId="{D72D643C-EF6B-4585-9FBD-513C8A581B01}" dt="2021-03-01T11:40:29.870" v="101" actId="1038"/>
        <pc:sldMkLst>
          <pc:docMk/>
          <pc:sldMk cId="1763504366" sldId="327"/>
        </pc:sldMkLst>
        <pc:spChg chg="del mod">
          <ac:chgData name="Dan Suciu" userId="10bb65c167223f43" providerId="LiveId" clId="{D72D643C-EF6B-4585-9FBD-513C8A581B01}" dt="2021-03-01T11:40:23.663" v="83" actId="478"/>
          <ac:spMkLst>
            <pc:docMk/>
            <pc:sldMk cId="1763504366" sldId="327"/>
            <ac:spMk id="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1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1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21" creationId="{00000000-0000-0000-0000-000000000000}"/>
          </ac:spMkLst>
        </pc:spChg>
        <pc:spChg chg="add mod">
          <ac:chgData name="Dan Suciu" userId="10bb65c167223f43" providerId="LiveId" clId="{D72D643C-EF6B-4585-9FBD-513C8A581B01}" dt="2021-03-01T11:40:24.048" v="84"/>
          <ac:spMkLst>
            <pc:docMk/>
            <pc:sldMk cId="1763504366" sldId="327"/>
            <ac:spMk id="31" creationId="{C65FF8BE-0760-4B0E-8909-80DE5E8632BF}"/>
          </ac:spMkLst>
        </pc:sp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1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1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1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1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1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1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2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30" creationId="{00000000-0000-0000-0000-000000000000}"/>
          </ac:cxnSpMkLst>
        </pc:cxnChg>
      </pc:sldChg>
      <pc:sldChg chg="addSp delSp modSp modNotes">
        <pc:chgData name="Dan Suciu" userId="10bb65c167223f43" providerId="LiveId" clId="{D72D643C-EF6B-4585-9FBD-513C8A581B01}" dt="2021-03-01T11:41:53.250" v="121" actId="1038"/>
        <pc:sldMkLst>
          <pc:docMk/>
          <pc:sldMk cId="2392008943" sldId="328"/>
        </pc:sldMkLst>
        <pc:spChg chg="del mod">
          <ac:chgData name="Dan Suciu" userId="10bb65c167223f43" providerId="LiveId" clId="{D72D643C-EF6B-4585-9FBD-513C8A581B01}" dt="2021-03-01T11:41:38.984" v="106" actId="478"/>
          <ac:spMkLst>
            <pc:docMk/>
            <pc:sldMk cId="2392008943" sldId="328"/>
            <ac:spMk id="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1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4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5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5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6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71" creationId="{00000000-0000-0000-0000-000000000000}"/>
          </ac:spMkLst>
        </pc:spChg>
        <pc:spChg chg="add mod">
          <ac:chgData name="Dan Suciu" userId="10bb65c167223f43" providerId="LiveId" clId="{D72D643C-EF6B-4585-9FBD-513C8A581B01}" dt="2021-03-01T11:41:39.453" v="107"/>
          <ac:spMkLst>
            <pc:docMk/>
            <pc:sldMk cId="2392008943" sldId="328"/>
            <ac:spMk id="72" creationId="{A7BA0C6E-55B0-49F5-856E-56AB9B2651CF}"/>
          </ac:spMkLst>
        </pc:spChg>
        <pc:grpChg chg="mod">
          <ac:chgData name="Dan Suciu" userId="10bb65c167223f43" providerId="LiveId" clId="{D72D643C-EF6B-4585-9FBD-513C8A581B01}" dt="2021-03-01T11:41:53.250" v="121" actId="1038"/>
          <ac:grpSpMkLst>
            <pc:docMk/>
            <pc:sldMk cId="2392008943" sldId="328"/>
            <ac:grpSpMk id="8" creationId="{00000000-0000-0000-0000-000000000000}"/>
          </ac:grpSpMkLst>
        </pc:grpChg>
        <pc:grpChg chg="mod">
          <ac:chgData name="Dan Suciu" userId="10bb65c167223f43" providerId="LiveId" clId="{D72D643C-EF6B-4585-9FBD-513C8A581B01}" dt="2021-03-01T11:41:53.250" v="121" actId="1038"/>
          <ac:grpSpMkLst>
            <pc:docMk/>
            <pc:sldMk cId="2392008943" sldId="328"/>
            <ac:grpSpMk id="18" creationId="{00000000-0000-0000-0000-000000000000}"/>
          </ac:grpSpMkLst>
        </pc:grpChg>
        <pc:grpChg chg="mod">
          <ac:chgData name="Dan Suciu" userId="10bb65c167223f43" providerId="LiveId" clId="{D72D643C-EF6B-4585-9FBD-513C8A581B01}" dt="2021-03-01T11:41:53.250" v="121" actId="1038"/>
          <ac:grpSpMkLst>
            <pc:docMk/>
            <pc:sldMk cId="2392008943" sldId="328"/>
            <ac:grpSpMk id="51" creationId="{00000000-0000-0000-0000-000000000000}"/>
          </ac:grpSpMkLst>
        </pc:grpChg>
        <pc:grpChg chg="mod">
          <ac:chgData name="Dan Suciu" userId="10bb65c167223f43" providerId="LiveId" clId="{D72D643C-EF6B-4585-9FBD-513C8A581B01}" dt="2021-03-01T11:41:53.250" v="121" actId="1038"/>
          <ac:grpSpMkLst>
            <pc:docMk/>
            <pc:sldMk cId="2392008943" sldId="328"/>
            <ac:grpSpMk id="61" creationId="{00000000-0000-0000-0000-000000000000}"/>
          </ac:grpSpMkLst>
        </pc:grp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1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2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1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2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5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5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5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5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5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5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5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70" creationId="{00000000-0000-0000-0000-000000000000}"/>
          </ac:cxnSpMkLst>
        </pc:cxnChg>
      </pc:sldChg>
      <pc:sldChg chg="modSp mod modAnim modNotes">
        <pc:chgData name="Dan Suciu" userId="10bb65c167223f43" providerId="LiveId" clId="{D72D643C-EF6B-4585-9FBD-513C8A581B01}" dt="2021-03-01T11:43:48.422" v="194" actId="1037"/>
        <pc:sldMkLst>
          <pc:docMk/>
          <pc:sldMk cId="2203022038" sldId="329"/>
        </pc:sldMkLst>
        <pc:spChg chg="mod">
          <ac:chgData name="Dan Suciu" userId="10bb65c167223f43" providerId="LiveId" clId="{D72D643C-EF6B-4585-9FBD-513C8A581B01}" dt="2021-03-01T11:43:31.593" v="166" actId="14100"/>
          <ac:spMkLst>
            <pc:docMk/>
            <pc:sldMk cId="2203022038" sldId="329"/>
            <ac:spMk id="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5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5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5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5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54" creationId="{7567C7A9-52A1-4FD5-8551-6116FB8EBA86}"/>
          </ac:spMkLst>
        </pc:spChg>
      </pc:sldChg>
      <pc:sldChg chg="addSp delSp modSp modNotes">
        <pc:chgData name="Dan Suciu" userId="10bb65c167223f43" providerId="LiveId" clId="{D72D643C-EF6B-4585-9FBD-513C8A581B01}" dt="2021-03-01T11:42:03.300" v="133" actId="1038"/>
        <pc:sldMkLst>
          <pc:docMk/>
          <pc:sldMk cId="344217155" sldId="330"/>
        </pc:sldMkLst>
        <pc:spChg chg="del mod">
          <ac:chgData name="Dan Suciu" userId="10bb65c167223f43" providerId="LiveId" clId="{D72D643C-EF6B-4585-9FBD-513C8A581B01}" dt="2021-03-01T11:41:42.739" v="108" actId="478"/>
          <ac:spMkLst>
            <pc:docMk/>
            <pc:sldMk cId="344217155" sldId="330"/>
            <ac:spMk id="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4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50" creationId="{00000000-0000-0000-0000-000000000000}"/>
          </ac:spMkLst>
        </pc:spChg>
        <pc:spChg chg="add mod">
          <ac:chgData name="Dan Suciu" userId="10bb65c167223f43" providerId="LiveId" clId="{D72D643C-EF6B-4585-9FBD-513C8A581B01}" dt="2021-03-01T11:41:43.099" v="109"/>
          <ac:spMkLst>
            <pc:docMk/>
            <pc:sldMk cId="344217155" sldId="330"/>
            <ac:spMk id="51" creationId="{5C76DEFA-9C5D-4961-9D5F-2A5059D3D1AB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7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8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9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10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102" creationId="{00000000-0000-0000-0000-000000000000}"/>
          </ac:spMkLst>
        </pc:spChg>
        <pc:grpChg chg="mod">
          <ac:chgData name="Dan Suciu" userId="10bb65c167223f43" providerId="LiveId" clId="{D72D643C-EF6B-4585-9FBD-513C8A581B01}" dt="2021-03-01T11:42:03.300" v="133" actId="1038"/>
          <ac:grpSpMkLst>
            <pc:docMk/>
            <pc:sldMk cId="344217155" sldId="330"/>
            <ac:grpSpMk id="8" creationId="{00000000-0000-0000-0000-000000000000}"/>
          </ac:grpSpMkLst>
        </pc:grpChg>
        <pc:grpChg chg="mod">
          <ac:chgData name="Dan Suciu" userId="10bb65c167223f43" providerId="LiveId" clId="{D72D643C-EF6B-4585-9FBD-513C8A581B01}" dt="2021-03-01T11:42:03.300" v="133" actId="1038"/>
          <ac:grpSpMkLst>
            <pc:docMk/>
            <pc:sldMk cId="344217155" sldId="330"/>
            <ac:grpSpMk id="34" creationId="{00000000-0000-0000-0000-000000000000}"/>
          </ac:grpSpMkLst>
        </pc:grpChg>
        <pc:grpChg chg="mod">
          <ac:chgData name="Dan Suciu" userId="10bb65c167223f43" providerId="LiveId" clId="{D72D643C-EF6B-4585-9FBD-513C8A581B01}" dt="2021-03-01T11:42:03.300" v="133" actId="1038"/>
          <ac:grpSpMkLst>
            <pc:docMk/>
            <pc:sldMk cId="344217155" sldId="330"/>
            <ac:grpSpMk id="81" creationId="{00000000-0000-0000-0000-000000000000}"/>
          </ac:grpSpMkLst>
        </pc:grpChg>
        <pc:grpChg chg="mod">
          <ac:chgData name="Dan Suciu" userId="10bb65c167223f43" providerId="LiveId" clId="{D72D643C-EF6B-4585-9FBD-513C8A581B01}" dt="2021-03-01T11:42:03.300" v="133" actId="1038"/>
          <ac:grpSpMkLst>
            <pc:docMk/>
            <pc:sldMk cId="344217155" sldId="330"/>
            <ac:grpSpMk id="91" creationId="{00000000-0000-0000-0000-000000000000}"/>
          </ac:grpSpMkLst>
        </pc:grp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1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2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3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7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7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7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7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7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7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7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00" creationId="{00000000-0000-0000-0000-000000000000}"/>
          </ac:cxnSpMkLst>
        </pc:cxnChg>
      </pc:sldChg>
      <pc:sldChg chg="modSp mod">
        <pc:chgData name="Dan Suciu" userId="10bb65c167223f43" providerId="LiveId" clId="{D72D643C-EF6B-4585-9FBD-513C8A581B01}" dt="2021-03-01T11:48:29.254" v="333" actId="1037"/>
        <pc:sldMkLst>
          <pc:docMk/>
          <pc:sldMk cId="993296744" sldId="331"/>
        </pc:sldMkLst>
        <pc:spChg chg="mod">
          <ac:chgData name="Dan Suciu" userId="10bb65c167223f43" providerId="LiveId" clId="{D72D643C-EF6B-4585-9FBD-513C8A581B01}" dt="2021-03-01T11:48:00.666" v="271" actId="14100"/>
          <ac:spMkLst>
            <pc:docMk/>
            <pc:sldMk cId="993296744" sldId="331"/>
            <ac:spMk id="2150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22.373" v="314" actId="14100"/>
          <ac:spMkLst>
            <pc:docMk/>
            <pc:sldMk cId="993296744" sldId="331"/>
            <ac:spMk id="2150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29.254" v="333" actId="1037"/>
          <ac:spMkLst>
            <pc:docMk/>
            <pc:sldMk cId="993296744" sldId="331"/>
            <ac:spMk id="2150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29.254" v="333" actId="1037"/>
          <ac:spMkLst>
            <pc:docMk/>
            <pc:sldMk cId="993296744" sldId="331"/>
            <ac:spMk id="2150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29.254" v="333" actId="1037"/>
          <ac:spMkLst>
            <pc:docMk/>
            <pc:sldMk cId="993296744" sldId="331"/>
            <ac:spMk id="2151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29.254" v="333" actId="1037"/>
          <ac:spMkLst>
            <pc:docMk/>
            <pc:sldMk cId="993296744" sldId="331"/>
            <ac:spMk id="215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29.254" v="333" actId="1037"/>
          <ac:spMkLst>
            <pc:docMk/>
            <pc:sldMk cId="993296744" sldId="331"/>
            <ac:spMk id="2151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29.254" v="333" actId="1037"/>
          <ac:spMkLst>
            <pc:docMk/>
            <pc:sldMk cId="993296744" sldId="331"/>
            <ac:spMk id="21513" creationId="{00000000-0000-0000-0000-000000000000}"/>
          </ac:spMkLst>
        </pc:spChg>
      </pc:sldChg>
      <pc:sldChg chg="modSp modNotes">
        <pc:chgData name="Dan Suciu" userId="10bb65c167223f43" providerId="LiveId" clId="{D72D643C-EF6B-4585-9FBD-513C8A581B01}" dt="2021-03-01T11:22:24.985" v="0"/>
        <pc:sldMkLst>
          <pc:docMk/>
          <pc:sldMk cId="2410606690" sldId="332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2410606690" sldId="332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410606690" sldId="332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410606690" sldId="332"/>
            <ac:spMk id="25604" creationId="{00000000-0000-0000-0000-000000000000}"/>
          </ac:spMkLst>
        </pc:sp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2410606690" sldId="332"/>
            <ac:cxnSpMk id="3" creationId="{00000000-0000-0000-0000-000000000000}"/>
          </ac:cxnSpMkLst>
        </pc:cxnChg>
      </pc:sldChg>
      <pc:sldChg chg="modSp modNotes">
        <pc:chgData name="Dan Suciu" userId="10bb65c167223f43" providerId="LiveId" clId="{D72D643C-EF6B-4585-9FBD-513C8A581B01}" dt="2021-03-01T11:22:24.985" v="0"/>
        <pc:sldMkLst>
          <pc:docMk/>
          <pc:sldMk cId="3882916798" sldId="333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14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20" creationId="{00000000-0000-0000-0000-000000000000}"/>
          </ac:spMkLst>
        </pc:sp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3882916798" sldId="333"/>
            <ac:cxnSpMk id="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3882916798" sldId="333"/>
            <ac:cxnSpMk id="1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3882916798" sldId="333"/>
            <ac:cxnSpMk id="19" creationId="{00000000-0000-0000-0000-000000000000}"/>
          </ac:cxnSpMkLst>
        </pc:cxnChg>
      </pc:sldChg>
      <pc:sldChg chg="modSp modNotes">
        <pc:chgData name="Dan Suciu" userId="10bb65c167223f43" providerId="LiveId" clId="{D72D643C-EF6B-4585-9FBD-513C8A581B01}" dt="2021-03-01T11:22:24.985" v="0"/>
        <pc:sldMkLst>
          <pc:docMk/>
          <pc:sldMk cId="3678183606" sldId="334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12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14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18" creationId="{00000000-0000-0000-0000-000000000000}"/>
          </ac:spMkLst>
        </pc:sp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3678183606" sldId="334"/>
            <ac:cxnSpMk id="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3678183606" sldId="334"/>
            <ac:cxnSpMk id="10" creationId="{00000000-0000-0000-0000-000000000000}"/>
          </ac:cxnSpMkLst>
        </pc:cxnChg>
      </pc:sldChg>
      <pc:sldChg chg="modSp modNotes">
        <pc:chgData name="Dan Suciu" userId="10bb65c167223f43" providerId="LiveId" clId="{D72D643C-EF6B-4585-9FBD-513C8A581B01}" dt="2021-03-01T11:22:24.985" v="0"/>
        <pc:sldMkLst>
          <pc:docMk/>
          <pc:sldMk cId="1080147701" sldId="335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12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18" creationId="{00000000-0000-0000-0000-000000000000}"/>
          </ac:spMkLst>
        </pc:spChg>
        <pc:picChg chg="mod">
          <ac:chgData name="Dan Suciu" userId="10bb65c167223f43" providerId="LiveId" clId="{D72D643C-EF6B-4585-9FBD-513C8A581B01}" dt="2021-03-01T11:22:24.985" v="0"/>
          <ac:picMkLst>
            <pc:docMk/>
            <pc:sldMk cId="1080147701" sldId="335"/>
            <ac:picMk id="2" creationId="{00000000-0000-0000-0000-000000000000}"/>
          </ac:picMkLst>
        </pc:picChg>
        <pc:picChg chg="mod">
          <ac:chgData name="Dan Suciu" userId="10bb65c167223f43" providerId="LiveId" clId="{D72D643C-EF6B-4585-9FBD-513C8A581B01}" dt="2021-03-01T11:22:24.985" v="0"/>
          <ac:picMkLst>
            <pc:docMk/>
            <pc:sldMk cId="1080147701" sldId="335"/>
            <ac:picMk id="1026" creationId="{00000000-0000-0000-0000-000000000000}"/>
          </ac:picMkLst>
        </pc:picChg>
        <pc:picChg chg="mod">
          <ac:chgData name="Dan Suciu" userId="10bb65c167223f43" providerId="LiveId" clId="{D72D643C-EF6B-4585-9FBD-513C8A581B01}" dt="2021-03-01T11:22:24.985" v="0"/>
          <ac:picMkLst>
            <pc:docMk/>
            <pc:sldMk cId="1080147701" sldId="335"/>
            <ac:picMk id="1028" creationId="{00000000-0000-0000-0000-000000000000}"/>
          </ac:picMkLst>
        </pc:pic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1080147701" sldId="335"/>
            <ac:cxnSpMk id="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1080147701" sldId="335"/>
            <ac:cxnSpMk id="10" creationId="{00000000-0000-0000-0000-000000000000}"/>
          </ac:cxnSpMkLst>
        </pc:cxnChg>
      </pc:sldChg>
      <pc:sldChg chg="modSp modNotes">
        <pc:chgData name="Dan Suciu" userId="10bb65c167223f43" providerId="LiveId" clId="{D72D643C-EF6B-4585-9FBD-513C8A581B01}" dt="2021-03-01T11:22:24.985" v="0"/>
        <pc:sldMkLst>
          <pc:docMk/>
          <pc:sldMk cId="2783672978" sldId="336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17" creationId="{00000000-0000-0000-0000-000000000000}"/>
          </ac:spMkLst>
        </pc:spChg>
        <pc:picChg chg="mod">
          <ac:chgData name="Dan Suciu" userId="10bb65c167223f43" providerId="LiveId" clId="{D72D643C-EF6B-4585-9FBD-513C8A581B01}" dt="2021-03-01T11:22:24.985" v="0"/>
          <ac:picMkLst>
            <pc:docMk/>
            <pc:sldMk cId="2783672978" sldId="336"/>
            <ac:picMk id="3074" creationId="{00000000-0000-0000-0000-000000000000}"/>
          </ac:picMkLst>
        </pc:pic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2783672978" sldId="336"/>
            <ac:cxnSpMk id="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2783672978" sldId="336"/>
            <ac:cxnSpMk id="10" creationId="{00000000-0000-0000-0000-000000000000}"/>
          </ac:cxnSpMkLst>
        </pc:cxnChg>
      </pc:sldChg>
      <pc:sldChg chg="modSp modNotes">
        <pc:chgData name="Dan Suciu" userId="10bb65c167223f43" providerId="LiveId" clId="{D72D643C-EF6B-4585-9FBD-513C8A581B01}" dt="2021-03-01T11:22:24.985" v="0"/>
        <pc:sldMkLst>
          <pc:docMk/>
          <pc:sldMk cId="1915955548" sldId="337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3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1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20" creationId="{00000000-0000-0000-0000-000000000000}"/>
          </ac:spMkLst>
        </pc:spChg>
        <pc:picChg chg="mod">
          <ac:chgData name="Dan Suciu" userId="10bb65c167223f43" providerId="LiveId" clId="{D72D643C-EF6B-4585-9FBD-513C8A581B01}" dt="2021-03-01T11:22:24.985" v="0"/>
          <ac:picMkLst>
            <pc:docMk/>
            <pc:sldMk cId="1915955548" sldId="337"/>
            <ac:picMk id="2050" creationId="{00000000-0000-0000-0000-000000000000}"/>
          </ac:picMkLst>
        </pc:pic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1915955548" sldId="337"/>
            <ac:cxnSpMk id="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1915955548" sldId="337"/>
            <ac:cxnSpMk id="10" creationId="{00000000-0000-0000-0000-000000000000}"/>
          </ac:cxnSpMkLst>
        </pc:cxnChg>
      </pc:sldChg>
      <pc:sldChg chg="modSp modNotes">
        <pc:chgData name="Dan Suciu" userId="10bb65c167223f43" providerId="LiveId" clId="{D72D643C-EF6B-4585-9FBD-513C8A581B01}" dt="2021-03-01T11:22:24.985" v="0"/>
        <pc:sldMkLst>
          <pc:docMk/>
          <pc:sldMk cId="47930851" sldId="338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47930851" sldId="338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47930851" sldId="338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47930851" sldId="338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47930851" sldId="338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47930851" sldId="338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47930851" sldId="338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47930851" sldId="338"/>
            <ac:spMk id="16" creationId="{00000000-0000-0000-0000-000000000000}"/>
          </ac:spMkLst>
        </pc:sp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47930851" sldId="338"/>
            <ac:cxnSpMk id="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47930851" sldId="338"/>
            <ac:cxnSpMk id="10" creationId="{00000000-0000-0000-0000-000000000000}"/>
          </ac:cxnSpMkLst>
        </pc:cxnChg>
      </pc:sldChg>
      <pc:sldChg chg="delSp modSp mod modNotes">
        <pc:chgData name="Dan Suciu" userId="10bb65c167223f43" providerId="LiveId" clId="{D72D643C-EF6B-4585-9FBD-513C8A581B01}" dt="2021-03-01T11:49:10.329" v="346" actId="1076"/>
        <pc:sldMkLst>
          <pc:docMk/>
          <pc:sldMk cId="3335574704" sldId="339"/>
        </pc:sldMkLst>
        <pc:spChg chg="del mod">
          <ac:chgData name="Dan Suciu" userId="10bb65c167223f43" providerId="LiveId" clId="{D72D643C-EF6B-4585-9FBD-513C8A581B01}" dt="2021-03-01T11:49:05.826" v="345" actId="478"/>
          <ac:spMkLst>
            <pc:docMk/>
            <pc:sldMk cId="3335574704" sldId="339"/>
            <ac:spMk id="2253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59.589" v="343" actId="14100"/>
          <ac:spMkLst>
            <pc:docMk/>
            <pc:sldMk cId="3335574704" sldId="339"/>
            <ac:spMk id="2253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9:10.329" v="346" actId="1076"/>
          <ac:spMkLst>
            <pc:docMk/>
            <pc:sldMk cId="3335574704" sldId="339"/>
            <ac:spMk id="22533" creationId="{00000000-0000-0000-0000-000000000000}"/>
          </ac:spMkLst>
        </pc:spChg>
      </pc:sldChg>
      <pc:sldChg chg="modSp modNotes">
        <pc:chgData name="Dan Suciu" userId="10bb65c167223f43" providerId="LiveId" clId="{D72D643C-EF6B-4585-9FBD-513C8A581B01}" dt="2021-03-01T11:50:14.451" v="376" actId="1076"/>
        <pc:sldMkLst>
          <pc:docMk/>
          <pc:sldMk cId="20072138" sldId="340"/>
        </pc:sldMkLst>
        <pc:spChg chg="mod">
          <ac:chgData name="Dan Suciu" userId="10bb65c167223f43" providerId="LiveId" clId="{D72D643C-EF6B-4585-9FBD-513C8A581B01}" dt="2021-03-01T11:50:08.796" v="374" actId="14100"/>
          <ac:spMkLst>
            <pc:docMk/>
            <pc:sldMk cId="20072138" sldId="340"/>
            <ac:spMk id="174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50:14.451" v="376" actId="1076"/>
          <ac:spMkLst>
            <pc:docMk/>
            <pc:sldMk cId="20072138" sldId="340"/>
            <ac:spMk id="17412" creationId="{00000000-0000-0000-0000-000000000000}"/>
          </ac:spMkLst>
        </pc:spChg>
      </pc:sldChg>
      <pc:sldChg chg="modSp mod modNotes">
        <pc:chgData name="Dan Suciu" userId="10bb65c167223f43" providerId="LiveId" clId="{D72D643C-EF6B-4585-9FBD-513C8A581B01}" dt="2021-03-01T11:51:46.078" v="461" actId="1038"/>
        <pc:sldMkLst>
          <pc:docMk/>
          <pc:sldMk cId="1227083314" sldId="341"/>
        </pc:sldMkLst>
        <pc:spChg chg="mod">
          <ac:chgData name="Dan Suciu" userId="10bb65c167223f43" providerId="LiveId" clId="{D72D643C-EF6B-4585-9FBD-513C8A581B01}" dt="2021-03-01T11:51:40.325" v="449" actId="14100"/>
          <ac:spMkLst>
            <pc:docMk/>
            <pc:sldMk cId="1227083314" sldId="341"/>
            <ac:spMk id="3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46.078" v="461" actId="1038"/>
          <ac:spMkLst>
            <pc:docMk/>
            <pc:sldMk cId="1227083314" sldId="341"/>
            <ac:spMk id="4" creationId="{00000000-0000-0000-0000-000000000000}"/>
          </ac:spMkLst>
        </pc:spChg>
        <pc:picChg chg="mod">
          <ac:chgData name="Dan Suciu" userId="10bb65c167223f43" providerId="LiveId" clId="{D72D643C-EF6B-4585-9FBD-513C8A581B01}" dt="2021-03-01T11:51:46.078" v="461" actId="1038"/>
          <ac:picMkLst>
            <pc:docMk/>
            <pc:sldMk cId="1227083314" sldId="341"/>
            <ac:picMk id="11266" creationId="{00000000-0000-0000-0000-000000000000}"/>
          </ac:picMkLst>
        </pc:picChg>
      </pc:sldChg>
      <pc:sldChg chg="modSp">
        <pc:chgData name="Dan Suciu" userId="10bb65c167223f43" providerId="LiveId" clId="{D72D643C-EF6B-4585-9FBD-513C8A581B01}" dt="2021-03-01T11:47:29.729" v="233" actId="1076"/>
        <pc:sldMkLst>
          <pc:docMk/>
          <pc:sldMk cId="0" sldId="343"/>
        </pc:sldMkLst>
        <pc:spChg chg="mod">
          <ac:chgData name="Dan Suciu" userId="10bb65c167223f43" providerId="LiveId" clId="{D72D643C-EF6B-4585-9FBD-513C8A581B01}" dt="2021-03-01T11:47:23.388" v="232" actId="14100"/>
          <ac:spMkLst>
            <pc:docMk/>
            <pc:sldMk cId="0" sldId="343"/>
            <ac:spMk id="1126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29.729" v="233" actId="1076"/>
          <ac:spMkLst>
            <pc:docMk/>
            <pc:sldMk cId="0" sldId="343"/>
            <ac:spMk id="343043" creationId="{00000000-0000-0000-0000-000000000000}"/>
          </ac:spMkLst>
        </pc:spChg>
      </pc:sldChg>
      <pc:sldChg chg="add mod modShow">
        <pc:chgData name="Dan Suciu" userId="10bb65c167223f43" providerId="LiveId" clId="{D72D643C-EF6B-4585-9FBD-513C8A581B01}" dt="2021-03-01T14:54:44.489" v="493" actId="729"/>
        <pc:sldMkLst>
          <pc:docMk/>
          <pc:sldMk cId="421710898" sldId="344"/>
        </pc:sldMkLst>
      </pc:sldChg>
      <pc:sldMasterChg chg="modSp modSldLayout">
        <pc:chgData name="Dan Suciu" userId="10bb65c167223f43" providerId="LiveId" clId="{D72D643C-EF6B-4585-9FBD-513C8A581B01}" dt="2021-03-01T11:22:24.985" v="0"/>
        <pc:sldMasterMkLst>
          <pc:docMk/>
          <pc:sldMasterMk cId="0" sldId="2147483651"/>
        </pc:sldMasterMkLst>
        <pc:spChg chg="mod">
          <ac:chgData name="Dan Suciu" userId="10bb65c167223f43" providerId="LiveId" clId="{D72D643C-EF6B-4585-9FBD-513C8A581B01}" dt="2021-03-01T11:22:24.985" v="0"/>
          <ac:spMkLst>
            <pc:docMk/>
            <pc:sldMasterMk cId="0" sldId="2147483651"/>
            <ac:spMk id="1027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asterMk cId="0" sldId="2147483651"/>
            <ac:spMk id="1028" creationId="{00000000-0000-0000-0000-000000000000}"/>
          </ac:spMkLst>
        </pc:spChg>
        <pc:sldLayoutChg chg="modSp">
          <pc:chgData name="Dan Suciu" userId="10bb65c167223f43" providerId="LiveId" clId="{D72D643C-EF6B-4585-9FBD-513C8A581B01}" dt="2021-03-01T11:22:24.985" v="0"/>
          <pc:sldLayoutMkLst>
            <pc:docMk/>
            <pc:sldMasterMk cId="0" sldId="2147483651"/>
            <pc:sldLayoutMk cId="1881730001" sldId="2147483674"/>
          </pc:sldLayoutMkLst>
          <pc:spChg chg="mod">
            <ac:chgData name="Dan Suciu" userId="10bb65c167223f43" providerId="LiveId" clId="{D72D643C-EF6B-4585-9FBD-513C8A581B01}" dt="2021-03-01T11:22:24.985" v="0"/>
            <ac:spMkLst>
              <pc:docMk/>
              <pc:sldMasterMk cId="0" sldId="2147483651"/>
              <pc:sldLayoutMk cId="1881730001" sldId="2147483674"/>
              <ac:spMk id="54339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22FBF81-74A3-4082-821E-CE617939D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49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8B76167-E582-48A8-B2D1-D75504472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04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u="sng" dirty="0" err="1">
                <a:solidFill>
                  <a:schemeClr val="folHlink"/>
                </a:solidFill>
              </a:rPr>
              <a:t>Planific</a:t>
            </a:r>
            <a:r>
              <a:rPr lang="vi-VN" sz="1200" i="1" u="sng" dirty="0">
                <a:solidFill>
                  <a:schemeClr val="folHlink"/>
                </a:solidFill>
              </a:rPr>
              <a:t>ă</a:t>
            </a:r>
            <a:r>
              <a:rPr lang="en-US" sz="1200" i="1" u="sng" dirty="0" err="1">
                <a:solidFill>
                  <a:schemeClr val="folHlink"/>
                </a:solidFill>
              </a:rPr>
              <a:t>ri</a:t>
            </a:r>
            <a:r>
              <a:rPr lang="en-US" sz="1200" i="1" u="sng" dirty="0">
                <a:solidFill>
                  <a:schemeClr val="folHlink"/>
                </a:solidFill>
              </a:rPr>
              <a:t> </a:t>
            </a:r>
            <a:r>
              <a:rPr lang="en-US" sz="1200" i="1" u="sng" dirty="0" err="1">
                <a:solidFill>
                  <a:schemeClr val="folHlink"/>
                </a:solidFill>
              </a:rPr>
              <a:t>echivalente</a:t>
            </a:r>
            <a:r>
              <a:rPr lang="en-US" sz="1200" dirty="0"/>
              <a:t>:</a:t>
            </a:r>
            <a:r>
              <a:rPr lang="en-US" sz="1200" dirty="0">
                <a:solidFill>
                  <a:schemeClr val="accent2"/>
                </a:solidFill>
              </a:rPr>
              <a:t> 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orice</a:t>
            </a:r>
            <a:r>
              <a:rPr lang="en-US" sz="1200" dirty="0"/>
              <a:t> stare a </a:t>
            </a:r>
            <a:r>
              <a:rPr lang="en-US" sz="1200" dirty="0" err="1"/>
              <a:t>bazei</a:t>
            </a:r>
            <a:r>
              <a:rPr lang="en-US" sz="1200" dirty="0"/>
              <a:t> de date, </a:t>
            </a:r>
            <a:r>
              <a:rPr lang="en-US" sz="1200" dirty="0" err="1"/>
              <a:t>efectul</a:t>
            </a:r>
            <a:r>
              <a:rPr lang="en-US" sz="1200" dirty="0"/>
              <a:t> (</a:t>
            </a:r>
            <a:r>
              <a:rPr lang="en-US" sz="1200" dirty="0" err="1"/>
              <a:t>asupra</a:t>
            </a:r>
            <a:r>
              <a:rPr lang="en-US" sz="1200" dirty="0"/>
              <a:t> </a:t>
            </a:r>
            <a:r>
              <a:rPr lang="en-US" sz="1200" dirty="0" err="1"/>
              <a:t>obiectelor</a:t>
            </a:r>
            <a:r>
              <a:rPr lang="en-US" sz="1200" dirty="0"/>
              <a:t> </a:t>
            </a:r>
            <a:r>
              <a:rPr lang="en-US" sz="1200" dirty="0" err="1"/>
              <a:t>bazei</a:t>
            </a:r>
            <a:r>
              <a:rPr lang="en-US" sz="1200" dirty="0"/>
              <a:t> de date) al </a:t>
            </a:r>
            <a:r>
              <a:rPr lang="en-US" sz="1200" dirty="0" err="1"/>
              <a:t>execut</a:t>
            </a:r>
            <a:r>
              <a:rPr lang="vi-VN" sz="1200" dirty="0"/>
              <a:t>ă</a:t>
            </a:r>
            <a:r>
              <a:rPr lang="en-US" sz="1200" dirty="0" err="1"/>
              <a:t>rii</a:t>
            </a:r>
            <a:r>
              <a:rPr lang="en-US" sz="1200" dirty="0"/>
              <a:t> </a:t>
            </a:r>
            <a:r>
              <a:rPr lang="en-US" sz="1200" dirty="0" err="1"/>
              <a:t>unei</a:t>
            </a:r>
            <a:r>
              <a:rPr lang="en-US" sz="1200" dirty="0"/>
              <a:t> </a:t>
            </a:r>
            <a:r>
              <a:rPr lang="en-US" sz="1200" dirty="0" err="1"/>
              <a:t>planific</a:t>
            </a:r>
            <a:r>
              <a:rPr lang="vi-VN" sz="1200" dirty="0"/>
              <a:t>ă</a:t>
            </a:r>
            <a:r>
              <a:rPr lang="en-US" sz="1200" dirty="0" err="1"/>
              <a:t>ri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identic cu </a:t>
            </a:r>
            <a:r>
              <a:rPr lang="en-US" sz="1200" dirty="0" err="1"/>
              <a:t>efectul</a:t>
            </a:r>
            <a:r>
              <a:rPr lang="en-US" sz="1200" dirty="0"/>
              <a:t> </a:t>
            </a:r>
            <a:r>
              <a:rPr lang="en-US" sz="1200" dirty="0" err="1"/>
              <a:t>execut</a:t>
            </a:r>
            <a:r>
              <a:rPr lang="vi-VN" sz="1200" dirty="0"/>
              <a:t>ă</a:t>
            </a:r>
            <a:r>
              <a:rPr lang="en-US" sz="1200" dirty="0" err="1"/>
              <a:t>rii</a:t>
            </a:r>
            <a:r>
              <a:rPr lang="en-US" sz="1200" dirty="0"/>
              <a:t> </a:t>
            </a:r>
            <a:r>
              <a:rPr lang="en-US" sz="1200" dirty="0" err="1"/>
              <a:t>celei</a:t>
            </a:r>
            <a:r>
              <a:rPr lang="en-US" sz="1200" dirty="0"/>
              <a:t> de-a </a:t>
            </a:r>
            <a:r>
              <a:rPr lang="en-US" sz="1200" dirty="0" err="1"/>
              <a:t>doua</a:t>
            </a:r>
            <a:r>
              <a:rPr lang="en-US" sz="1200" dirty="0"/>
              <a:t> </a:t>
            </a:r>
            <a:r>
              <a:rPr lang="en-US" sz="1200" dirty="0" err="1"/>
              <a:t>planific</a:t>
            </a:r>
            <a:r>
              <a:rPr lang="vi-VN" sz="1200" dirty="0"/>
              <a:t>ă</a:t>
            </a:r>
            <a:r>
              <a:rPr lang="en-US" sz="1200" dirty="0" err="1"/>
              <a:t>ri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23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O </a:t>
            </a:r>
            <a:r>
              <a:rPr lang="en-US" sz="1200" dirty="0" err="1"/>
              <a:t>metod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simpl</a:t>
            </a:r>
            <a:r>
              <a:rPr lang="vi-VN" sz="1200" dirty="0"/>
              <a:t>ă</a:t>
            </a:r>
            <a:r>
              <a:rPr lang="en-US" sz="1200" dirty="0"/>
              <a:t> de </a:t>
            </a:r>
            <a:r>
              <a:rPr lang="en-US" sz="1200" dirty="0" err="1"/>
              <a:t>prevenire</a:t>
            </a:r>
            <a:r>
              <a:rPr lang="en-US" sz="1200" dirty="0"/>
              <a:t> a deadlock-</a:t>
            </a:r>
            <a:r>
              <a:rPr lang="en-US" sz="1200" dirty="0" err="1"/>
              <a:t>urilor</a:t>
            </a:r>
            <a:r>
              <a:rPr lang="en-US" sz="1200" dirty="0"/>
              <a:t> se </a:t>
            </a:r>
            <a:r>
              <a:rPr lang="en-US" sz="1200" dirty="0" err="1"/>
              <a:t>bazeaz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pe</a:t>
            </a:r>
            <a:r>
              <a:rPr lang="en-US" sz="1200" dirty="0"/>
              <a:t> </a:t>
            </a:r>
            <a:r>
              <a:rPr lang="en-US" sz="1200" dirty="0" err="1"/>
              <a:t>expirarea</a:t>
            </a:r>
            <a:r>
              <a:rPr lang="en-US" sz="1200" dirty="0"/>
              <a:t> </a:t>
            </a:r>
            <a:r>
              <a:rPr lang="en-US" sz="1200" dirty="0" err="1"/>
              <a:t>timpului</a:t>
            </a:r>
            <a:r>
              <a:rPr lang="en-US" sz="1200" dirty="0"/>
              <a:t> de </a:t>
            </a:r>
            <a:r>
              <a:rPr lang="en-US" sz="1200" dirty="0" err="1"/>
              <a:t>aşteptare</a:t>
            </a:r>
            <a:r>
              <a:rPr lang="en-US" sz="1200" dirty="0"/>
              <a:t> dup</a:t>
            </a:r>
            <a:r>
              <a:rPr lang="vi-VN" sz="1200" dirty="0"/>
              <a:t>ă </a:t>
            </a:r>
            <a:r>
              <a:rPr lang="en-US" sz="1200" dirty="0"/>
              <a:t>o </a:t>
            </a:r>
            <a:r>
              <a:rPr lang="en-US" sz="1200" dirty="0" err="1"/>
              <a:t>resurs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blocat</a:t>
            </a:r>
            <a:r>
              <a:rPr lang="vi-VN" sz="1200" dirty="0"/>
              <a:t>ă</a:t>
            </a:r>
            <a:endParaRPr lang="en-US" sz="12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Dup</a:t>
            </a:r>
            <a:r>
              <a:rPr lang="vi-VN" sz="1200" dirty="0"/>
              <a:t>ă </a:t>
            </a:r>
            <a:r>
              <a:rPr lang="en-US" sz="1200" dirty="0" err="1"/>
              <a:t>cererea</a:t>
            </a:r>
            <a:r>
              <a:rPr lang="en-US" sz="1200" dirty="0"/>
              <a:t> </a:t>
            </a:r>
            <a:r>
              <a:rPr lang="en-US" sz="1200" dirty="0" err="1"/>
              <a:t>unei</a:t>
            </a:r>
            <a:r>
              <a:rPr lang="en-US" sz="1200" dirty="0"/>
              <a:t> bloc</a:t>
            </a:r>
            <a:r>
              <a:rPr lang="vi-VN" sz="1200" dirty="0"/>
              <a:t>ă</a:t>
            </a:r>
            <a:r>
              <a:rPr lang="en-US" sz="1200" dirty="0" err="1"/>
              <a:t>ri</a:t>
            </a:r>
            <a:r>
              <a:rPr lang="en-US" sz="1200" dirty="0"/>
              <a:t>, o </a:t>
            </a:r>
            <a:r>
              <a:rPr lang="en-US" sz="1200" dirty="0" err="1"/>
              <a:t>tranzacţie</a:t>
            </a:r>
            <a:r>
              <a:rPr lang="en-US" sz="1200" dirty="0"/>
              <a:t> </a:t>
            </a:r>
            <a:r>
              <a:rPr lang="en-US" sz="1200" dirty="0" err="1"/>
              <a:t>aşteapt</a:t>
            </a:r>
            <a:r>
              <a:rPr lang="vi-VN" sz="1200" dirty="0"/>
              <a:t>ă</a:t>
            </a:r>
            <a:r>
              <a:rPr lang="en-US" sz="1200" dirty="0"/>
              <a:t> o </a:t>
            </a:r>
            <a:r>
              <a:rPr lang="en-US" sz="1200" dirty="0" err="1"/>
              <a:t>perioad</a:t>
            </a:r>
            <a:r>
              <a:rPr lang="vi-VN" sz="1200" dirty="0"/>
              <a:t>ă </a:t>
            </a:r>
            <a:r>
              <a:rPr lang="en-US" sz="1200" dirty="0"/>
              <a:t>de </a:t>
            </a:r>
            <a:r>
              <a:rPr lang="en-US" sz="1200" dirty="0" err="1"/>
              <a:t>timp.</a:t>
            </a:r>
            <a:r>
              <a:rPr lang="en-US" sz="1200" dirty="0"/>
              <a:t> </a:t>
            </a:r>
            <a:r>
              <a:rPr lang="en-US" sz="1200" dirty="0" err="1"/>
              <a:t>Dac</a:t>
            </a:r>
            <a:r>
              <a:rPr lang="vi-VN" sz="1200" dirty="0"/>
              <a:t>ă </a:t>
            </a:r>
            <a:r>
              <a:rPr lang="en-US" sz="1200" dirty="0" err="1"/>
              <a:t>obiectul</a:t>
            </a:r>
            <a:r>
              <a:rPr lang="en-US" sz="1200" dirty="0"/>
              <a:t> </a:t>
            </a:r>
            <a:r>
              <a:rPr lang="en-US" sz="1200" dirty="0" err="1"/>
              <a:t>aşteptat</a:t>
            </a:r>
            <a:r>
              <a:rPr lang="en-US" sz="1200" dirty="0"/>
              <a:t> nu se </a:t>
            </a:r>
            <a:r>
              <a:rPr lang="en-US" sz="1200" dirty="0" err="1"/>
              <a:t>deblocheaz</a:t>
            </a:r>
            <a:r>
              <a:rPr lang="vi-VN" sz="1200" dirty="0"/>
              <a:t>ă </a:t>
            </a:r>
            <a:r>
              <a:rPr lang="en-US" sz="1200" dirty="0"/>
              <a:t>dup</a:t>
            </a:r>
            <a:r>
              <a:rPr lang="vi-VN" sz="1200" dirty="0"/>
              <a:t>ă</a:t>
            </a:r>
            <a:r>
              <a:rPr lang="en-US" sz="1200" dirty="0"/>
              <a:t> o </a:t>
            </a:r>
            <a:r>
              <a:rPr lang="en-US" sz="1200" dirty="0" err="1"/>
              <a:t>anumit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perioad</a:t>
            </a:r>
            <a:r>
              <a:rPr lang="vi-VN" sz="1200" dirty="0"/>
              <a:t>ă</a:t>
            </a:r>
            <a:r>
              <a:rPr lang="en-US" sz="1200" dirty="0"/>
              <a:t>,</a:t>
            </a:r>
            <a:r>
              <a:rPr lang="vi-VN" sz="1200" dirty="0"/>
              <a:t> </a:t>
            </a:r>
            <a:r>
              <a:rPr lang="en-US" sz="1200" dirty="0" err="1"/>
              <a:t>tranzacţia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oprit</a:t>
            </a:r>
            <a:r>
              <a:rPr lang="vi-VN" sz="1200" dirty="0"/>
              <a:t>ă </a:t>
            </a:r>
            <a:r>
              <a:rPr lang="en-US" sz="1200" dirty="0" err="1"/>
              <a:t>şi</a:t>
            </a:r>
            <a:r>
              <a:rPr lang="en-US" sz="1200" dirty="0"/>
              <a:t> </a:t>
            </a:r>
            <a:r>
              <a:rPr lang="en-US" sz="1200" dirty="0" err="1"/>
              <a:t>repornit</a:t>
            </a:r>
            <a:r>
              <a:rPr lang="vi-VN" sz="1200" dirty="0"/>
              <a:t>ă</a:t>
            </a:r>
            <a:r>
              <a:rPr lang="en-US" sz="12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Este o </a:t>
            </a:r>
            <a:r>
              <a:rPr lang="en-US" sz="1200" dirty="0" err="1"/>
              <a:t>soluţie</a:t>
            </a:r>
            <a:r>
              <a:rPr lang="en-US" sz="1200" dirty="0"/>
              <a:t> </a:t>
            </a:r>
            <a:r>
              <a:rPr lang="en-US" sz="1200" dirty="0" err="1"/>
              <a:t>foarte</a:t>
            </a:r>
            <a:r>
              <a:rPr lang="en-US" sz="1200" dirty="0"/>
              <a:t> </a:t>
            </a:r>
            <a:r>
              <a:rPr lang="en-US" sz="1200" dirty="0" err="1"/>
              <a:t>simpl</a:t>
            </a:r>
            <a:r>
              <a:rPr lang="vi-VN" sz="1200" dirty="0"/>
              <a:t>ă </a:t>
            </a:r>
            <a:r>
              <a:rPr lang="en-US" sz="1200" dirty="0" err="1"/>
              <a:t>şi</a:t>
            </a:r>
            <a:r>
              <a:rPr lang="en-US" sz="1200" dirty="0"/>
              <a:t> </a:t>
            </a:r>
            <a:r>
              <a:rPr lang="en-US" sz="1200" dirty="0" err="1"/>
              <a:t>practic</a:t>
            </a:r>
            <a:r>
              <a:rPr lang="vi-VN" sz="1200" dirty="0"/>
              <a:t>ă </a:t>
            </a:r>
            <a:r>
              <a:rPr lang="en-US" sz="1200" dirty="0" err="1"/>
              <a:t>adoptat</a:t>
            </a:r>
            <a:r>
              <a:rPr lang="vi-VN" sz="1200" dirty="0"/>
              <a:t>ă</a:t>
            </a:r>
            <a:r>
              <a:rPr lang="en-US" sz="1200" dirty="0"/>
              <a:t> de </a:t>
            </a:r>
            <a:r>
              <a:rPr lang="en-US" sz="1200" dirty="0" err="1"/>
              <a:t>multe</a:t>
            </a:r>
            <a:r>
              <a:rPr lang="en-US" sz="1200" dirty="0"/>
              <a:t> SGBD-</a:t>
            </a:r>
            <a:r>
              <a:rPr lang="en-US" sz="1200" dirty="0" err="1"/>
              <a:t>uri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0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u="sng" dirty="0" err="1">
                <a:solidFill>
                  <a:schemeClr val="folHlink"/>
                </a:solidFill>
              </a:rPr>
              <a:t>Planific</a:t>
            </a:r>
            <a:r>
              <a:rPr lang="vi-VN" sz="1200" i="1" u="sng" dirty="0">
                <a:solidFill>
                  <a:schemeClr val="folHlink"/>
                </a:solidFill>
              </a:rPr>
              <a:t>ă</a:t>
            </a:r>
            <a:r>
              <a:rPr lang="en-US" sz="1200" i="1" u="sng" dirty="0" err="1">
                <a:solidFill>
                  <a:schemeClr val="folHlink"/>
                </a:solidFill>
              </a:rPr>
              <a:t>ri</a:t>
            </a:r>
            <a:r>
              <a:rPr lang="en-US" sz="1200" i="1" u="sng" dirty="0">
                <a:solidFill>
                  <a:schemeClr val="folHlink"/>
                </a:solidFill>
              </a:rPr>
              <a:t> </a:t>
            </a:r>
            <a:r>
              <a:rPr lang="en-US" sz="1200" i="1" u="sng" dirty="0" err="1">
                <a:solidFill>
                  <a:schemeClr val="folHlink"/>
                </a:solidFill>
              </a:rPr>
              <a:t>serializabile</a:t>
            </a:r>
            <a:r>
              <a:rPr lang="en-US" sz="1200" dirty="0"/>
              <a:t>:</a:t>
            </a:r>
            <a:r>
              <a:rPr lang="en-US" sz="1200" dirty="0">
                <a:solidFill>
                  <a:schemeClr val="accent2"/>
                </a:solidFill>
              </a:rPr>
              <a:t>  </a:t>
            </a:r>
            <a:r>
              <a:rPr lang="en-US" sz="1200" dirty="0" err="1"/>
              <a:t>este</a:t>
            </a:r>
            <a:r>
              <a:rPr lang="en-US" sz="1200" dirty="0"/>
              <a:t> o </a:t>
            </a:r>
            <a:r>
              <a:rPr lang="en-US" sz="1200" dirty="0" err="1"/>
              <a:t>planificare</a:t>
            </a:r>
            <a:r>
              <a:rPr lang="en-US" sz="1200" dirty="0"/>
              <a:t> non-serial</a:t>
            </a:r>
            <a:r>
              <a:rPr lang="vi-VN" sz="1200" dirty="0"/>
              <a:t>ă</a:t>
            </a:r>
            <a:r>
              <a:rPr lang="en-US" sz="1200" dirty="0"/>
              <a:t> care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echivalent</a:t>
            </a:r>
            <a:r>
              <a:rPr lang="vi-VN" sz="1200" dirty="0"/>
              <a:t>ă</a:t>
            </a:r>
            <a:r>
              <a:rPr lang="en-US" sz="1200" dirty="0"/>
              <a:t> cu o </a:t>
            </a:r>
            <a:r>
              <a:rPr lang="en-US" sz="1200" dirty="0" err="1"/>
              <a:t>planificare</a:t>
            </a:r>
            <a:r>
              <a:rPr lang="en-US" sz="1200" dirty="0"/>
              <a:t> de </a:t>
            </a:r>
            <a:r>
              <a:rPr lang="en-US" sz="1200" dirty="0" err="1"/>
              <a:t>execuţie</a:t>
            </a:r>
            <a:r>
              <a:rPr lang="en-US" sz="1200" dirty="0"/>
              <a:t> serial</a:t>
            </a:r>
            <a:r>
              <a:rPr lang="vi-VN" sz="1200" dirty="0"/>
              <a:t>ă</a:t>
            </a:r>
            <a:r>
              <a:rPr lang="en-US" sz="1200" dirty="0"/>
              <a:t> a </a:t>
            </a:r>
            <a:r>
              <a:rPr lang="en-US" sz="1200" dirty="0" err="1"/>
              <a:t>tranzacţiilor</a:t>
            </a:r>
            <a:r>
              <a:rPr lang="en-US" sz="1200" dirty="0"/>
              <a:t> implicate. (Not</a:t>
            </a:r>
            <a:r>
              <a:rPr lang="vi-VN" sz="1200" dirty="0"/>
              <a:t>ă</a:t>
            </a:r>
            <a:r>
              <a:rPr lang="en-US" sz="1200" dirty="0"/>
              <a:t>: </a:t>
            </a:r>
            <a:r>
              <a:rPr lang="en-US" sz="1200" dirty="0" err="1"/>
              <a:t>Dac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fiecare</a:t>
            </a:r>
            <a:r>
              <a:rPr lang="en-US" sz="1200" dirty="0"/>
              <a:t> </a:t>
            </a:r>
            <a:r>
              <a:rPr lang="en-US" sz="1200" dirty="0" err="1"/>
              <a:t>dintre</a:t>
            </a:r>
            <a:r>
              <a:rPr lang="en-US" sz="1200" dirty="0"/>
              <a:t> </a:t>
            </a:r>
            <a:r>
              <a:rPr lang="en-US" sz="1200" dirty="0" err="1"/>
              <a:t>tranzacţiile</a:t>
            </a:r>
            <a:r>
              <a:rPr lang="en-US" sz="1200" dirty="0"/>
              <a:t> implicate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planificare</a:t>
            </a:r>
            <a:r>
              <a:rPr lang="en-US" sz="1200" dirty="0"/>
              <a:t> p</a:t>
            </a:r>
            <a:r>
              <a:rPr lang="vi-VN" sz="1200" dirty="0"/>
              <a:t>ă</a:t>
            </a:r>
            <a:r>
              <a:rPr lang="en-US" sz="1200" dirty="0" err="1"/>
              <a:t>streaz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consistenţa</a:t>
            </a:r>
            <a:r>
              <a:rPr lang="en-US" sz="1200" dirty="0"/>
              <a:t> </a:t>
            </a:r>
            <a:r>
              <a:rPr lang="en-US" sz="1200" dirty="0" err="1"/>
              <a:t>bazei</a:t>
            </a:r>
            <a:r>
              <a:rPr lang="en-US" sz="1200" dirty="0"/>
              <a:t> de date  </a:t>
            </a:r>
            <a:r>
              <a:rPr lang="en-US" sz="1200" dirty="0" err="1"/>
              <a:t>atunci</a:t>
            </a:r>
            <a:r>
              <a:rPr lang="en-US" sz="1200" dirty="0"/>
              <a:t> </a:t>
            </a:r>
            <a:r>
              <a:rPr lang="en-US" sz="1200" dirty="0" err="1"/>
              <a:t>fiecare</a:t>
            </a:r>
            <a:r>
              <a:rPr lang="en-US" sz="1200" dirty="0"/>
              <a:t> </a:t>
            </a:r>
            <a:r>
              <a:rPr lang="en-US" sz="1200" dirty="0" err="1"/>
              <a:t>planificare</a:t>
            </a:r>
            <a:r>
              <a:rPr lang="en-US" sz="1200" dirty="0"/>
              <a:t> </a:t>
            </a:r>
            <a:r>
              <a:rPr lang="en-US" sz="1200" dirty="0" err="1"/>
              <a:t>serializabil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va</a:t>
            </a:r>
            <a:r>
              <a:rPr lang="en-US" sz="1200" dirty="0"/>
              <a:t> p</a:t>
            </a:r>
            <a:r>
              <a:rPr lang="vi-VN" sz="1200" dirty="0"/>
              <a:t>ă</a:t>
            </a:r>
            <a:r>
              <a:rPr lang="en-US" sz="1200" dirty="0" err="1"/>
              <a:t>stra</a:t>
            </a:r>
            <a:r>
              <a:rPr lang="en-US" sz="1200" dirty="0"/>
              <a:t> </a:t>
            </a:r>
            <a:r>
              <a:rPr lang="en-US" sz="1200" dirty="0" err="1"/>
              <a:t>consistenţa</a:t>
            </a:r>
            <a:r>
              <a:rPr lang="en-US" sz="1200" dirty="0"/>
              <a:t> </a:t>
            </a:r>
            <a:r>
              <a:rPr lang="en-US" sz="1200" dirty="0" err="1"/>
              <a:t>acesteia</a:t>
            </a:r>
            <a:r>
              <a:rPr lang="en-US" sz="12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0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5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anose="05000000000000000000" pitchFamily="2" charset="2"/>
              <a:buChar char="n"/>
            </a:pPr>
            <a:r>
              <a:rPr lang="en-US" altLang="en-US" sz="2400" dirty="0" err="1"/>
              <a:t>Daca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dou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tranzacţii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citesc</a:t>
            </a:r>
            <a:r>
              <a:rPr lang="en-US" altLang="en-US" sz="2400" dirty="0"/>
              <a:t> date, </a:t>
            </a:r>
            <a:r>
              <a:rPr lang="en-US" altLang="en-US" sz="2400" dirty="0" err="1"/>
              <a:t>acestea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intr</a:t>
            </a:r>
            <a:r>
              <a:rPr lang="vi-VN" altLang="en-US" sz="2400" dirty="0"/>
              <a:t>ă</a:t>
            </a:r>
            <a:r>
              <a:rPr lang="en-US" altLang="en-US" sz="2400" dirty="0"/>
              <a:t> in conflict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ordinea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execuţie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important</a:t>
            </a:r>
            <a:r>
              <a:rPr lang="vi-VN" altLang="en-US" sz="2400" dirty="0"/>
              <a:t>ă</a:t>
            </a:r>
            <a:endParaRPr lang="en-US" altLang="en-US" sz="2400" dirty="0"/>
          </a:p>
          <a:p>
            <a:pPr marL="228600" indent="-228600" eaLnBrk="1" hangingPunct="1">
              <a:buFont typeface="Wingdings" panose="05000000000000000000" pitchFamily="2" charset="2"/>
              <a:buChar char="n"/>
            </a:pPr>
            <a:r>
              <a:rPr lang="en-US" altLang="en-US" sz="2400" dirty="0"/>
              <a:t> </a:t>
            </a:r>
            <a:r>
              <a:rPr lang="en-US" altLang="en-US" sz="2400" dirty="0" err="1"/>
              <a:t>Dac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dou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tranzacţii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citesc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modific</a:t>
            </a:r>
            <a:r>
              <a:rPr lang="vi-VN" altLang="en-US" sz="2400" dirty="0"/>
              <a:t>ă</a:t>
            </a:r>
            <a:r>
              <a:rPr lang="en-US" altLang="en-US" sz="2400" dirty="0"/>
              <a:t> date </a:t>
            </a:r>
            <a:r>
              <a:rPr lang="en-US" altLang="en-US" sz="2400" dirty="0" err="1"/>
              <a:t>complet</a:t>
            </a:r>
            <a:r>
              <a:rPr lang="en-US" altLang="en-US" sz="2400" dirty="0"/>
              <a:t> separate, </a:t>
            </a:r>
            <a:r>
              <a:rPr lang="en-US" altLang="en-US" sz="2400" dirty="0" err="1"/>
              <a:t>acestea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intr</a:t>
            </a:r>
            <a:r>
              <a:rPr lang="vi-VN" altLang="en-US" sz="2400" dirty="0"/>
              <a:t>ă</a:t>
            </a:r>
            <a:r>
              <a:rPr lang="en-US" altLang="en-US" sz="2400" dirty="0"/>
              <a:t> in conflict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ordinea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execuţie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conteaz</a:t>
            </a:r>
            <a:r>
              <a:rPr lang="vi-VN" altLang="en-US" sz="2400" dirty="0"/>
              <a:t>ă</a:t>
            </a:r>
            <a:r>
              <a:rPr lang="en-US" altLang="en-US" sz="2400" dirty="0"/>
              <a:t>.</a:t>
            </a:r>
          </a:p>
          <a:p>
            <a:pPr marL="228600" indent="-228600" eaLnBrk="1" hangingPunct="1">
              <a:buFont typeface="Wingdings" panose="05000000000000000000" pitchFamily="2" charset="2"/>
              <a:buChar char="n"/>
            </a:pPr>
            <a:r>
              <a:rPr lang="en-US" altLang="en-US" sz="2400" dirty="0"/>
              <a:t> </a:t>
            </a:r>
            <a:r>
              <a:rPr lang="en-US" altLang="en-US" sz="2400" dirty="0" err="1"/>
              <a:t>Dac</a:t>
            </a:r>
            <a:r>
              <a:rPr lang="vi-VN" altLang="en-US" sz="2400" dirty="0"/>
              <a:t>ă</a:t>
            </a:r>
            <a:r>
              <a:rPr lang="en-US" altLang="en-US" sz="2400" dirty="0"/>
              <a:t> o </a:t>
            </a:r>
            <a:r>
              <a:rPr lang="en-US" altLang="en-US" sz="2400" dirty="0" err="1"/>
              <a:t>tranzacţie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modific</a:t>
            </a:r>
            <a:r>
              <a:rPr lang="vi-VN" altLang="en-US" sz="2400" dirty="0"/>
              <a:t>ă </a:t>
            </a:r>
            <a:r>
              <a:rPr lang="en-US" altLang="en-US" sz="2400" dirty="0"/>
              <a:t>o </a:t>
            </a:r>
            <a:r>
              <a:rPr lang="en-US" altLang="en-US" sz="2400" dirty="0" err="1"/>
              <a:t>dat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iar</a:t>
            </a:r>
            <a:r>
              <a:rPr lang="en-US" altLang="en-US" sz="2400" dirty="0"/>
              <a:t> o alt</a:t>
            </a:r>
            <a:r>
              <a:rPr lang="vi-VN" altLang="en-US" sz="2400" dirty="0"/>
              <a:t>ă </a:t>
            </a:r>
            <a:r>
              <a:rPr lang="en-US" altLang="en-US" sz="2400" dirty="0" err="1"/>
              <a:t>tranzacţie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citeşte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modific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u="sng" dirty="0" err="1"/>
              <a:t>aceeaşi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dat</a:t>
            </a:r>
            <a:r>
              <a:rPr lang="vi-VN" altLang="en-US" sz="2400" dirty="0"/>
              <a:t>ă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ordinea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execuţie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important</a:t>
            </a:r>
            <a:r>
              <a:rPr lang="vi-VN" altLang="en-US" sz="2400" dirty="0"/>
              <a:t>ă</a:t>
            </a:r>
            <a:r>
              <a:rPr lang="en-US" altLang="en-US" sz="2400" dirty="0"/>
              <a:t>.</a:t>
            </a:r>
          </a:p>
          <a:p>
            <a:pPr marL="749300" lvl="1" indent="-177800" eaLnBrk="1" hangingPunct="1"/>
            <a:r>
              <a:rPr lang="en-US" altLang="en-US" sz="2000" dirty="0">
                <a:solidFill>
                  <a:schemeClr val="folHlink"/>
                </a:solidFill>
              </a:rPr>
              <a:t> Conflict WR </a:t>
            </a:r>
            <a:r>
              <a:rPr lang="en-US" altLang="en-US" sz="2000" dirty="0"/>
              <a:t>: T2 </a:t>
            </a:r>
            <a:r>
              <a:rPr lang="en-US" altLang="en-US" sz="2000" dirty="0" err="1"/>
              <a:t>citeşte</a:t>
            </a:r>
            <a:r>
              <a:rPr lang="en-US" altLang="en-US" sz="2000" dirty="0"/>
              <a:t> date </a:t>
            </a:r>
            <a:r>
              <a:rPr lang="en-US" altLang="en-US" sz="2000" dirty="0" err="1"/>
              <a:t>modificate</a:t>
            </a:r>
            <a:r>
              <a:rPr lang="en-US" altLang="en-US" sz="2000" dirty="0"/>
              <a:t> anterior de T1</a:t>
            </a:r>
          </a:p>
          <a:p>
            <a:pPr marL="749300" lvl="1" indent="-177800" eaLnBrk="1" hangingPunct="1"/>
            <a:r>
              <a:rPr lang="en-US" altLang="en-US" sz="2000" dirty="0">
                <a:solidFill>
                  <a:schemeClr val="folHlink"/>
                </a:solidFill>
              </a:rPr>
              <a:t> Conflict RW</a:t>
            </a:r>
            <a:r>
              <a:rPr lang="en-US" altLang="en-US" sz="2000" dirty="0"/>
              <a:t>: T2 </a:t>
            </a:r>
            <a:r>
              <a:rPr lang="en-US" altLang="en-US" sz="2000" dirty="0" err="1"/>
              <a:t>modific</a:t>
            </a:r>
            <a:r>
              <a:rPr lang="vi-VN" altLang="en-US" sz="2000" dirty="0"/>
              <a:t>ă</a:t>
            </a:r>
            <a:r>
              <a:rPr lang="en-US" altLang="en-US" sz="2000" dirty="0"/>
              <a:t> date </a:t>
            </a:r>
            <a:r>
              <a:rPr lang="en-US" altLang="en-US" sz="2000" dirty="0" err="1"/>
              <a:t>citite</a:t>
            </a:r>
            <a:r>
              <a:rPr lang="en-US" altLang="en-US" sz="2000" dirty="0"/>
              <a:t> anterior de T1</a:t>
            </a:r>
          </a:p>
          <a:p>
            <a:pPr marL="749300" lvl="1" indent="-177800" eaLnBrk="1" hangingPunct="1"/>
            <a:r>
              <a:rPr lang="en-US" altLang="en-US" sz="2000" dirty="0">
                <a:solidFill>
                  <a:schemeClr val="folHlink"/>
                </a:solidFill>
              </a:rPr>
              <a:t> Conflict WW</a:t>
            </a:r>
            <a:r>
              <a:rPr lang="en-US" altLang="en-US" sz="2000" dirty="0"/>
              <a:t>: T2 </a:t>
            </a:r>
            <a:r>
              <a:rPr lang="en-US" altLang="en-US" sz="2000" dirty="0" err="1"/>
              <a:t>modific</a:t>
            </a:r>
            <a:r>
              <a:rPr lang="vi-VN" altLang="en-US" sz="2000" dirty="0"/>
              <a:t>ă</a:t>
            </a:r>
            <a:r>
              <a:rPr lang="en-US" altLang="en-US" sz="2000" dirty="0"/>
              <a:t> date </a:t>
            </a:r>
            <a:r>
              <a:rPr lang="en-US" altLang="en-US" sz="2000" dirty="0" err="1"/>
              <a:t>modificate</a:t>
            </a:r>
            <a:r>
              <a:rPr lang="en-US" altLang="en-US" sz="2000" dirty="0"/>
              <a:t> anterior de T1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BEC86-2D32-438D-B4EA-CE3034DF25AD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81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/>
              <a:t>rile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garanta</a:t>
            </a:r>
            <a:r>
              <a:rPr lang="en-US" dirty="0"/>
              <a:t> </a:t>
            </a:r>
            <a:r>
              <a:rPr lang="en-US" dirty="0" err="1"/>
              <a:t>planific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recuperabile</a:t>
            </a:r>
            <a:r>
              <a:rPr lang="en-US" dirty="0"/>
              <a:t>/</a:t>
            </a:r>
            <a:r>
              <a:rPr lang="en-US" dirty="0" err="1"/>
              <a:t>serializabile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Un </a:t>
            </a:r>
            <a:r>
              <a:rPr lang="en-US" i="1" dirty="0">
                <a:solidFill>
                  <a:schemeClr val="folHlink"/>
                </a:solidFill>
              </a:rPr>
              <a:t>protocol de </a:t>
            </a:r>
            <a:r>
              <a:rPr lang="en-US" i="1" dirty="0" err="1">
                <a:solidFill>
                  <a:schemeClr val="folHlink"/>
                </a:solidFill>
              </a:rPr>
              <a:t>blocare</a:t>
            </a:r>
            <a:r>
              <a:rPr lang="en-US" b="1" dirty="0"/>
              <a:t> </a:t>
            </a:r>
            <a:r>
              <a:rPr lang="en-US" dirty="0" err="1"/>
              <a:t>este</a:t>
            </a:r>
            <a:r>
              <a:rPr lang="en-US" dirty="0"/>
              <a:t> un set de </a:t>
            </a:r>
            <a:r>
              <a:rPr lang="en-US" dirty="0" err="1"/>
              <a:t>reguli</a:t>
            </a:r>
            <a:r>
              <a:rPr lang="en-US" dirty="0"/>
              <a:t> </a:t>
            </a:r>
            <a:r>
              <a:rPr lang="en-US" dirty="0" err="1"/>
              <a:t>urmate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tranzacţie</a:t>
            </a:r>
            <a:r>
              <a:rPr lang="en-US" dirty="0"/>
              <a:t> (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impuse</a:t>
            </a:r>
            <a:r>
              <a:rPr lang="en-US" dirty="0"/>
              <a:t> de SGBD)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asigura</a:t>
            </a:r>
            <a:r>
              <a:rPr lang="en-US" dirty="0"/>
              <a:t> c</a:t>
            </a:r>
            <a:r>
              <a:rPr lang="vi-VN" dirty="0"/>
              <a:t>ă</a:t>
            </a:r>
            <a:r>
              <a:rPr lang="en-US" dirty="0"/>
              <a:t>,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situaţiile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instrucţiunile</a:t>
            </a:r>
            <a:r>
              <a:rPr lang="en-US" dirty="0"/>
              <a:t> </a:t>
            </a:r>
            <a:r>
              <a:rPr lang="en-US" dirty="0" err="1"/>
              <a:t>tranzactiilor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intercalate, </a:t>
            </a:r>
            <a:r>
              <a:rPr lang="en-US" dirty="0" err="1"/>
              <a:t>efectul</a:t>
            </a:r>
            <a:r>
              <a:rPr lang="en-US" dirty="0"/>
              <a:t> final </a:t>
            </a:r>
            <a:r>
              <a:rPr lang="en-US" dirty="0" err="1"/>
              <a:t>este</a:t>
            </a:r>
            <a:r>
              <a:rPr lang="en-US" dirty="0"/>
              <a:t> identic cu </a:t>
            </a:r>
            <a:r>
              <a:rPr lang="en-US" dirty="0" err="1"/>
              <a:t>cel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execut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seriale</a:t>
            </a:r>
            <a:r>
              <a:rPr lang="en-US" dirty="0"/>
              <a:t> a </a:t>
            </a:r>
            <a:r>
              <a:rPr lang="en-US" dirty="0" err="1"/>
              <a:t>tranzacţiilor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Se </a:t>
            </a:r>
            <a:r>
              <a:rPr lang="en-US" dirty="0" err="1"/>
              <a:t>utilizeaz</a:t>
            </a:r>
            <a:r>
              <a:rPr lang="vi-VN" dirty="0"/>
              <a:t>ă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i="1" dirty="0" err="1"/>
              <a:t>partajate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i="1" dirty="0"/>
              <a:t>exclusive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4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9BE6-33DA-2EB3-8012-65C306A40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9D9C03-3883-D918-04AE-9D9E6E1F67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0065AD-E971-70B7-6710-C7F1455E7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/>
              <a:t>rile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garanta</a:t>
            </a:r>
            <a:r>
              <a:rPr lang="en-US" dirty="0"/>
              <a:t> </a:t>
            </a:r>
            <a:r>
              <a:rPr lang="en-US" dirty="0" err="1"/>
              <a:t>planific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recuperabile</a:t>
            </a:r>
            <a:r>
              <a:rPr lang="en-US" dirty="0"/>
              <a:t>/</a:t>
            </a:r>
            <a:r>
              <a:rPr lang="en-US" dirty="0" err="1"/>
              <a:t>serializabile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Un </a:t>
            </a:r>
            <a:r>
              <a:rPr lang="en-US" i="1" dirty="0">
                <a:solidFill>
                  <a:schemeClr val="folHlink"/>
                </a:solidFill>
              </a:rPr>
              <a:t>protocol de </a:t>
            </a:r>
            <a:r>
              <a:rPr lang="en-US" i="1" dirty="0" err="1">
                <a:solidFill>
                  <a:schemeClr val="folHlink"/>
                </a:solidFill>
              </a:rPr>
              <a:t>blocare</a:t>
            </a:r>
            <a:r>
              <a:rPr lang="en-US" b="1" dirty="0"/>
              <a:t> </a:t>
            </a:r>
            <a:r>
              <a:rPr lang="en-US" dirty="0" err="1"/>
              <a:t>este</a:t>
            </a:r>
            <a:r>
              <a:rPr lang="en-US" dirty="0"/>
              <a:t> un set de </a:t>
            </a:r>
            <a:r>
              <a:rPr lang="en-US" dirty="0" err="1"/>
              <a:t>reguli</a:t>
            </a:r>
            <a:r>
              <a:rPr lang="en-US" dirty="0"/>
              <a:t> </a:t>
            </a:r>
            <a:r>
              <a:rPr lang="en-US" dirty="0" err="1"/>
              <a:t>urmate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tranzacţie</a:t>
            </a:r>
            <a:r>
              <a:rPr lang="en-US" dirty="0"/>
              <a:t> (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impuse</a:t>
            </a:r>
            <a:r>
              <a:rPr lang="en-US" dirty="0"/>
              <a:t> de SGBD)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asigura</a:t>
            </a:r>
            <a:r>
              <a:rPr lang="en-US" dirty="0"/>
              <a:t> c</a:t>
            </a:r>
            <a:r>
              <a:rPr lang="vi-VN" dirty="0"/>
              <a:t>ă</a:t>
            </a:r>
            <a:r>
              <a:rPr lang="en-US" dirty="0"/>
              <a:t>,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situaţiile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instrucţiunile</a:t>
            </a:r>
            <a:r>
              <a:rPr lang="en-US" dirty="0"/>
              <a:t> </a:t>
            </a:r>
            <a:r>
              <a:rPr lang="en-US" dirty="0" err="1"/>
              <a:t>tranzactiilor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intercalate, </a:t>
            </a:r>
            <a:r>
              <a:rPr lang="en-US" dirty="0" err="1"/>
              <a:t>efectul</a:t>
            </a:r>
            <a:r>
              <a:rPr lang="en-US" dirty="0"/>
              <a:t> final </a:t>
            </a:r>
            <a:r>
              <a:rPr lang="en-US" dirty="0" err="1"/>
              <a:t>este</a:t>
            </a:r>
            <a:r>
              <a:rPr lang="en-US" dirty="0"/>
              <a:t> identic cu </a:t>
            </a:r>
            <a:r>
              <a:rPr lang="en-US" dirty="0" err="1"/>
              <a:t>cel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execut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seriale</a:t>
            </a:r>
            <a:r>
              <a:rPr lang="en-US" dirty="0"/>
              <a:t> a </a:t>
            </a:r>
            <a:r>
              <a:rPr lang="en-US" dirty="0" err="1"/>
              <a:t>tranzacţiilor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Se </a:t>
            </a:r>
            <a:r>
              <a:rPr lang="en-US" dirty="0" err="1"/>
              <a:t>utilizeaz</a:t>
            </a:r>
            <a:r>
              <a:rPr lang="vi-VN" dirty="0"/>
              <a:t>ă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i="1" dirty="0" err="1"/>
              <a:t>partajate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i="1" dirty="0"/>
              <a:t>exclusive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3EB98-E17A-86C7-AE00-33C21E85D0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55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/>
              <a:t>rile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garanta</a:t>
            </a:r>
            <a:r>
              <a:rPr lang="en-US" dirty="0"/>
              <a:t> </a:t>
            </a:r>
            <a:r>
              <a:rPr lang="en-US" dirty="0" err="1"/>
              <a:t>planific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recuperabile</a:t>
            </a:r>
            <a:r>
              <a:rPr lang="en-US" dirty="0"/>
              <a:t>/</a:t>
            </a:r>
            <a:r>
              <a:rPr lang="en-US" dirty="0" err="1"/>
              <a:t>serializabile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Un </a:t>
            </a:r>
            <a:r>
              <a:rPr lang="en-US" i="1" dirty="0">
                <a:solidFill>
                  <a:schemeClr val="folHlink"/>
                </a:solidFill>
              </a:rPr>
              <a:t>protocol de </a:t>
            </a:r>
            <a:r>
              <a:rPr lang="en-US" i="1" dirty="0" err="1">
                <a:solidFill>
                  <a:schemeClr val="folHlink"/>
                </a:solidFill>
              </a:rPr>
              <a:t>blocare</a:t>
            </a:r>
            <a:r>
              <a:rPr lang="en-US" b="1" dirty="0"/>
              <a:t> </a:t>
            </a:r>
            <a:r>
              <a:rPr lang="en-US" dirty="0" err="1"/>
              <a:t>este</a:t>
            </a:r>
            <a:r>
              <a:rPr lang="en-US" dirty="0"/>
              <a:t> un set de </a:t>
            </a:r>
            <a:r>
              <a:rPr lang="en-US" dirty="0" err="1"/>
              <a:t>reguli</a:t>
            </a:r>
            <a:r>
              <a:rPr lang="en-US" dirty="0"/>
              <a:t> </a:t>
            </a:r>
            <a:r>
              <a:rPr lang="en-US" dirty="0" err="1"/>
              <a:t>urmate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tranzacţie</a:t>
            </a:r>
            <a:r>
              <a:rPr lang="en-US" dirty="0"/>
              <a:t> (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impuse</a:t>
            </a:r>
            <a:r>
              <a:rPr lang="en-US" dirty="0"/>
              <a:t> de SGBD)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asigura</a:t>
            </a:r>
            <a:r>
              <a:rPr lang="en-US" dirty="0"/>
              <a:t> c</a:t>
            </a:r>
            <a:r>
              <a:rPr lang="vi-VN" dirty="0"/>
              <a:t>ă</a:t>
            </a:r>
            <a:r>
              <a:rPr lang="en-US" dirty="0"/>
              <a:t>,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situaţiile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instrucţiunile</a:t>
            </a:r>
            <a:r>
              <a:rPr lang="en-US" dirty="0"/>
              <a:t> </a:t>
            </a:r>
            <a:r>
              <a:rPr lang="en-US" dirty="0" err="1"/>
              <a:t>tranzactiilor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intercalate, </a:t>
            </a:r>
            <a:r>
              <a:rPr lang="en-US" dirty="0" err="1"/>
              <a:t>efectul</a:t>
            </a:r>
            <a:r>
              <a:rPr lang="en-US" dirty="0"/>
              <a:t> final </a:t>
            </a:r>
            <a:r>
              <a:rPr lang="en-US" dirty="0" err="1"/>
              <a:t>este</a:t>
            </a:r>
            <a:r>
              <a:rPr lang="en-US" dirty="0"/>
              <a:t> identic cu </a:t>
            </a:r>
            <a:r>
              <a:rPr lang="en-US" dirty="0" err="1"/>
              <a:t>cel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execut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seriale</a:t>
            </a:r>
            <a:r>
              <a:rPr lang="en-US" dirty="0"/>
              <a:t> a </a:t>
            </a:r>
            <a:r>
              <a:rPr lang="en-US" dirty="0" err="1"/>
              <a:t>tranzacţiilor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Se </a:t>
            </a:r>
            <a:r>
              <a:rPr lang="en-US" dirty="0" err="1"/>
              <a:t>utilizeaz</a:t>
            </a:r>
            <a:r>
              <a:rPr lang="vi-VN" dirty="0"/>
              <a:t>ă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i="1" dirty="0" err="1"/>
              <a:t>partajate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i="1" dirty="0"/>
              <a:t>exclusive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i="1" dirty="0"/>
              <a:t>Deadlock</a:t>
            </a:r>
            <a:r>
              <a:rPr lang="en-US" sz="2800" dirty="0"/>
              <a:t>: </a:t>
            </a:r>
            <a:r>
              <a:rPr lang="en-US" sz="2800" dirty="0" err="1"/>
              <a:t>Ciclu</a:t>
            </a:r>
            <a:r>
              <a:rPr lang="en-US" sz="2800" dirty="0"/>
              <a:t> de </a:t>
            </a:r>
            <a:r>
              <a:rPr lang="en-US" sz="2800" dirty="0" err="1"/>
              <a:t>tranzacţii</a:t>
            </a:r>
            <a:r>
              <a:rPr lang="en-US" sz="2800" dirty="0"/>
              <a:t>, </a:t>
            </a:r>
            <a:r>
              <a:rPr lang="en-US" sz="2800" dirty="0" err="1"/>
              <a:t>fiecare</a:t>
            </a:r>
            <a:r>
              <a:rPr lang="en-US" sz="2800" dirty="0"/>
              <a:t> </a:t>
            </a:r>
            <a:r>
              <a:rPr lang="en-US" sz="2800" dirty="0" err="1"/>
              <a:t>aşteptând</a:t>
            </a:r>
            <a:r>
              <a:rPr lang="en-US" sz="2800" dirty="0"/>
              <a:t> </a:t>
            </a:r>
            <a:r>
              <a:rPr lang="en-US" sz="2800" dirty="0" err="1"/>
              <a:t>eliberarea</a:t>
            </a:r>
            <a:r>
              <a:rPr lang="en-US" sz="2800" dirty="0"/>
              <a:t> </a:t>
            </a:r>
            <a:r>
              <a:rPr lang="en-US" sz="2800" dirty="0" err="1"/>
              <a:t>unui</a:t>
            </a:r>
            <a:r>
              <a:rPr lang="en-US" sz="2800" dirty="0"/>
              <a:t> </a:t>
            </a:r>
            <a:r>
              <a:rPr lang="en-US" sz="2800" dirty="0" err="1"/>
              <a:t>obiect</a:t>
            </a:r>
            <a:r>
              <a:rPr lang="en-US" sz="2800" dirty="0"/>
              <a:t> </a:t>
            </a:r>
            <a:r>
              <a:rPr lang="en-US" sz="2800" dirty="0" err="1"/>
              <a:t>blocat</a:t>
            </a:r>
            <a:r>
              <a:rPr lang="en-US" sz="2800" dirty="0"/>
              <a:t> de </a:t>
            </a:r>
            <a:r>
              <a:rPr lang="en-US" sz="2800" dirty="0" err="1"/>
              <a:t>celelalte</a:t>
            </a:r>
            <a:r>
              <a:rPr lang="en-US" sz="2800" dirty="0"/>
              <a:t> </a:t>
            </a:r>
            <a:r>
              <a:rPr lang="en-US" sz="2800" dirty="0" err="1"/>
              <a:t>tranzacţii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O </a:t>
            </a:r>
            <a:r>
              <a:rPr lang="en-US" sz="2800" dirty="0" err="1"/>
              <a:t>tranzacţie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deadlock </a:t>
            </a:r>
            <a:r>
              <a:rPr lang="en-US" sz="2800" dirty="0" err="1"/>
              <a:t>dac</a:t>
            </a:r>
            <a:r>
              <a:rPr lang="vi-VN" sz="2800" dirty="0"/>
              <a:t>ă </a:t>
            </a:r>
            <a:r>
              <a:rPr lang="en-US" sz="2800" dirty="0"/>
              <a:t>nu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poate</a:t>
            </a:r>
            <a:r>
              <a:rPr lang="en-US" sz="2800" dirty="0"/>
              <a:t> continua </a:t>
            </a:r>
            <a:r>
              <a:rPr lang="en-US" sz="2800" dirty="0" err="1"/>
              <a:t>executarea</a:t>
            </a:r>
            <a:r>
              <a:rPr lang="en-US" sz="2800" dirty="0"/>
              <a:t> </a:t>
            </a:r>
            <a:r>
              <a:rPr lang="en-US" sz="2800" dirty="0" err="1"/>
              <a:t>acţiunilor</a:t>
            </a:r>
            <a:r>
              <a:rPr lang="en-US" sz="2800" dirty="0"/>
              <a:t> sale f</a:t>
            </a:r>
            <a:r>
              <a:rPr lang="vi-VN" sz="2800" dirty="0"/>
              <a:t>ă</a:t>
            </a:r>
            <a:r>
              <a:rPr lang="en-US" sz="2800" dirty="0"/>
              <a:t>r</a:t>
            </a:r>
            <a:r>
              <a:rPr lang="vi-VN" sz="2800" dirty="0"/>
              <a:t>ă </a:t>
            </a:r>
            <a:r>
              <a:rPr lang="en-US" sz="2800" dirty="0"/>
              <a:t>o </a:t>
            </a:r>
            <a:r>
              <a:rPr lang="en-US" sz="2800" dirty="0" err="1"/>
              <a:t>intervenţie</a:t>
            </a:r>
            <a:r>
              <a:rPr lang="en-US" sz="2800" dirty="0"/>
              <a:t> extern</a:t>
            </a:r>
            <a:r>
              <a:rPr lang="vi-VN" sz="2800" dirty="0"/>
              <a:t>ă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Algoritmii</a:t>
            </a:r>
            <a:r>
              <a:rPr lang="en-US" sz="2800" dirty="0"/>
              <a:t> de control a </a:t>
            </a:r>
            <a:r>
              <a:rPr lang="en-US" sz="2800" dirty="0" err="1"/>
              <a:t>concurenţei</a:t>
            </a:r>
            <a:r>
              <a:rPr lang="en-US" sz="2800" dirty="0"/>
              <a:t> </a:t>
            </a:r>
            <a:r>
              <a:rPr lang="en-US" sz="2800" dirty="0" err="1"/>
              <a:t>pe</a:t>
            </a:r>
            <a:r>
              <a:rPr lang="en-US" sz="2800" dirty="0"/>
              <a:t> </a:t>
            </a:r>
            <a:r>
              <a:rPr lang="en-US" sz="2800" dirty="0" err="1"/>
              <a:t>baz</a:t>
            </a:r>
            <a:r>
              <a:rPr lang="vi-VN" sz="2800" dirty="0"/>
              <a:t>ă</a:t>
            </a:r>
            <a:r>
              <a:rPr lang="en-US" sz="2800" dirty="0"/>
              <a:t> de bloc</a:t>
            </a:r>
            <a:r>
              <a:rPr lang="vi-VN" sz="2800" dirty="0"/>
              <a:t>ă</a:t>
            </a:r>
            <a:r>
              <a:rPr lang="en-US" sz="2800" dirty="0" err="1"/>
              <a:t>ri</a:t>
            </a:r>
            <a:r>
              <a:rPr lang="en-US" sz="2800" dirty="0"/>
              <a:t> pot </a:t>
            </a:r>
            <a:r>
              <a:rPr lang="en-US" sz="2800" dirty="0" err="1"/>
              <a:t>cauza</a:t>
            </a:r>
            <a:r>
              <a:rPr lang="vi-VN" sz="2800" dirty="0"/>
              <a:t> </a:t>
            </a:r>
            <a:r>
              <a:rPr lang="en-US" sz="2800" i="1" dirty="0"/>
              <a:t>deadlock</a:t>
            </a:r>
            <a:r>
              <a:rPr lang="en-US" sz="2800" dirty="0"/>
              <a:t>-</a:t>
            </a:r>
            <a:r>
              <a:rPr lang="en-US" sz="2800" dirty="0" err="1"/>
              <a:t>uri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de </a:t>
            </a:r>
            <a:r>
              <a:rPr lang="en-US" sz="2800" dirty="0" err="1"/>
              <a:t>gestionarea</a:t>
            </a:r>
            <a:r>
              <a:rPr lang="en-US" sz="2800" dirty="0"/>
              <a:t> </a:t>
            </a:r>
            <a:r>
              <a:rPr lang="en-US" sz="2800" i="1" dirty="0"/>
              <a:t>deadlock</a:t>
            </a:r>
            <a:r>
              <a:rPr lang="en-US" sz="2800" dirty="0"/>
              <a:t>-</a:t>
            </a:r>
            <a:r>
              <a:rPr lang="en-US" sz="2800" dirty="0" err="1"/>
              <a:t>urilor</a:t>
            </a:r>
            <a:r>
              <a:rPr lang="en-US" sz="2800" dirty="0"/>
              <a:t>: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u="sng" dirty="0" err="1"/>
              <a:t>Prevenire</a:t>
            </a:r>
            <a:r>
              <a:rPr lang="en-US" sz="2400" dirty="0"/>
              <a:t> (</a:t>
            </a:r>
            <a:r>
              <a:rPr lang="en-US" sz="2400" dirty="0" err="1"/>
              <a:t>garanteaz</a:t>
            </a:r>
            <a:r>
              <a:rPr lang="vi-VN" sz="2400" dirty="0"/>
              <a:t>ă</a:t>
            </a:r>
            <a:r>
              <a:rPr lang="en-US" sz="2400" dirty="0"/>
              <a:t> c</a:t>
            </a:r>
            <a:r>
              <a:rPr lang="vi-VN" sz="2400" dirty="0"/>
              <a:t>ă</a:t>
            </a:r>
            <a:r>
              <a:rPr lang="en-US" sz="2400" dirty="0"/>
              <a:t> nu </a:t>
            </a:r>
            <a:r>
              <a:rPr lang="en-US" sz="2400" dirty="0" err="1"/>
              <a:t>apar</a:t>
            </a:r>
            <a:r>
              <a:rPr lang="en-US" sz="2400" dirty="0"/>
              <a:t> </a:t>
            </a:r>
            <a:r>
              <a:rPr lang="en-US" sz="2400" i="1" dirty="0"/>
              <a:t>deadlock</a:t>
            </a:r>
            <a:r>
              <a:rPr lang="en-US" sz="2400" dirty="0"/>
              <a:t>-</a:t>
            </a:r>
            <a:r>
              <a:rPr lang="en-US" sz="2400" dirty="0" err="1"/>
              <a:t>uri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le </a:t>
            </a:r>
            <a:r>
              <a:rPr lang="en-US" sz="2400" dirty="0" err="1"/>
              <a:t>anticipeaz</a:t>
            </a:r>
            <a:r>
              <a:rPr lang="vi-VN" sz="2400" dirty="0"/>
              <a:t>ă</a:t>
            </a:r>
            <a:r>
              <a:rPr lang="en-US" sz="2400" dirty="0"/>
              <a:t>)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u="sng" dirty="0" err="1"/>
              <a:t>Detectare</a:t>
            </a:r>
            <a:r>
              <a:rPr lang="en-US" sz="2400" dirty="0"/>
              <a:t> (permit </a:t>
            </a:r>
            <a:r>
              <a:rPr lang="en-US" sz="2400" dirty="0" err="1"/>
              <a:t>apariţia</a:t>
            </a:r>
            <a:r>
              <a:rPr lang="en-US" sz="2400" dirty="0"/>
              <a:t> </a:t>
            </a:r>
            <a:r>
              <a:rPr lang="en-US" sz="2400" i="1" dirty="0"/>
              <a:t>deadlock</a:t>
            </a:r>
            <a:r>
              <a:rPr lang="en-US" sz="2400" dirty="0"/>
              <a:t>-</a:t>
            </a:r>
            <a:r>
              <a:rPr lang="en-US" sz="2400" dirty="0" err="1"/>
              <a:t>urilor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le </a:t>
            </a:r>
            <a:r>
              <a:rPr lang="en-US" sz="2400" dirty="0" err="1"/>
              <a:t>rezolv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atunci</a:t>
            </a:r>
            <a:r>
              <a:rPr lang="en-US" sz="2400" dirty="0"/>
              <a:t> </a:t>
            </a:r>
            <a:r>
              <a:rPr lang="en-US" sz="2400" dirty="0" err="1"/>
              <a:t>când</a:t>
            </a:r>
            <a:r>
              <a:rPr lang="en-US" sz="2400" dirty="0"/>
              <a:t> </a:t>
            </a:r>
            <a:r>
              <a:rPr lang="en-US" sz="2400" dirty="0" err="1"/>
              <a:t>apar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07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just" eaLnBrk="1" hangingPunct="1"/>
            <a:r>
              <a:rPr lang="en-US" kern="0" dirty="0"/>
              <a:t> </a:t>
            </a:r>
            <a:r>
              <a:rPr lang="en-US" kern="0" dirty="0" err="1"/>
              <a:t>Priorit</a:t>
            </a:r>
            <a:r>
              <a:rPr lang="vi-VN" kern="0" dirty="0"/>
              <a:t>ă</a:t>
            </a:r>
            <a:r>
              <a:rPr lang="en-US" kern="0" dirty="0" err="1"/>
              <a:t>ţi</a:t>
            </a:r>
            <a:r>
              <a:rPr lang="en-US" kern="0" dirty="0"/>
              <a:t> </a:t>
            </a:r>
            <a:r>
              <a:rPr lang="en-US" kern="0" dirty="0" err="1"/>
              <a:t>bazate</a:t>
            </a:r>
            <a:r>
              <a:rPr lang="en-US" kern="0" dirty="0"/>
              <a:t> </a:t>
            </a:r>
            <a:r>
              <a:rPr lang="en-US" kern="0" dirty="0" err="1"/>
              <a:t>pe</a:t>
            </a:r>
            <a:r>
              <a:rPr lang="en-US" kern="0" dirty="0"/>
              <a:t> </a:t>
            </a:r>
            <a:r>
              <a:rPr lang="en-US" i="1" kern="0" dirty="0"/>
              <a:t>timestamp</a:t>
            </a:r>
            <a:r>
              <a:rPr lang="en-US" kern="0" dirty="0"/>
              <a:t>. (</a:t>
            </a:r>
            <a:r>
              <a:rPr lang="en-US" kern="0" dirty="0" err="1"/>
              <a:t>tranzacţiile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</a:t>
            </a:r>
            <a:r>
              <a:rPr lang="en-US" kern="0" dirty="0" err="1"/>
              <a:t>vechi</a:t>
            </a:r>
            <a:r>
              <a:rPr lang="en-US" kern="0" dirty="0"/>
              <a:t> au </a:t>
            </a:r>
            <a:r>
              <a:rPr lang="en-US" kern="0" dirty="0" err="1"/>
              <a:t>prioritatea</a:t>
            </a:r>
            <a:r>
              <a:rPr lang="en-US" kern="0" dirty="0"/>
              <a:t> </a:t>
            </a:r>
            <a:r>
              <a:rPr lang="en-US" kern="0" dirty="0" err="1"/>
              <a:t>cea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mare)</a:t>
            </a:r>
          </a:p>
          <a:p>
            <a:pPr marL="228600" indent="-228600" algn="just" eaLnBrk="1" hangingPunct="1"/>
            <a:r>
              <a:rPr lang="en-US" kern="0" dirty="0"/>
              <a:t> </a:t>
            </a:r>
            <a:r>
              <a:rPr lang="en-US" kern="0" dirty="0" err="1"/>
              <a:t>Dac</a:t>
            </a:r>
            <a:r>
              <a:rPr lang="vi-VN" kern="0" dirty="0"/>
              <a:t>ă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</a:t>
            </a:r>
            <a:r>
              <a:rPr lang="en-US" kern="0" dirty="0" err="1"/>
              <a:t>doreşte</a:t>
            </a:r>
            <a:r>
              <a:rPr lang="en-US" kern="0" dirty="0"/>
              <a:t> </a:t>
            </a:r>
            <a:r>
              <a:rPr lang="en-US" kern="0" dirty="0" err="1"/>
              <a:t>acces</a:t>
            </a:r>
            <a:r>
              <a:rPr lang="en-US" kern="0" dirty="0"/>
              <a:t> la un </a:t>
            </a:r>
            <a:r>
              <a:rPr lang="en-US" kern="0" dirty="0" err="1"/>
              <a:t>obiect</a:t>
            </a:r>
            <a:r>
              <a:rPr lang="en-US" kern="0" dirty="0"/>
              <a:t> </a:t>
            </a:r>
            <a:r>
              <a:rPr lang="en-US" kern="0" dirty="0" err="1"/>
              <a:t>blocat</a:t>
            </a:r>
            <a:r>
              <a:rPr lang="en-US" kern="0" dirty="0"/>
              <a:t> de  </a:t>
            </a:r>
            <a:r>
              <a:rPr lang="en-US" kern="0" dirty="0" err="1"/>
              <a:t>T</a:t>
            </a:r>
            <a:r>
              <a:rPr lang="en-US" kern="0" baseline="-25000" dirty="0" err="1"/>
              <a:t>j</a:t>
            </a:r>
            <a:r>
              <a:rPr lang="en-US" kern="0" dirty="0"/>
              <a:t> , </a:t>
            </a:r>
            <a:r>
              <a:rPr lang="en-US" kern="0" dirty="0" err="1"/>
              <a:t>sunt</a:t>
            </a:r>
            <a:r>
              <a:rPr lang="en-US" kern="0" dirty="0"/>
              <a:t> </a:t>
            </a:r>
            <a:r>
              <a:rPr lang="en-US" kern="0" dirty="0" err="1"/>
              <a:t>posibile</a:t>
            </a:r>
            <a:r>
              <a:rPr lang="en-US" kern="0" dirty="0"/>
              <a:t> </a:t>
            </a:r>
            <a:r>
              <a:rPr lang="en-US" kern="0" dirty="0" err="1"/>
              <a:t>dou</a:t>
            </a:r>
            <a:r>
              <a:rPr lang="vi-VN" kern="0" dirty="0"/>
              <a:t>ă </a:t>
            </a:r>
            <a:r>
              <a:rPr lang="en-US" kern="0" dirty="0" err="1"/>
              <a:t>politici</a:t>
            </a:r>
            <a:r>
              <a:rPr lang="en-US" kern="0" dirty="0"/>
              <a:t>:</a:t>
            </a:r>
          </a:p>
          <a:p>
            <a:pPr marL="749300" lvl="1" indent="-177800" algn="just" eaLnBrk="1" hangingPunct="1">
              <a:buSzPct val="75000"/>
            </a:pPr>
            <a:r>
              <a:rPr lang="en-US" kern="0" dirty="0"/>
              <a:t> </a:t>
            </a:r>
            <a:r>
              <a:rPr lang="en-US" i="1" kern="0" dirty="0"/>
              <a:t>Wait-Die</a:t>
            </a:r>
            <a:r>
              <a:rPr lang="en-US" kern="0" dirty="0"/>
              <a:t>: </a:t>
            </a:r>
            <a:r>
              <a:rPr lang="en-US" kern="0" dirty="0" err="1"/>
              <a:t>Dac</a:t>
            </a:r>
            <a:r>
              <a:rPr lang="vi-VN" kern="0" dirty="0"/>
              <a:t>ă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are </a:t>
            </a:r>
            <a:r>
              <a:rPr lang="en-US" kern="0" dirty="0" err="1"/>
              <a:t>prioritate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mare,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</a:t>
            </a:r>
            <a:r>
              <a:rPr lang="en-US" kern="0" dirty="0" err="1"/>
              <a:t>aşteapt</a:t>
            </a:r>
            <a:r>
              <a:rPr lang="vi-VN" kern="0" dirty="0"/>
              <a:t>ă</a:t>
            </a:r>
            <a:r>
              <a:rPr lang="en-US" kern="0" dirty="0"/>
              <a:t> dup</a:t>
            </a:r>
            <a:r>
              <a:rPr lang="vi-VN" kern="0" dirty="0"/>
              <a:t>ă </a:t>
            </a:r>
            <a:r>
              <a:rPr lang="en-US" kern="0" dirty="0" err="1"/>
              <a:t>T</a:t>
            </a:r>
            <a:r>
              <a:rPr lang="en-US" kern="0" baseline="-25000" dirty="0" err="1"/>
              <a:t>j</a:t>
            </a:r>
            <a:r>
              <a:rPr lang="en-US" kern="0" dirty="0"/>
              <a:t>; </a:t>
            </a:r>
            <a:r>
              <a:rPr lang="en-US" kern="0" dirty="0" err="1"/>
              <a:t>altfel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se </a:t>
            </a:r>
            <a:r>
              <a:rPr lang="en-US" kern="0" dirty="0" err="1"/>
              <a:t>termin</a:t>
            </a:r>
            <a:r>
              <a:rPr lang="vi-VN" kern="0" dirty="0"/>
              <a:t>ă</a:t>
            </a:r>
            <a:endParaRPr lang="en-US" kern="0" dirty="0"/>
          </a:p>
          <a:p>
            <a:pPr marL="749300" lvl="1" indent="-177800" algn="just" eaLnBrk="1" hangingPunct="1">
              <a:buSzPct val="75000"/>
            </a:pPr>
            <a:r>
              <a:rPr lang="en-US" kern="0" dirty="0"/>
              <a:t> </a:t>
            </a:r>
            <a:r>
              <a:rPr lang="en-US" i="1" kern="0" dirty="0"/>
              <a:t>Wound-wait</a:t>
            </a:r>
            <a:r>
              <a:rPr lang="en-US" kern="0" dirty="0"/>
              <a:t>: </a:t>
            </a:r>
            <a:r>
              <a:rPr lang="en-US" kern="0" dirty="0" err="1"/>
              <a:t>Dac</a:t>
            </a:r>
            <a:r>
              <a:rPr lang="vi-VN" kern="0" dirty="0"/>
              <a:t>ă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are </a:t>
            </a:r>
            <a:r>
              <a:rPr lang="en-US" kern="0" dirty="0" err="1"/>
              <a:t>prioritate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mare, </a:t>
            </a:r>
            <a:r>
              <a:rPr lang="en-US" kern="0" dirty="0" err="1"/>
              <a:t>T</a:t>
            </a:r>
            <a:r>
              <a:rPr lang="en-US" kern="0" baseline="-25000" dirty="0" err="1"/>
              <a:t>j</a:t>
            </a:r>
            <a:r>
              <a:rPr lang="en-US" kern="0" dirty="0"/>
              <a:t> se </a:t>
            </a:r>
            <a:r>
              <a:rPr lang="en-US" kern="0" dirty="0" err="1"/>
              <a:t>termin</a:t>
            </a:r>
            <a:r>
              <a:rPr lang="vi-VN" kern="0" dirty="0"/>
              <a:t>ă</a:t>
            </a:r>
            <a:r>
              <a:rPr lang="en-US" kern="0" dirty="0"/>
              <a:t>; </a:t>
            </a:r>
            <a:r>
              <a:rPr lang="en-US" kern="0" dirty="0" err="1"/>
              <a:t>altfel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</a:t>
            </a:r>
            <a:r>
              <a:rPr lang="en-US" kern="0" dirty="0" err="1"/>
              <a:t>aşteapt</a:t>
            </a:r>
            <a:r>
              <a:rPr lang="vi-VN" kern="0" dirty="0"/>
              <a:t>ă</a:t>
            </a:r>
            <a:endParaRPr lang="en-US" kern="0" dirty="0"/>
          </a:p>
          <a:p>
            <a:pPr marL="228600" indent="-228600" algn="just" eaLnBrk="1" hangingPunct="1"/>
            <a:r>
              <a:rPr lang="en-US" kern="0" dirty="0"/>
              <a:t> </a:t>
            </a:r>
            <a:r>
              <a:rPr lang="en-US" kern="0" dirty="0" err="1"/>
              <a:t>Dac</a:t>
            </a:r>
            <a:r>
              <a:rPr lang="vi-VN" kern="0" dirty="0"/>
              <a:t>ă</a:t>
            </a:r>
            <a:r>
              <a:rPr lang="en-US" kern="0" dirty="0"/>
              <a:t> o </a:t>
            </a:r>
            <a:r>
              <a:rPr lang="en-US" kern="0" dirty="0" err="1"/>
              <a:t>tranzacţie</a:t>
            </a:r>
            <a:r>
              <a:rPr lang="en-US" kern="0" dirty="0"/>
              <a:t> </a:t>
            </a:r>
            <a:r>
              <a:rPr lang="en-US" kern="0" dirty="0" err="1"/>
              <a:t>eliminat</a:t>
            </a:r>
            <a:r>
              <a:rPr lang="vi-VN" kern="0" dirty="0"/>
              <a:t>ă </a:t>
            </a:r>
            <a:r>
              <a:rPr lang="en-US" kern="0" dirty="0"/>
              <a:t>se </a:t>
            </a:r>
            <a:r>
              <a:rPr lang="en-US" kern="0" dirty="0" err="1"/>
              <a:t>reporneşte</a:t>
            </a:r>
            <a:r>
              <a:rPr lang="en-US" kern="0" dirty="0"/>
              <a:t> ulterior, </a:t>
            </a:r>
            <a:r>
              <a:rPr lang="en-US" kern="0" dirty="0" err="1"/>
              <a:t>va</a:t>
            </a:r>
            <a:r>
              <a:rPr lang="en-US" kern="0" dirty="0"/>
              <a:t> </a:t>
            </a:r>
            <a:r>
              <a:rPr lang="en-US" kern="0" dirty="0" err="1"/>
              <a:t>avea</a:t>
            </a:r>
            <a:r>
              <a:rPr lang="en-US" kern="0" dirty="0"/>
              <a:t> </a:t>
            </a:r>
            <a:r>
              <a:rPr lang="en-US" i="1" kern="0" dirty="0"/>
              <a:t>timestamp</a:t>
            </a:r>
            <a:r>
              <a:rPr lang="en-US" kern="0" dirty="0"/>
              <a:t>-</a:t>
            </a:r>
            <a:r>
              <a:rPr lang="en-US" kern="0" dirty="0" err="1"/>
              <a:t>ul</a:t>
            </a:r>
            <a:r>
              <a:rPr lang="en-US" kern="0" dirty="0"/>
              <a:t> original</a:t>
            </a:r>
            <a:endParaRPr lang="en-US" sz="2800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8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1" y="2743201"/>
            <a:ext cx="5916084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8173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92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9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849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352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3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FFFFFF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278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43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86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0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40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8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5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81000"/>
            <a:ext cx="10883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3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21/03/2025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23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11031538" y="5351254"/>
            <a:ext cx="914400" cy="15700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85" y="1415526"/>
            <a:ext cx="7983538" cy="28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Planificarea</a:t>
            </a: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Tranzacţiilor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Gestionarea</a:t>
            </a: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Concurenţei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C87D3-6B2E-6B07-3110-44DE52042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2F71AEF7-F8BC-8BB6-D25B-A33E528CCFA5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632381"/>
            <a:ext cx="9829800" cy="707886"/>
          </a:xfrm>
        </p:spPr>
        <p:txBody>
          <a:bodyPr/>
          <a:lstStyle/>
          <a:p>
            <a:pPr eaLnBrk="1" hangingPunct="1"/>
            <a:r>
              <a:rPr lang="en-US" sz="4000" dirty="0" err="1"/>
              <a:t>Planificare</a:t>
            </a:r>
            <a:r>
              <a:rPr lang="en-US" sz="4000" dirty="0"/>
              <a:t> </a:t>
            </a:r>
            <a:r>
              <a:rPr lang="en-US" sz="4000" dirty="0" err="1"/>
              <a:t>seriala</a:t>
            </a:r>
            <a:endParaRPr lang="en-US" sz="4000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ED3D303F-BA63-BAE8-C603-1CCB6FC49F0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1600200"/>
            <a:ext cx="9906000" cy="4648200"/>
          </a:xfrm>
        </p:spPr>
        <p:txBody>
          <a:bodyPr/>
          <a:lstStyle/>
          <a:p>
            <a:pPr algn="ctr" eaLnBrk="1" hangingPunct="1"/>
            <a:r>
              <a:rPr lang="ro-RO" sz="2000" dirty="0"/>
              <a:t>Planificarea serială este un tip de execuție a tranzacțiilor într-o bază de date, unde tranzacțiile sunt executate una după alta, fără suprapunere. Cu alte cuvinte, o tranzacție trebuie să se termine complet înainte ca următoarea să înceapă</a:t>
            </a:r>
            <a:r>
              <a:rPr lang="en-US" sz="2000" dirty="0"/>
              <a:t>.</a:t>
            </a:r>
            <a:endParaRPr lang="en-US" sz="1000" dirty="0"/>
          </a:p>
          <a:p>
            <a:pPr algn="ctr" eaLnBrk="1" hangingPunct="1"/>
            <a:r>
              <a:rPr lang="en-US" sz="3600" dirty="0"/>
              <a:t>(</a:t>
            </a:r>
            <a:r>
              <a:rPr lang="en-US" sz="3600" i="1" dirty="0">
                <a:solidFill>
                  <a:srgbClr val="C00000"/>
                </a:solidFill>
              </a:rPr>
              <a:t>Read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/ </a:t>
            </a:r>
            <a:r>
              <a:rPr lang="en-US" sz="3600" i="1" dirty="0">
                <a:solidFill>
                  <a:srgbClr val="C00000"/>
                </a:solidFill>
              </a:rPr>
              <a:t>Write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/ </a:t>
            </a:r>
            <a:r>
              <a:rPr lang="en-US" sz="3600" i="1" dirty="0">
                <a:solidFill>
                  <a:srgbClr val="C00000"/>
                </a:solidFill>
              </a:rPr>
              <a:t>Abort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/ </a:t>
            </a:r>
            <a:r>
              <a:rPr lang="en-US" sz="3600" i="1" dirty="0">
                <a:solidFill>
                  <a:srgbClr val="C00000"/>
                </a:solidFill>
              </a:rPr>
              <a:t>Commit</a:t>
            </a:r>
            <a:r>
              <a:rPr lang="en-US" sz="3600" dirty="0"/>
              <a:t>)</a:t>
            </a:r>
          </a:p>
          <a:p>
            <a:pPr algn="ctr" eaLnBrk="1" hangingPunct="1"/>
            <a:endParaRPr lang="en-US" sz="1000" dirty="0"/>
          </a:p>
          <a:p>
            <a:pPr algn="ctr" eaLnBrk="1" hangingPunct="1"/>
            <a:r>
              <a:rPr lang="en-US" sz="3600" dirty="0"/>
              <a:t>a </a:t>
            </a:r>
            <a:r>
              <a:rPr lang="en-US" sz="3600" i="1" dirty="0"/>
              <a:t>n</a:t>
            </a:r>
            <a:r>
              <a:rPr lang="en-US" sz="3600" dirty="0"/>
              <a:t> </a:t>
            </a:r>
            <a:r>
              <a:rPr lang="en-US" sz="3600" dirty="0" err="1"/>
              <a:t>tranzacţii</a:t>
            </a:r>
            <a:r>
              <a:rPr lang="en-US" sz="3600" dirty="0"/>
              <a:t> </a:t>
            </a:r>
          </a:p>
          <a:p>
            <a:pPr algn="ctr" eaLnBrk="1" hangingPunct="1"/>
            <a:endParaRPr lang="en-US" sz="6600" dirty="0"/>
          </a:p>
          <a:p>
            <a:pPr algn="ctr" eaLnBrk="1" hangingPunct="1"/>
            <a:r>
              <a:rPr lang="en-US" sz="2400" dirty="0" err="1"/>
              <a:t>astfel</a:t>
            </a:r>
            <a:r>
              <a:rPr lang="en-US" sz="2400" dirty="0"/>
              <a:t> </a:t>
            </a:r>
            <a:r>
              <a:rPr lang="en-US" sz="2400" dirty="0" err="1"/>
              <a:t>încât</a:t>
            </a:r>
            <a:r>
              <a:rPr lang="en-US" sz="2400" dirty="0"/>
              <a:t> </a:t>
            </a:r>
            <a:r>
              <a:rPr lang="en-US" sz="2400" dirty="0" err="1"/>
              <a:t>ordinea</a:t>
            </a:r>
            <a:r>
              <a:rPr lang="en-US" sz="2400" dirty="0"/>
              <a:t> </a:t>
            </a:r>
            <a:r>
              <a:rPr lang="en-US" sz="2400" dirty="0" err="1"/>
              <a:t>instrucţiunilor</a:t>
            </a:r>
            <a:r>
              <a:rPr lang="en-US" sz="2400" dirty="0"/>
              <a:t> </a:t>
            </a:r>
          </a:p>
          <a:p>
            <a:pPr algn="ctr" eaLnBrk="1" hangingPunct="1"/>
            <a:r>
              <a:rPr lang="en-US" sz="2400" dirty="0" err="1"/>
              <a:t>fiec</a:t>
            </a:r>
            <a:r>
              <a:rPr lang="vi-VN" sz="2400" dirty="0"/>
              <a:t>ă</a:t>
            </a:r>
            <a:r>
              <a:rPr lang="en-US" sz="2400" dirty="0"/>
              <a:t>rei </a:t>
            </a:r>
            <a:r>
              <a:rPr lang="en-US" sz="2400" dirty="0" err="1"/>
              <a:t>tranzacţii</a:t>
            </a:r>
            <a:r>
              <a:rPr lang="en-US" sz="2400" dirty="0"/>
              <a:t> </a:t>
            </a:r>
            <a:r>
              <a:rPr lang="ro-RO" sz="2400" dirty="0"/>
              <a:t>să </a:t>
            </a:r>
            <a:r>
              <a:rPr lang="en-US" sz="2400" dirty="0"/>
              <a:t>se p</a:t>
            </a:r>
            <a:r>
              <a:rPr lang="vi-VN" sz="2400" dirty="0"/>
              <a:t>ă</a:t>
            </a:r>
            <a:r>
              <a:rPr lang="en-US" sz="2400" dirty="0" err="1"/>
              <a:t>strez</a:t>
            </a:r>
            <a:r>
              <a:rPr lang="ro-RO" sz="2400" dirty="0"/>
              <a:t>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4264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749" y="569852"/>
            <a:ext cx="9144000" cy="646331"/>
          </a:xfrm>
        </p:spPr>
        <p:txBody>
          <a:bodyPr/>
          <a:lstStyle/>
          <a:p>
            <a:pPr eaLnBrk="1" hangingPunct="1"/>
            <a:r>
              <a:rPr lang="en-US" dirty="0" err="1"/>
              <a:t>Planificarea</a:t>
            </a:r>
            <a:r>
              <a:rPr lang="en-US" dirty="0"/>
              <a:t> </a:t>
            </a:r>
            <a:r>
              <a:rPr lang="en-US" dirty="0" err="1"/>
              <a:t>tranzacţiilor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07351" y="3140602"/>
            <a:ext cx="2930525" cy="75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(sum)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47426" y="3574125"/>
            <a:ext cx="2244725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A := A + 20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(A)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commit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61676" y="2409825"/>
            <a:ext cx="22447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T2: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096213" y="2374901"/>
            <a:ext cx="29305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T1: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24813" y="3950362"/>
            <a:ext cx="2930525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sum := sum + 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(sum)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commit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9372600" y="1062098"/>
            <a:ext cx="2438400" cy="5226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1" hangingPunct="1">
              <a:lnSpc>
                <a:spcPct val="60000"/>
              </a:lnSpc>
              <a:spcBef>
                <a:spcPct val="50000"/>
              </a:spcBef>
              <a:defRPr/>
            </a:pPr>
            <a:br>
              <a:rPr lang="en-US" b="1" dirty="0">
                <a:latin typeface="Courier New" pitchFamily="49" charset="0"/>
              </a:rPr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Planificare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</a:rPr>
              <a:t>read</a:t>
            </a:r>
            <a:r>
              <a:rPr lang="en-US" b="1" baseline="-25000" dirty="0">
                <a:solidFill>
                  <a:srgbClr val="002060"/>
                </a:solidFill>
                <a:latin typeface="Courier New" pitchFamily="49" charset="0"/>
              </a:rPr>
              <a:t>T1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</a:rPr>
              <a:t>read</a:t>
            </a:r>
            <a:r>
              <a:rPr lang="en-US" b="1" baseline="-25000" dirty="0">
                <a:solidFill>
                  <a:srgbClr val="002060"/>
                </a:solidFill>
                <a:latin typeface="Courier New" pitchFamily="49" charset="0"/>
              </a:rPr>
              <a:t>T1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</a:rPr>
              <a:t>(sum)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read</a:t>
            </a:r>
            <a:r>
              <a:rPr lang="en-US" b="1" baseline="-25000" dirty="0">
                <a:solidFill>
                  <a:srgbClr val="C00000"/>
                </a:solidFill>
                <a:latin typeface="Courier New" pitchFamily="49" charset="0"/>
              </a:rPr>
              <a:t>T2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write</a:t>
            </a:r>
            <a:r>
              <a:rPr lang="en-US" b="1" baseline="-25000" dirty="0">
                <a:solidFill>
                  <a:srgbClr val="C00000"/>
                </a:solidFill>
                <a:latin typeface="Courier New" pitchFamily="49" charset="0"/>
              </a:rPr>
              <a:t>T2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commit</a:t>
            </a:r>
            <a:r>
              <a:rPr lang="en-US" b="1" baseline="-25000" dirty="0">
                <a:solidFill>
                  <a:srgbClr val="C00000"/>
                </a:solidFill>
                <a:latin typeface="Courier New" pitchFamily="49" charset="0"/>
              </a:rPr>
              <a:t>T2</a:t>
            </a:r>
            <a:endParaRPr lang="en-US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</a:rPr>
              <a:t>read</a:t>
            </a:r>
            <a:r>
              <a:rPr lang="en-US" b="1" baseline="-25000" dirty="0">
                <a:solidFill>
                  <a:srgbClr val="002060"/>
                </a:solidFill>
                <a:latin typeface="Courier New" pitchFamily="49" charset="0"/>
              </a:rPr>
              <a:t>T1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endParaRPr lang="en-US" b="1" dirty="0">
              <a:solidFill>
                <a:srgbClr val="00206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</a:rPr>
              <a:t>write</a:t>
            </a:r>
            <a:r>
              <a:rPr lang="en-US" b="1" baseline="-25000" dirty="0">
                <a:solidFill>
                  <a:srgbClr val="002060"/>
                </a:solidFill>
                <a:latin typeface="Courier New" pitchFamily="49" charset="0"/>
              </a:rPr>
              <a:t>T1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</a:rPr>
              <a:t>(sum)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</a:rPr>
              <a:t>commit</a:t>
            </a:r>
            <a:r>
              <a:rPr lang="en-US" b="1" baseline="-25000" dirty="0">
                <a:solidFill>
                  <a:srgbClr val="002060"/>
                </a:solidFill>
                <a:latin typeface="Courier New" pitchFamily="49" charset="0"/>
              </a:rPr>
              <a:t>T1</a:t>
            </a:r>
            <a:br>
              <a:rPr lang="en-US" b="1" dirty="0">
                <a:latin typeface="Courier New" pitchFamily="49" charset="0"/>
              </a:rPr>
            </a:br>
            <a:endParaRPr lang="en-US" b="1" dirty="0">
              <a:latin typeface="Courier New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49212" y="4953000"/>
            <a:ext cx="1130300" cy="1379538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22250" y="5089525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8450850" y="5883275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8450850" y="5559425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8450850" y="5711825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8222250" y="5248275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8222250" y="6048375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8450850" y="5410200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8222250" y="6202363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 bwMode="auto">
          <a:xfrm>
            <a:off x="5111749" y="2083214"/>
            <a:ext cx="6277560" cy="304800"/>
          </a:xfrm>
          <a:prstGeom prst="rightArrow">
            <a:avLst/>
          </a:prstGeom>
          <a:solidFill>
            <a:schemeClr val="tx2">
              <a:alpha val="58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ight Arrow 22"/>
          <p:cNvSpPr/>
          <p:nvPr/>
        </p:nvSpPr>
        <p:spPr bwMode="auto">
          <a:xfrm>
            <a:off x="7684087" y="2889663"/>
            <a:ext cx="3705223" cy="304800"/>
          </a:xfrm>
          <a:prstGeom prst="rightArrow">
            <a:avLst/>
          </a:prstGeom>
          <a:solidFill>
            <a:srgbClr val="C00000">
              <a:alpha val="58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ight Arrow 23"/>
          <p:cNvSpPr/>
          <p:nvPr/>
        </p:nvSpPr>
        <p:spPr bwMode="auto">
          <a:xfrm>
            <a:off x="5120627" y="2510898"/>
            <a:ext cx="6268682" cy="304800"/>
          </a:xfrm>
          <a:prstGeom prst="rightArrow">
            <a:avLst/>
          </a:prstGeom>
          <a:solidFill>
            <a:schemeClr val="tx2">
              <a:alpha val="58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ight Arrow 24"/>
          <p:cNvSpPr/>
          <p:nvPr/>
        </p:nvSpPr>
        <p:spPr bwMode="auto">
          <a:xfrm>
            <a:off x="7681923" y="3696437"/>
            <a:ext cx="3707389" cy="304800"/>
          </a:xfrm>
          <a:prstGeom prst="rightArrow">
            <a:avLst/>
          </a:prstGeom>
          <a:solidFill>
            <a:srgbClr val="C00000">
              <a:alpha val="58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ight Arrow 25"/>
          <p:cNvSpPr/>
          <p:nvPr/>
        </p:nvSpPr>
        <p:spPr bwMode="auto">
          <a:xfrm>
            <a:off x="7724634" y="4108247"/>
            <a:ext cx="3664677" cy="304800"/>
          </a:xfrm>
          <a:prstGeom prst="rightArrow">
            <a:avLst/>
          </a:prstGeom>
          <a:solidFill>
            <a:srgbClr val="C00000">
              <a:alpha val="58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ight Arrow 26"/>
          <p:cNvSpPr/>
          <p:nvPr/>
        </p:nvSpPr>
        <p:spPr bwMode="auto">
          <a:xfrm>
            <a:off x="5159374" y="5486400"/>
            <a:ext cx="6229935" cy="304800"/>
          </a:xfrm>
          <a:prstGeom prst="rightArrow">
            <a:avLst/>
          </a:prstGeom>
          <a:solidFill>
            <a:schemeClr val="tx2">
              <a:alpha val="58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ight Arrow 27"/>
          <p:cNvSpPr/>
          <p:nvPr/>
        </p:nvSpPr>
        <p:spPr bwMode="auto">
          <a:xfrm>
            <a:off x="5166898" y="5867400"/>
            <a:ext cx="6222410" cy="304800"/>
          </a:xfrm>
          <a:prstGeom prst="rightArrow">
            <a:avLst/>
          </a:prstGeom>
          <a:solidFill>
            <a:schemeClr val="tx2">
              <a:alpha val="58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ight Arrow 28"/>
          <p:cNvSpPr/>
          <p:nvPr/>
        </p:nvSpPr>
        <p:spPr bwMode="auto">
          <a:xfrm>
            <a:off x="5159374" y="4648200"/>
            <a:ext cx="6229935" cy="304800"/>
          </a:xfrm>
          <a:prstGeom prst="rightArrow">
            <a:avLst/>
          </a:prstGeom>
          <a:solidFill>
            <a:schemeClr val="tx2">
              <a:alpha val="58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2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463 L -0.00052 -0.1504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5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3.33333E-6 L -0.00261 -0.1384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69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7.40741E-7 L 1.38889E-6 0.0997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1111 L 0.00018 -0.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444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092 L 0.00035 -0.1534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10" grpId="0"/>
      <p:bldP spid="10" grpId="1"/>
      <p:bldP spid="11" grpId="0"/>
      <p:bldP spid="11" grpId="1"/>
      <p:bldP spid="12" grpId="0"/>
      <p:bldP spid="12" grpId="1"/>
      <p:bldP spid="13" grpId="0" animBg="1"/>
      <p:bldP spid="14" grpId="0" animBg="1"/>
      <p:bldP spid="2" grpId="0" animBg="1"/>
      <p:bldP spid="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5842" y="296566"/>
            <a:ext cx="10134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4400" dirty="0" err="1"/>
              <a:t>Planificarea</a:t>
            </a:r>
            <a:r>
              <a:rPr lang="en-US" sz="4400" dirty="0"/>
              <a:t> </a:t>
            </a:r>
            <a:r>
              <a:rPr lang="en-US" sz="4400" dirty="0" err="1"/>
              <a:t>tranzacţiilor</a:t>
            </a:r>
            <a:endParaRPr lang="en-US" altLang="en-US" sz="4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29600" y="4191000"/>
            <a:ext cx="3581400" cy="2514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sz="2800" i="1" u="sng" kern="0" dirty="0" err="1">
                <a:solidFill>
                  <a:schemeClr val="folHlink"/>
                </a:solidFill>
              </a:rPr>
              <a:t>planificare</a:t>
            </a:r>
            <a:r>
              <a:rPr lang="en-US" sz="2800" i="1" u="sng" kern="0" dirty="0">
                <a:solidFill>
                  <a:schemeClr val="folHlink"/>
                </a:solidFill>
              </a:rPr>
              <a:t> </a:t>
            </a:r>
            <a:r>
              <a:rPr lang="en-US" sz="2800" i="1" u="sng" kern="0" dirty="0" err="1">
                <a:solidFill>
                  <a:schemeClr val="folHlink"/>
                </a:solidFill>
              </a:rPr>
              <a:t>serială</a:t>
            </a:r>
            <a:endParaRPr lang="en-US" sz="2800" kern="0" dirty="0"/>
          </a:p>
          <a:p>
            <a:pPr marL="0" indent="0" algn="ctr" eaLnBrk="1" hangingPunct="1">
              <a:buNone/>
              <a:defRPr/>
            </a:pPr>
            <a:r>
              <a:rPr lang="en-US" sz="2800" dirty="0" err="1"/>
              <a:t>planificarea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nu </a:t>
            </a:r>
            <a:r>
              <a:rPr lang="en-US" sz="2800" dirty="0" err="1"/>
              <a:t>intercaleaz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acţiuni</a:t>
            </a:r>
            <a:r>
              <a:rPr lang="en-US" sz="2800" dirty="0"/>
              <a:t> ale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multor</a:t>
            </a:r>
            <a:r>
              <a:rPr lang="en-US" sz="2800" dirty="0"/>
              <a:t> </a:t>
            </a:r>
            <a:r>
              <a:rPr lang="en-US" sz="2800" dirty="0" err="1"/>
              <a:t>tranzacţii</a:t>
            </a:r>
            <a:r>
              <a:rPr lang="en-US" sz="2800" kern="0" dirty="0"/>
              <a:t>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1" y="3124727"/>
            <a:ext cx="2930525" cy="75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(sum)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003926" y="1658012"/>
            <a:ext cx="2244725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A := A + 20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(A)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commit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84864" y="1143001"/>
            <a:ext cx="22447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T2: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19401" y="1109664"/>
            <a:ext cx="293052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T1: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446464" y="3934487"/>
            <a:ext cx="2930525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sum := sum + 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(sum)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commit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9601200" y="2590800"/>
            <a:ext cx="1130300" cy="1379538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74238" y="3367088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10002838" y="3200400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10002838" y="2876550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0002838" y="3028950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9774238" y="3533775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9774238" y="3686175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10002838" y="2727325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9774238" y="3840163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721100" y="1384300"/>
            <a:ext cx="800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124200" y="5486400"/>
            <a:ext cx="8534400" cy="129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228600" indent="-228600" eaLnBrk="1" hangingPunct="1">
              <a:defRPr/>
            </a:pPr>
            <a:endParaRPr lang="en-US" sz="2800" kern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924800" y="4191000"/>
            <a:ext cx="3962400" cy="2514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228600" indent="-228600" eaLnBrk="1" hangingPunct="1">
              <a:defRPr/>
            </a:pPr>
            <a:endParaRPr lang="en-US" sz="1000" kern="0" dirty="0"/>
          </a:p>
          <a:p>
            <a:pPr marL="0" indent="0" algn="ctr" eaLnBrk="1" hangingPunct="1">
              <a:buNone/>
              <a:defRPr/>
            </a:pPr>
            <a:r>
              <a:rPr lang="en-US" sz="2800" i="1" u="sng" kern="0" dirty="0" err="1">
                <a:solidFill>
                  <a:schemeClr val="folHlink"/>
                </a:solidFill>
              </a:rPr>
              <a:t>planificare</a:t>
            </a:r>
            <a:r>
              <a:rPr lang="en-US" sz="2800" i="1" u="sng" kern="0" dirty="0">
                <a:solidFill>
                  <a:schemeClr val="folHlink"/>
                </a:solidFill>
              </a:rPr>
              <a:t> non-</a:t>
            </a:r>
            <a:r>
              <a:rPr lang="en-US" sz="2800" i="1" u="sng" kern="0" dirty="0" err="1">
                <a:solidFill>
                  <a:schemeClr val="folHlink"/>
                </a:solidFill>
              </a:rPr>
              <a:t>serială</a:t>
            </a:r>
            <a:r>
              <a:rPr lang="en-US" sz="2800" kern="0" dirty="0"/>
              <a:t> </a:t>
            </a:r>
          </a:p>
          <a:p>
            <a:pPr marL="0" indent="0" algn="ctr" eaLnBrk="1" hangingPunct="1">
              <a:buNone/>
              <a:defRPr/>
            </a:pPr>
            <a:endParaRPr lang="en-US" sz="1000" dirty="0"/>
          </a:p>
          <a:p>
            <a:pPr marL="0" indent="0" algn="ctr" eaLnBrk="1" hangingPunct="1">
              <a:buNone/>
              <a:defRPr/>
            </a:pPr>
            <a:r>
              <a:rPr lang="en-US" sz="2800" dirty="0" err="1"/>
              <a:t>acţiunile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multor</a:t>
            </a:r>
            <a:r>
              <a:rPr lang="en-US" sz="2800" dirty="0"/>
              <a:t> </a:t>
            </a:r>
            <a:r>
              <a:rPr lang="en-US" sz="2800" dirty="0" err="1"/>
              <a:t>tranzacţii</a:t>
            </a:r>
            <a:r>
              <a:rPr lang="en-US" sz="2800" dirty="0"/>
              <a:t> </a:t>
            </a:r>
            <a:r>
              <a:rPr lang="en-US" sz="2800" dirty="0" err="1"/>
              <a:t>concurente</a:t>
            </a:r>
            <a:r>
              <a:rPr lang="en-US" sz="2800" dirty="0"/>
              <a:t> se </a:t>
            </a:r>
            <a:r>
              <a:rPr lang="en-US" sz="2800" dirty="0" err="1"/>
              <a:t>interp</a:t>
            </a:r>
            <a:r>
              <a:rPr lang="vi-VN" sz="2800" dirty="0"/>
              <a:t>ă</a:t>
            </a:r>
            <a:r>
              <a:rPr lang="en-US" sz="2800" dirty="0" err="1"/>
              <a:t>trund</a:t>
            </a:r>
            <a:r>
              <a:rPr lang="en-US" sz="2800" kern="0" dirty="0"/>
              <a:t>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52801" y="2921594"/>
            <a:ext cx="2930525" cy="11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(sum)</a:t>
            </a: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8686800" y="2667000"/>
            <a:ext cx="1130300" cy="1379538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27726" y="1699354"/>
            <a:ext cx="2244725" cy="197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A := A + 20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	</a:t>
            </a:r>
            <a:endParaRPr lang="en-US" altLang="en-US" sz="180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commit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808664" y="1143001"/>
            <a:ext cx="22447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T2: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743201" y="1109664"/>
            <a:ext cx="293052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T1: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70264" y="4096412"/>
            <a:ext cx="2930525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sum := sum + 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(sum)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commit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24200" y="2819400"/>
            <a:ext cx="4876800" cy="838200"/>
          </a:xfrm>
          <a:prstGeom prst="rect">
            <a:avLst/>
          </a:prstGeom>
          <a:solidFill>
            <a:srgbClr val="C00000">
              <a:alpha val="10196"/>
            </a:srgbClr>
          </a:solidFill>
          <a:ln w="19050" algn="ctr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8859837" y="3270250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9088437" y="3422650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9088437" y="2952750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9088437" y="3105150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8859837" y="3609975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8859837" y="3762375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9088437" y="2803525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0277475" y="2687639"/>
            <a:ext cx="1130300" cy="1379537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8859837" y="3916363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>
            <a:off x="10641012" y="3268663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10460037" y="3421063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10460037" y="2951163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10460037" y="3103563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10641012" y="3608388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>
            <a:off x="10641012" y="3760788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10460037" y="2801938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10641012" y="3914775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Rectangle 2">
            <a:extLst>
              <a:ext uri="{FF2B5EF4-FFF2-40B4-BE49-F238E27FC236}">
                <a16:creationId xmlns:a16="http://schemas.microsoft.com/office/drawing/2014/main" id="{C65FF8BE-0760-4B0E-8909-80DE5E863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42" y="296566"/>
            <a:ext cx="10134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4400" dirty="0" err="1"/>
              <a:t>Planificarea</a:t>
            </a:r>
            <a:r>
              <a:rPr lang="en-US" sz="4400" dirty="0"/>
              <a:t> </a:t>
            </a:r>
            <a:r>
              <a:rPr lang="en-US" sz="4400" dirty="0" err="1"/>
              <a:t>tranzacţiilor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6350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rved Up Arrow 49"/>
          <p:cNvSpPr/>
          <p:nvPr/>
        </p:nvSpPr>
        <p:spPr bwMode="auto">
          <a:xfrm rot="701250">
            <a:off x="4157512" y="3805145"/>
            <a:ext cx="5577891" cy="1125832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169268" y="5694363"/>
            <a:ext cx="41370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>
              <a:buNone/>
            </a:pPr>
            <a:r>
              <a:rPr lang="en-US" sz="2800" i="1" u="sng" dirty="0" err="1">
                <a:solidFill>
                  <a:schemeClr val="folHlink"/>
                </a:solidFill>
              </a:rPr>
              <a:t>Planific</a:t>
            </a:r>
            <a:r>
              <a:rPr lang="vi-VN" sz="2800" i="1" u="sng" dirty="0">
                <a:solidFill>
                  <a:schemeClr val="folHlink"/>
                </a:solidFill>
              </a:rPr>
              <a:t>ă</a:t>
            </a:r>
            <a:r>
              <a:rPr lang="en-US" sz="2800" i="1" u="sng" dirty="0" err="1">
                <a:solidFill>
                  <a:schemeClr val="folHlink"/>
                </a:solidFill>
              </a:rPr>
              <a:t>ri</a:t>
            </a:r>
            <a:r>
              <a:rPr lang="en-US" sz="2800" i="1" u="sng" dirty="0">
                <a:solidFill>
                  <a:schemeClr val="folHlink"/>
                </a:solidFill>
              </a:rPr>
              <a:t> </a:t>
            </a:r>
            <a:r>
              <a:rPr lang="en-US" sz="2800" i="1" u="sng" dirty="0" err="1">
                <a:solidFill>
                  <a:schemeClr val="folHlink"/>
                </a:solidFill>
              </a:rPr>
              <a:t>echivalente</a:t>
            </a:r>
            <a:r>
              <a:rPr lang="en-US" sz="2800" i="1" u="sng" dirty="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999788" y="2395529"/>
            <a:ext cx="976228" cy="1091208"/>
          </a:xfrm>
          <a:prstGeom prst="can">
            <a:avLst>
              <a:gd name="adj" fmla="val 4313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940007" y="3088623"/>
            <a:ext cx="1284287" cy="1292126"/>
          </a:xfrm>
          <a:prstGeom prst="can">
            <a:avLst>
              <a:gd name="adj" fmla="val 4313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6512536" y="3730797"/>
            <a:ext cx="974725" cy="1154112"/>
            <a:chOff x="4572000" y="5608638"/>
            <a:chExt cx="974725" cy="1154112"/>
          </a:xfrm>
        </p:grpSpPr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4572000" y="5608638"/>
              <a:ext cx="974725" cy="1154112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4852988" y="5948363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auto">
            <a:xfrm>
              <a:off x="4670425" y="6661150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auto">
            <a:xfrm>
              <a:off x="4670425" y="5799138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auto">
            <a:xfrm>
              <a:off x="4670425" y="6505575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auto">
            <a:xfrm>
              <a:off x="4852988" y="6075363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auto">
            <a:xfrm>
              <a:off x="4852988" y="6227763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 bwMode="auto">
            <a:xfrm>
              <a:off x="4670425" y="5692775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>
              <a:off x="4852988" y="6367463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9" name="Curved Down Arrow 48"/>
          <p:cNvSpPr/>
          <p:nvPr/>
        </p:nvSpPr>
        <p:spPr bwMode="auto">
          <a:xfrm rot="481100">
            <a:off x="4433178" y="1741133"/>
            <a:ext cx="5638799" cy="1304478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1"/>
          <p:cNvGrpSpPr>
            <a:grpSpLocks/>
          </p:cNvGrpSpPr>
          <p:nvPr/>
        </p:nvGrpSpPr>
        <p:grpSpPr bwMode="auto">
          <a:xfrm>
            <a:off x="6696157" y="1713880"/>
            <a:ext cx="974725" cy="1158875"/>
            <a:chOff x="3187700" y="3856038"/>
            <a:chExt cx="974725" cy="1158875"/>
          </a:xfrm>
          <a:solidFill>
            <a:schemeClr val="accent1"/>
          </a:solidFill>
        </p:grpSpPr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3187700" y="3856038"/>
              <a:ext cx="974725" cy="1158875"/>
            </a:xfrm>
            <a:prstGeom prst="rect">
              <a:avLst/>
            </a:prstGeom>
            <a:grpFill/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457575" y="4238625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>
              <a:off x="3276600" y="4757738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3276600" y="4143375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>
              <a:off x="3276600" y="4533900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>
              <a:off x="3457575" y="4422775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>
              <a:off x="3457575" y="4648200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3276600" y="4343400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3457575" y="4856163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8926511" y="5705475"/>
            <a:ext cx="414338" cy="622300"/>
            <a:chOff x="3187700" y="3856038"/>
            <a:chExt cx="974725" cy="1158875"/>
          </a:xfrm>
        </p:grpSpPr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3187700" y="3856038"/>
              <a:ext cx="974725" cy="1158875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>
              <a:off x="3456589" y="4237403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auto">
            <a:xfrm>
              <a:off x="3277330" y="4757715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 bwMode="auto">
            <a:xfrm>
              <a:off x="3277330" y="4142801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auto">
            <a:xfrm>
              <a:off x="3277330" y="4533035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 bwMode="auto">
            <a:xfrm>
              <a:off x="3456589" y="4423650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 bwMode="auto">
            <a:xfrm>
              <a:off x="3456589" y="4648330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 bwMode="auto">
            <a:xfrm>
              <a:off x="3277330" y="4343831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 bwMode="auto">
            <a:xfrm>
              <a:off x="3456589" y="4855272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9907587" y="5715000"/>
            <a:ext cx="455613" cy="604838"/>
            <a:chOff x="4572000" y="5608638"/>
            <a:chExt cx="974725" cy="1154112"/>
          </a:xfrm>
        </p:grpSpPr>
        <p:sp>
          <p:nvSpPr>
            <p:cNvPr id="62" name="Rectangle 32"/>
            <p:cNvSpPr>
              <a:spLocks noChangeArrowheads="1"/>
            </p:cNvSpPr>
            <p:nvPr/>
          </p:nvSpPr>
          <p:spPr bwMode="auto">
            <a:xfrm>
              <a:off x="4572000" y="5608638"/>
              <a:ext cx="974725" cy="1154112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4853890" y="5947904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 bwMode="auto">
            <a:xfrm>
              <a:off x="4670492" y="6659758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 bwMode="auto">
            <a:xfrm>
              <a:off x="4670492" y="5799476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 bwMode="auto">
            <a:xfrm>
              <a:off x="4670492" y="6505270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 bwMode="auto">
            <a:xfrm>
              <a:off x="4853890" y="6075129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 bwMode="auto">
            <a:xfrm>
              <a:off x="4853890" y="6226587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 bwMode="auto">
            <a:xfrm>
              <a:off x="4670492" y="5693455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 bwMode="auto">
            <a:xfrm>
              <a:off x="4853890" y="6368959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9386887" y="5815014"/>
            <a:ext cx="43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anose="020B0604030504040204" pitchFamily="34" charset="0"/>
              </a:rPr>
              <a:t>≡</a:t>
            </a:r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A7BA0C6E-55B0-49F5-856E-56AB9B265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42" y="296566"/>
            <a:ext cx="10134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4400" dirty="0" err="1"/>
              <a:t>Planificarea</a:t>
            </a:r>
            <a:r>
              <a:rPr lang="en-US" sz="4400" dirty="0"/>
              <a:t> </a:t>
            </a:r>
            <a:r>
              <a:rPr lang="en-US" sz="4400" dirty="0" err="1"/>
              <a:t>tranzacţiilor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9200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" grpId="0"/>
      <p:bldP spid="6" grpId="0" animBg="1"/>
      <p:bldP spid="49" grpId="0" animBg="1"/>
      <p:bldP spid="7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rved Up Arrow 49"/>
          <p:cNvSpPr/>
          <p:nvPr/>
        </p:nvSpPr>
        <p:spPr bwMode="auto">
          <a:xfrm rot="701250">
            <a:off x="4182035" y="3805145"/>
            <a:ext cx="5577891" cy="1125832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024311" y="2395529"/>
            <a:ext cx="976228" cy="1091208"/>
          </a:xfrm>
          <a:prstGeom prst="can">
            <a:avLst>
              <a:gd name="adj" fmla="val 4313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964530" y="3088623"/>
            <a:ext cx="1284287" cy="1292126"/>
          </a:xfrm>
          <a:prstGeom prst="can">
            <a:avLst>
              <a:gd name="adj" fmla="val 4313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9" name="Curved Down Arrow 48"/>
          <p:cNvSpPr/>
          <p:nvPr/>
        </p:nvSpPr>
        <p:spPr bwMode="auto">
          <a:xfrm rot="481100">
            <a:off x="4457701" y="1741133"/>
            <a:ext cx="5638799" cy="1304478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1"/>
          <p:cNvGrpSpPr>
            <a:grpSpLocks/>
          </p:cNvGrpSpPr>
          <p:nvPr/>
        </p:nvGrpSpPr>
        <p:grpSpPr bwMode="auto">
          <a:xfrm>
            <a:off x="6720680" y="1713880"/>
            <a:ext cx="974725" cy="1158875"/>
            <a:chOff x="3187700" y="3856038"/>
            <a:chExt cx="974725" cy="1158875"/>
          </a:xfrm>
          <a:solidFill>
            <a:schemeClr val="accent1"/>
          </a:solidFill>
        </p:grpSpPr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3187700" y="3856038"/>
              <a:ext cx="974725" cy="1158875"/>
            </a:xfrm>
            <a:prstGeom prst="rect">
              <a:avLst/>
            </a:prstGeom>
            <a:grpFill/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457575" y="4238625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>
              <a:off x="3276600" y="4757738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3276600" y="4143375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>
              <a:off x="3276600" y="4533900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>
              <a:off x="3457575" y="4422775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>
              <a:off x="3457575" y="4648200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3276600" y="4343400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3457575" y="4856163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691312" y="3792161"/>
            <a:ext cx="908843" cy="1168776"/>
            <a:chOff x="4267200" y="3581400"/>
            <a:chExt cx="1130300" cy="1379538"/>
          </a:xfrm>
        </p:grpSpPr>
        <p:sp>
          <p:nvSpPr>
            <p:cNvPr id="72" name="Rectangle 11"/>
            <p:cNvSpPr>
              <a:spLocks noChangeArrowheads="1"/>
            </p:cNvSpPr>
            <p:nvPr/>
          </p:nvSpPr>
          <p:spPr bwMode="auto">
            <a:xfrm>
              <a:off x="4267200" y="3581400"/>
              <a:ext cx="1130300" cy="1379538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4440238" y="4357688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 bwMode="auto">
            <a:xfrm>
              <a:off x="4668838" y="4191000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 bwMode="auto">
            <a:xfrm>
              <a:off x="4668838" y="3867150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 bwMode="auto">
            <a:xfrm>
              <a:off x="4668838" y="4019550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 bwMode="auto">
            <a:xfrm>
              <a:off x="4440238" y="4524375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 bwMode="auto">
            <a:xfrm>
              <a:off x="4440238" y="4676775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 bwMode="auto">
            <a:xfrm>
              <a:off x="4668838" y="3717925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>
              <a:off x="4440238" y="4830763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6423671" y="5916756"/>
            <a:ext cx="414338" cy="622300"/>
            <a:chOff x="3187700" y="3856038"/>
            <a:chExt cx="974725" cy="1158875"/>
          </a:xfrm>
        </p:grpSpPr>
        <p:sp>
          <p:nvSpPr>
            <p:cNvPr id="82" name="Rectangle 23"/>
            <p:cNvSpPr>
              <a:spLocks noChangeArrowheads="1"/>
            </p:cNvSpPr>
            <p:nvPr/>
          </p:nvSpPr>
          <p:spPr bwMode="auto">
            <a:xfrm>
              <a:off x="3187700" y="3856038"/>
              <a:ext cx="974725" cy="1158875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>
              <a:off x="3456589" y="4237403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 bwMode="auto">
            <a:xfrm>
              <a:off x="3277330" y="4757715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 bwMode="auto">
            <a:xfrm>
              <a:off x="3277330" y="4142801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 bwMode="auto">
            <a:xfrm>
              <a:off x="3277330" y="4533035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>
              <a:off x="3456589" y="4423650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 bwMode="auto">
            <a:xfrm>
              <a:off x="3456589" y="4648330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 bwMode="auto">
            <a:xfrm>
              <a:off x="3277330" y="4343831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 bwMode="auto">
            <a:xfrm>
              <a:off x="3456589" y="4855272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7404747" y="5926283"/>
            <a:ext cx="455613" cy="604838"/>
            <a:chOff x="4572000" y="5608638"/>
            <a:chExt cx="974725" cy="1154112"/>
          </a:xfrm>
        </p:grpSpPr>
        <p:sp>
          <p:nvSpPr>
            <p:cNvPr id="92" name="Rectangle 32"/>
            <p:cNvSpPr>
              <a:spLocks noChangeArrowheads="1"/>
            </p:cNvSpPr>
            <p:nvPr/>
          </p:nvSpPr>
          <p:spPr bwMode="auto">
            <a:xfrm>
              <a:off x="4572000" y="5608638"/>
              <a:ext cx="974725" cy="1154112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 bwMode="auto">
            <a:xfrm>
              <a:off x="4853890" y="5701572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 bwMode="auto">
            <a:xfrm>
              <a:off x="4670492" y="6659758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 bwMode="auto">
            <a:xfrm>
              <a:off x="4670492" y="6421225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 bwMode="auto">
            <a:xfrm>
              <a:off x="4670492" y="6543038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 bwMode="auto">
            <a:xfrm>
              <a:off x="4853890" y="5828797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auto">
            <a:xfrm>
              <a:off x="4853890" y="5980255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auto">
            <a:xfrm>
              <a:off x="4670492" y="6295957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auto">
            <a:xfrm>
              <a:off x="4853890" y="6122626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6884047" y="6026295"/>
            <a:ext cx="43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anose="020B0604030504040204" pitchFamily="34" charset="0"/>
              </a:rPr>
              <a:t>≡</a:t>
            </a:r>
          </a:p>
        </p:txBody>
      </p:sp>
      <p:sp>
        <p:nvSpPr>
          <p:cNvPr id="102" name="Rectangle 3"/>
          <p:cNvSpPr txBox="1">
            <a:spLocks noChangeArrowheads="1"/>
          </p:cNvSpPr>
          <p:nvPr/>
        </p:nvSpPr>
        <p:spPr bwMode="auto">
          <a:xfrm>
            <a:off x="7978775" y="1152584"/>
            <a:ext cx="41370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>
              <a:buNone/>
            </a:pPr>
            <a:r>
              <a:rPr lang="en-US" sz="2800" i="1" u="sng" dirty="0" err="1">
                <a:solidFill>
                  <a:schemeClr val="folHlink"/>
                </a:solidFill>
              </a:rPr>
              <a:t>Planificare</a:t>
            </a:r>
            <a:r>
              <a:rPr lang="en-US" sz="2800" i="1" u="sng" dirty="0">
                <a:solidFill>
                  <a:schemeClr val="folHlink"/>
                </a:solidFill>
              </a:rPr>
              <a:t> </a:t>
            </a:r>
          </a:p>
          <a:p>
            <a:pPr algn="ctr">
              <a:buNone/>
            </a:pPr>
            <a:r>
              <a:rPr lang="en-US" sz="2800" i="1" u="sng" dirty="0" err="1">
                <a:solidFill>
                  <a:schemeClr val="folHlink"/>
                </a:solidFill>
              </a:rPr>
              <a:t>serializabil</a:t>
            </a:r>
            <a:r>
              <a:rPr lang="ro-RO" sz="2800" i="1" u="sng" dirty="0">
                <a:solidFill>
                  <a:schemeClr val="folHlink"/>
                </a:solidFill>
              </a:rPr>
              <a:t>ă</a:t>
            </a:r>
            <a:r>
              <a:rPr lang="en-US" sz="2800" i="1" u="sng" dirty="0">
                <a:solidFill>
                  <a:schemeClr val="folHlink"/>
                </a:solidFill>
              </a:rPr>
              <a:t> 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7600155" y="1734840"/>
            <a:ext cx="1605756" cy="12346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Rectangle 2">
            <a:extLst>
              <a:ext uri="{FF2B5EF4-FFF2-40B4-BE49-F238E27FC236}">
                <a16:creationId xmlns:a16="http://schemas.microsoft.com/office/drawing/2014/main" id="{5C76DEFA-9C5D-4961-9D5F-2A5059D3D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42" y="296566"/>
            <a:ext cx="10134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4400" dirty="0" err="1"/>
              <a:t>Planificarea</a:t>
            </a:r>
            <a:r>
              <a:rPr lang="en-US" sz="4400" dirty="0"/>
              <a:t> </a:t>
            </a:r>
            <a:r>
              <a:rPr lang="en-US" sz="4400" dirty="0" err="1"/>
              <a:t>tranzacţiilor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421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842" y="1676400"/>
            <a:ext cx="11812358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Acţiuni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se pot </a:t>
            </a:r>
            <a:r>
              <a:rPr lang="en-US" dirty="0" err="1"/>
              <a:t>interschimba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planificare</a:t>
            </a:r>
            <a:r>
              <a:rPr lang="en-US" dirty="0"/>
              <a:t>:</a:t>
            </a:r>
          </a:p>
          <a:p>
            <a:pPr marL="971550" lvl="1" indent="-228600" eaLnBrk="1" hangingPunct="1"/>
            <a:endParaRPr lang="en-US" sz="1200" dirty="0"/>
          </a:p>
          <a:p>
            <a:pPr marL="971550" lvl="1" indent="-228600" eaLnBrk="1" hangingPunct="1"/>
            <a:r>
              <a:rPr lang="en-US" dirty="0" err="1"/>
              <a:t>Acţiunile</a:t>
            </a:r>
            <a:r>
              <a:rPr lang="en-US" dirty="0"/>
              <a:t> </a:t>
            </a:r>
            <a:r>
              <a:rPr lang="en-US" dirty="0" err="1"/>
              <a:t>aparţinând</a:t>
            </a:r>
            <a:r>
              <a:rPr lang="en-US" dirty="0"/>
              <a:t> </a:t>
            </a:r>
            <a:r>
              <a:rPr lang="en-US" dirty="0" err="1"/>
              <a:t>aceleiaşi</a:t>
            </a:r>
            <a:r>
              <a:rPr lang="en-US" dirty="0"/>
              <a:t> </a:t>
            </a:r>
            <a:r>
              <a:rPr lang="en-US" dirty="0" err="1"/>
              <a:t>tranzacţii</a:t>
            </a:r>
            <a:endParaRPr lang="en-US" dirty="0"/>
          </a:p>
          <a:p>
            <a:pPr marL="971550" lvl="1" indent="-228600" eaLnBrk="1" hangingPunct="1"/>
            <a:endParaRPr lang="en-US" sz="1400" dirty="0"/>
          </a:p>
          <a:p>
            <a:pPr marL="971550" lvl="1" indent="-228600" eaLnBrk="1" hangingPunct="1"/>
            <a:r>
              <a:rPr lang="en-US" dirty="0" err="1"/>
              <a:t>Acţiuni</a:t>
            </a:r>
            <a:r>
              <a:rPr lang="en-US" dirty="0"/>
              <a:t> </a:t>
            </a:r>
            <a:r>
              <a:rPr lang="en-US" dirty="0" err="1"/>
              <a:t>aplicate</a:t>
            </a:r>
            <a:r>
              <a:rPr lang="en-US" dirty="0"/>
              <a:t> de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tranzacţii</a:t>
            </a:r>
            <a:r>
              <a:rPr lang="en-US" dirty="0"/>
              <a:t> </a:t>
            </a:r>
            <a:r>
              <a:rPr lang="en-US" i="1" dirty="0" err="1"/>
              <a:t>aceluiaşi</a:t>
            </a:r>
            <a:r>
              <a:rPr lang="en-US" i="1" dirty="0"/>
              <a:t> </a:t>
            </a:r>
            <a:r>
              <a:rPr lang="en-US" i="1" dirty="0" err="1"/>
              <a:t>obiect</a:t>
            </a:r>
            <a:r>
              <a:rPr lang="en-US" i="1" dirty="0"/>
              <a:t>,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puţin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operaţie</a:t>
            </a:r>
            <a:r>
              <a:rPr lang="en-US" dirty="0"/>
              <a:t> de </a:t>
            </a:r>
            <a:r>
              <a:rPr lang="en-US" b="1" dirty="0"/>
              <a:t>write</a:t>
            </a:r>
            <a:r>
              <a:rPr lang="en-US" dirty="0"/>
              <a:t>. (</a:t>
            </a:r>
            <a:r>
              <a:rPr lang="en-US" i="1" dirty="0" err="1"/>
              <a:t>acţiuni</a:t>
            </a:r>
            <a:r>
              <a:rPr lang="en-US" i="1" dirty="0"/>
              <a:t> </a:t>
            </a:r>
            <a:r>
              <a:rPr lang="en-US" i="1" dirty="0" err="1"/>
              <a:t>conflictuale</a:t>
            </a:r>
            <a:r>
              <a:rPr lang="en-US" dirty="0"/>
              <a:t>!)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D96B63-2A69-445C-8B67-39875DEB4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42" y="296566"/>
            <a:ext cx="10134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4400" dirty="0" err="1"/>
              <a:t>Planificarea</a:t>
            </a:r>
            <a:r>
              <a:rPr lang="en-US" sz="4400" dirty="0"/>
              <a:t> </a:t>
            </a:r>
            <a:r>
              <a:rPr lang="en-US" sz="4400" dirty="0" err="1"/>
              <a:t>tranzacţiilor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704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14400" y="268070"/>
            <a:ext cx="9753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 dirty="0"/>
              <a:t>Conflict-</a:t>
            </a:r>
            <a:r>
              <a:rPr lang="en-US" kern="0" dirty="0" err="1"/>
              <a:t>serializabilitate</a:t>
            </a:r>
            <a:endParaRPr lang="en-US" kern="0" dirty="0"/>
          </a:p>
        </p:txBody>
      </p:sp>
      <p:sp>
        <p:nvSpPr>
          <p:cNvPr id="4" name="Rectangle 70"/>
          <p:cNvSpPr txBox="1">
            <a:spLocks noChangeArrowheads="1"/>
          </p:cNvSpPr>
          <p:nvPr/>
        </p:nvSpPr>
        <p:spPr bwMode="auto">
          <a:xfrm>
            <a:off x="9015412" y="4227512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hlink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643812" y="1143000"/>
            <a:ext cx="3733800" cy="3124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796213" y="16002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(x)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796213" y="19050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796213" y="22098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8405813" y="25146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600" b="1" baseline="-2500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(x)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8405813" y="28194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9015413" y="31242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R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9015413" y="34290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9015413" y="37338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7796213" y="12954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T</a:t>
            </a:r>
            <a:r>
              <a:rPr lang="en-US" sz="1600" b="1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8405813" y="12954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T</a:t>
            </a:r>
            <a:r>
              <a:rPr lang="en-US" sz="1600" b="1" baseline="-25000" dirty="0">
                <a:solidFill>
                  <a:srgbClr val="C0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9015413" y="12954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T</a:t>
            </a:r>
            <a:r>
              <a:rPr lang="en-US" sz="1600" b="1" baseline="-25000" dirty="0">
                <a:solidFill>
                  <a:srgbClr val="008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9786937" y="1239838"/>
            <a:ext cx="1371600" cy="2874963"/>
          </a:xfrm>
          <a:prstGeom prst="rect">
            <a:avLst/>
          </a:prstGeom>
          <a:solidFill>
            <a:schemeClr val="accent5">
              <a:alpha val="7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7780337" y="3810000"/>
            <a:ext cx="596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</a:t>
            </a:r>
            <a:r>
              <a:rPr lang="en-US" altLang="en-US" sz="1800" b="1" baseline="-25000">
                <a:latin typeface="Courier New" panose="02070309020205020404" pitchFamily="49" charset="0"/>
              </a:rPr>
              <a:t>ser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9853613" y="16002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600" b="1" baseline="-25000" dirty="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(x)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9853613" y="19050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10463213" y="19050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9853613" y="22098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R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9853613" y="28194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10463213" y="22098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819400" y="1143000"/>
            <a:ext cx="3733800" cy="3124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962525" y="1239838"/>
            <a:ext cx="1371600" cy="2874963"/>
          </a:xfrm>
          <a:prstGeom prst="rect">
            <a:avLst/>
          </a:prstGeom>
          <a:solidFill>
            <a:schemeClr val="accent5">
              <a:alpha val="7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2895600" y="16002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chemeClr val="tx2"/>
                </a:solidFill>
                <a:latin typeface="Courier New" pitchFamily="49" charset="0"/>
              </a:rPr>
              <a:t>1</a:t>
            </a: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(x)</a:t>
            </a: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2895600" y="22098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895600" y="25146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3505200" y="19050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600" b="1" baseline="-2500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(x)</a:t>
            </a: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3581400" y="31242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4191000" y="28194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R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4191000" y="34290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4191000" y="37338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2895600" y="12954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T</a:t>
            </a:r>
            <a:r>
              <a:rPr lang="en-US" sz="1600" b="1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3505200" y="12954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T</a:t>
            </a:r>
            <a:r>
              <a:rPr lang="en-US" sz="1600" b="1" baseline="-25000" dirty="0">
                <a:solidFill>
                  <a:srgbClr val="C0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4114800" y="12954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T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2881313" y="3810000"/>
            <a:ext cx="688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</a:t>
            </a:r>
            <a:r>
              <a:rPr lang="en-US" altLang="en-US" sz="1800" b="1" baseline="-25000">
                <a:latin typeface="Courier New" panose="02070309020205020404" pitchFamily="49" charset="0"/>
              </a:rPr>
              <a:t>conf</a:t>
            </a: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5029200" y="16002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600" b="1" baseline="-25000" dirty="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(x)</a:t>
            </a:r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5029200" y="22098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5638800" y="22098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42" name="Rectangle 43"/>
          <p:cNvSpPr>
            <a:spLocks noChangeArrowheads="1"/>
          </p:cNvSpPr>
          <p:nvPr/>
        </p:nvSpPr>
        <p:spPr bwMode="auto">
          <a:xfrm>
            <a:off x="5029200" y="25146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R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43" name="Rectangle 44"/>
          <p:cNvSpPr>
            <a:spLocks noChangeArrowheads="1"/>
          </p:cNvSpPr>
          <p:nvPr/>
        </p:nvSpPr>
        <p:spPr bwMode="auto">
          <a:xfrm>
            <a:off x="5029200" y="31242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44" name="Rectangle 45"/>
          <p:cNvSpPr>
            <a:spLocks noChangeArrowheads="1"/>
          </p:cNvSpPr>
          <p:nvPr/>
        </p:nvSpPr>
        <p:spPr bwMode="auto">
          <a:xfrm>
            <a:off x="5638800" y="25146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3756025" y="22225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>
            <a:off x="4475162" y="31242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50"/>
          <p:cNvSpPr>
            <a:spLocks noChangeArrowheads="1"/>
          </p:cNvSpPr>
          <p:nvPr/>
        </p:nvSpPr>
        <p:spPr bwMode="auto">
          <a:xfrm>
            <a:off x="8101012" y="4303713"/>
            <a:ext cx="32001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chemeClr val="tx1"/>
                </a:solidFill>
                <a:latin typeface="Verdana" panose="020B0604030504040204" pitchFamily="34" charset="0"/>
              </a:rPr>
              <a:t>Planificare</a:t>
            </a: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Verdana" panose="020B0604030504040204" pitchFamily="34" charset="0"/>
              </a:rPr>
              <a:t>seriala</a:t>
            </a:r>
            <a:endParaRPr lang="en-US" altLang="en-US" sz="24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995613" y="4303713"/>
            <a:ext cx="34102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conflict-</a:t>
            </a:r>
            <a:r>
              <a:rPr lang="en-US" altLang="en-US" sz="2400" dirty="0" err="1">
                <a:solidFill>
                  <a:schemeClr val="tx1"/>
                </a:solidFill>
                <a:latin typeface="Verdana" panose="020B0604030504040204" pitchFamily="34" charset="0"/>
              </a:rPr>
              <a:t>serializabil</a:t>
            </a: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!!!</a:t>
            </a: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4938712" y="1206500"/>
            <a:ext cx="1417638" cy="400050"/>
          </a:xfrm>
          <a:prstGeom prst="rect">
            <a:avLst/>
          </a:prstGeom>
          <a:solidFill>
            <a:schemeClr val="accent1">
              <a:lumMod val="95000"/>
              <a:alpha val="0"/>
            </a:schemeClr>
          </a:solidFill>
          <a:ln>
            <a:noFill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>
              <a:defRPr/>
            </a:pPr>
            <a:r>
              <a:rPr lang="en-US" sz="2000" b="1" i="1" dirty="0">
                <a:solidFill>
                  <a:schemeClr val="tx2"/>
                </a:solidFill>
                <a:latin typeface="Courier New" pitchFamily="49" charset="0"/>
              </a:rPr>
              <a:t>conflict</a:t>
            </a: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9771062" y="1206500"/>
            <a:ext cx="1417638" cy="400050"/>
          </a:xfrm>
          <a:prstGeom prst="rect">
            <a:avLst/>
          </a:prstGeom>
          <a:solidFill>
            <a:schemeClr val="accent1">
              <a:lumMod val="95000"/>
              <a:alpha val="0"/>
            </a:schemeClr>
          </a:solidFill>
          <a:ln>
            <a:noFill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>
              <a:defRPr/>
            </a:pPr>
            <a:r>
              <a:rPr lang="en-US" sz="2000" b="1" i="1" dirty="0">
                <a:solidFill>
                  <a:schemeClr val="tx2"/>
                </a:solidFill>
                <a:latin typeface="Courier New" pitchFamily="49" charset="0"/>
              </a:rPr>
              <a:t>conflict</a:t>
            </a:r>
          </a:p>
        </p:txBody>
      </p:sp>
      <p:sp>
        <p:nvSpPr>
          <p:cNvPr id="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5257800"/>
            <a:ext cx="7643813" cy="44958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7924800" y="5406118"/>
            <a:ext cx="3792100" cy="103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228600" indent="-228600" eaLnBrk="1" hangingPunct="1">
              <a:buFont typeface="Wingdings" pitchFamily="2" charset="2"/>
              <a:buChar char="n"/>
            </a:pPr>
            <a:endParaRPr lang="en-US" sz="2800" kern="0" dirty="0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782698" y="2408538"/>
            <a:ext cx="6046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latin typeface="Verdana" panose="020B0604030504040204" pitchFamily="34" charset="0"/>
              </a:rPr>
              <a:t>≡</a:t>
            </a:r>
          </a:p>
        </p:txBody>
      </p:sp>
      <p:sp>
        <p:nvSpPr>
          <p:cNvPr id="54" name="Line 48">
            <a:extLst>
              <a:ext uri="{FF2B5EF4-FFF2-40B4-BE49-F238E27FC236}">
                <a16:creationId xmlns:a16="http://schemas.microsoft.com/office/drawing/2014/main" id="{7567C7A9-52A1-4FD5-8551-6116FB8EB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9050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/>
      <p:bldP spid="48" grpId="0"/>
      <p:bldP spid="50" grpId="0" animBg="1"/>
      <p:bldP spid="51" grpId="0" build="p"/>
      <p:bldP spid="51" grpId="1" build="p"/>
      <p:bldP spid="5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422A70-1694-23EA-DB00-D8D7DD5D1936}"/>
              </a:ext>
            </a:extLst>
          </p:cNvPr>
          <p:cNvSpPr txBox="1"/>
          <p:nvPr/>
        </p:nvSpPr>
        <p:spPr>
          <a:xfrm>
            <a:off x="609600" y="1752601"/>
            <a:ext cx="1074420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2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planific</a:t>
            </a:r>
            <a:r>
              <a:rPr lang="vi-VN" sz="2800" dirty="0">
                <a:solidFill>
                  <a:schemeClr val="tx2">
                    <a:lumMod val="75000"/>
                  </a:schemeClr>
                </a:solidFill>
              </a:rPr>
              <a:t>ă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ri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sunt </a:t>
            </a:r>
            <a:r>
              <a:rPr lang="en-US" sz="2800" i="1" u="sng" dirty="0">
                <a:solidFill>
                  <a:srgbClr val="FF0000"/>
                </a:solidFill>
              </a:rPr>
              <a:t>conflict-</a:t>
            </a:r>
            <a:r>
              <a:rPr lang="en-US" sz="2800" i="1" u="sng" dirty="0" err="1">
                <a:solidFill>
                  <a:srgbClr val="FF0000"/>
                </a:solidFill>
              </a:rPr>
              <a:t>echivalente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dac</a:t>
            </a:r>
            <a:r>
              <a:rPr lang="vi-VN" sz="2800" dirty="0">
                <a:solidFill>
                  <a:schemeClr val="tx2">
                    <a:lumMod val="75000"/>
                  </a:schemeClr>
                </a:solidFill>
              </a:rPr>
              <a:t>ă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1028700" lvl="1" indent="-457200" eaLnBrk="1" hangingPunct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Implic</a:t>
            </a:r>
            <a:r>
              <a:rPr lang="vi-VN" sz="2800" dirty="0">
                <a:solidFill>
                  <a:schemeClr val="tx2">
                    <a:lumMod val="75000"/>
                  </a:schemeClr>
                </a:solidFill>
              </a:rPr>
              <a:t>ă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acţiunile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aceloraşi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tranzacţii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1028700" lvl="1" indent="-457200" eaLnBrk="1" hangingPunct="1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Fiecare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pereche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acţiuni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conflictuale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este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ordonată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în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acelaşi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mod.</a:t>
            </a:r>
          </a:p>
          <a:p>
            <a:pPr marL="1028700" lvl="1" indent="-457200" eaLnBrk="1" hangingPunct="1">
              <a:buFont typeface="Wingdings" panose="05000000000000000000" pitchFamily="2" charset="2"/>
              <a:buChar char="§"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749300" lvl="1" indent="-177800" eaLnBrk="1" hangingPunct="1"/>
            <a:endParaRPr lang="en-US" sz="2800" kern="0" dirty="0">
              <a:solidFill>
                <a:schemeClr val="tx2">
                  <a:lumMod val="75000"/>
                </a:schemeClr>
              </a:solidFill>
            </a:endParaRPr>
          </a:p>
          <a:p>
            <a:pPr marL="571500" indent="-457200">
              <a:buFont typeface="Wingdings" panose="05000000000000000000" pitchFamily="2" charset="2"/>
              <a:buChar char="§"/>
            </a:pPr>
            <a:r>
              <a:rPr lang="en-US" sz="2800" kern="0" dirty="0">
                <a:solidFill>
                  <a:schemeClr val="tx2">
                    <a:lumMod val="75000"/>
                  </a:schemeClr>
                </a:solidFill>
              </a:rPr>
              <a:t>O </a:t>
            </a:r>
            <a:r>
              <a:rPr lang="en-US" sz="2800" kern="0" dirty="0" err="1">
                <a:solidFill>
                  <a:schemeClr val="tx2">
                    <a:lumMod val="75000"/>
                  </a:schemeClr>
                </a:solidFill>
              </a:rPr>
              <a:t>planificare</a:t>
            </a:r>
            <a:r>
              <a:rPr lang="en-US" sz="2800" kern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kern="0" dirty="0" err="1">
                <a:solidFill>
                  <a:schemeClr val="tx2">
                    <a:lumMod val="75000"/>
                  </a:schemeClr>
                </a:solidFill>
              </a:rPr>
              <a:t>este</a:t>
            </a:r>
            <a:r>
              <a:rPr lang="en-US" sz="2800" kern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i="1" u="sng" kern="0" dirty="0">
                <a:solidFill>
                  <a:srgbClr val="FF0000"/>
                </a:solidFill>
              </a:rPr>
              <a:t>conflict </a:t>
            </a:r>
            <a:r>
              <a:rPr lang="en-US" sz="2800" i="1" u="sng" kern="0" dirty="0" err="1">
                <a:solidFill>
                  <a:srgbClr val="FF0000"/>
                </a:solidFill>
              </a:rPr>
              <a:t>serializabil</a:t>
            </a:r>
            <a:r>
              <a:rPr lang="vi-VN" sz="2800" i="1" u="sng" kern="0" dirty="0">
                <a:solidFill>
                  <a:srgbClr val="FF0000"/>
                </a:solidFill>
              </a:rPr>
              <a:t>ă</a:t>
            </a:r>
            <a:r>
              <a:rPr lang="en-US" sz="2800" kern="0" dirty="0">
                <a:solidFill>
                  <a:srgbClr val="FF0000"/>
                </a:solidFill>
              </a:rPr>
              <a:t> </a:t>
            </a:r>
            <a:r>
              <a:rPr lang="en-US" sz="2800" kern="0" dirty="0" err="1">
                <a:solidFill>
                  <a:schemeClr val="tx2">
                    <a:lumMod val="75000"/>
                  </a:schemeClr>
                </a:solidFill>
              </a:rPr>
              <a:t>dac</a:t>
            </a:r>
            <a:r>
              <a:rPr lang="vi-VN" sz="2800" kern="0" dirty="0">
                <a:solidFill>
                  <a:schemeClr val="tx2">
                    <a:lumMod val="75000"/>
                  </a:schemeClr>
                </a:solidFill>
              </a:rPr>
              <a:t>ă</a:t>
            </a:r>
            <a:r>
              <a:rPr lang="en-US" sz="2800" kern="0" dirty="0">
                <a:solidFill>
                  <a:schemeClr val="tx2">
                    <a:lumMod val="75000"/>
                  </a:schemeClr>
                </a:solidFill>
              </a:rPr>
              <a:t> e conflict </a:t>
            </a:r>
            <a:r>
              <a:rPr lang="en-US" sz="2800" kern="0" dirty="0" err="1">
                <a:solidFill>
                  <a:schemeClr val="tx2">
                    <a:lumMod val="75000"/>
                  </a:schemeClr>
                </a:solidFill>
              </a:rPr>
              <a:t>echivalent</a:t>
            </a:r>
            <a:r>
              <a:rPr lang="vi-VN" sz="2800" kern="0" dirty="0">
                <a:solidFill>
                  <a:schemeClr val="tx2">
                    <a:lumMod val="75000"/>
                  </a:schemeClr>
                </a:solidFill>
              </a:rPr>
              <a:t>ă</a:t>
            </a:r>
            <a:r>
              <a:rPr lang="en-US" sz="2800" kern="0" dirty="0">
                <a:solidFill>
                  <a:schemeClr val="tx2">
                    <a:lumMod val="75000"/>
                  </a:schemeClr>
                </a:solidFill>
              </a:rPr>
              <a:t> cu o </a:t>
            </a:r>
            <a:r>
              <a:rPr lang="en-US" sz="2800" kern="0" dirty="0" err="1">
                <a:solidFill>
                  <a:schemeClr val="tx2">
                    <a:lumMod val="75000"/>
                  </a:schemeClr>
                </a:solidFill>
              </a:rPr>
              <a:t>planificare</a:t>
            </a:r>
            <a:r>
              <a:rPr lang="en-US" sz="2800" kern="0" dirty="0">
                <a:solidFill>
                  <a:schemeClr val="tx2">
                    <a:lumMod val="75000"/>
                  </a:schemeClr>
                </a:solidFill>
              </a:rPr>
              <a:t> serial</a:t>
            </a:r>
            <a:r>
              <a:rPr lang="vi-VN" sz="2800" kern="0" dirty="0">
                <a:solidFill>
                  <a:schemeClr val="tx2">
                    <a:lumMod val="75000"/>
                  </a:schemeClr>
                </a:solidFill>
              </a:rPr>
              <a:t>ă</a:t>
            </a:r>
            <a:endParaRPr lang="en-US" sz="2800" kern="0" dirty="0">
              <a:solidFill>
                <a:schemeClr val="tx2">
                  <a:lumMod val="75000"/>
                </a:schemeClr>
              </a:solidFill>
            </a:endParaRPr>
          </a:p>
          <a:p>
            <a:pPr marL="749300" lvl="1" indent="-177800" eaLnBrk="1" hangingPunct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553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572870"/>
            <a:ext cx="9677400" cy="646331"/>
          </a:xfrm>
        </p:spPr>
        <p:txBody>
          <a:bodyPr/>
          <a:lstStyle/>
          <a:p>
            <a:pPr eaLnBrk="1" hangingPunct="1"/>
            <a:r>
              <a:rPr lang="en-US" dirty="0" err="1"/>
              <a:t>Serializabilitate</a:t>
            </a:r>
            <a:endParaRPr lang="en-US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1828800"/>
            <a:ext cx="11887200" cy="48006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Obiectivul</a:t>
            </a:r>
            <a:r>
              <a:rPr lang="en-US" sz="2800" dirty="0"/>
              <a:t> </a:t>
            </a:r>
            <a:r>
              <a:rPr lang="en-US" sz="2800" i="1" dirty="0" err="1">
                <a:solidFill>
                  <a:schemeClr val="folHlink"/>
                </a:solidFill>
              </a:rPr>
              <a:t>serializabilit</a:t>
            </a:r>
            <a:r>
              <a:rPr lang="vi-VN" sz="2800" i="1" dirty="0">
                <a:solidFill>
                  <a:schemeClr val="folHlink"/>
                </a:solidFill>
              </a:rPr>
              <a:t>ăţ</a:t>
            </a:r>
            <a:r>
              <a:rPr lang="en-US" sz="2800" i="1" dirty="0">
                <a:solidFill>
                  <a:schemeClr val="folHlink"/>
                </a:solidFill>
              </a:rPr>
              <a:t>ii</a:t>
            </a:r>
            <a:r>
              <a:rPr lang="en-US" sz="2800" i="1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g</a:t>
            </a:r>
            <a:r>
              <a:rPr lang="vi-VN" sz="2800" dirty="0"/>
              <a:t>ă</a:t>
            </a:r>
            <a:r>
              <a:rPr lang="en-US" sz="2800" dirty="0" err="1"/>
              <a:t>sirea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planific</a:t>
            </a:r>
            <a:r>
              <a:rPr lang="vi-VN" sz="2800" dirty="0"/>
              <a:t>ă</a:t>
            </a:r>
            <a:r>
              <a:rPr lang="en-US" sz="2800" dirty="0" err="1"/>
              <a:t>ri</a:t>
            </a:r>
            <a:r>
              <a:rPr lang="en-US" sz="2800" dirty="0"/>
              <a:t> non-</a:t>
            </a:r>
            <a:r>
              <a:rPr lang="en-US" sz="2800" dirty="0" err="1"/>
              <a:t>seriale</a:t>
            </a:r>
            <a:r>
              <a:rPr lang="en-US" sz="2800" dirty="0"/>
              <a:t> care </a:t>
            </a:r>
            <a:r>
              <a:rPr lang="en-US" sz="2800" dirty="0" err="1"/>
              <a:t>permite</a:t>
            </a:r>
            <a:r>
              <a:rPr lang="en-US" sz="2800" dirty="0"/>
              <a:t> </a:t>
            </a:r>
            <a:r>
              <a:rPr lang="en-US" sz="2800" dirty="0" err="1"/>
              <a:t>execuţia</a:t>
            </a:r>
            <a:r>
              <a:rPr lang="en-US" sz="2800" dirty="0"/>
              <a:t> </a:t>
            </a:r>
            <a:r>
              <a:rPr lang="en-US" sz="2800" dirty="0" err="1"/>
              <a:t>concurent</a:t>
            </a:r>
            <a:r>
              <a:rPr lang="vi-VN" sz="2800" dirty="0"/>
              <a:t>ă </a:t>
            </a:r>
            <a:r>
              <a:rPr lang="en-US" sz="2800" dirty="0"/>
              <a:t>a </a:t>
            </a:r>
            <a:r>
              <a:rPr lang="en-US" sz="2800" dirty="0" err="1"/>
              <a:t>tranzactiilor</a:t>
            </a:r>
            <a:r>
              <a:rPr lang="en-US" sz="2800" dirty="0"/>
              <a:t> f</a:t>
            </a:r>
            <a:r>
              <a:rPr lang="vi-VN" sz="2800" dirty="0"/>
              <a:t>ă</a:t>
            </a:r>
            <a:r>
              <a:rPr lang="en-US" sz="2800" dirty="0"/>
              <a:t>r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ca</a:t>
            </a:r>
            <a:r>
              <a:rPr lang="en-US" sz="2800" dirty="0"/>
              <a:t> </a:t>
            </a:r>
            <a:r>
              <a:rPr lang="en-US" sz="2800" dirty="0" err="1"/>
              <a:t>acestea</a:t>
            </a:r>
            <a:r>
              <a:rPr lang="en-US" sz="2800" dirty="0"/>
              <a:t> s</a:t>
            </a:r>
            <a:r>
              <a:rPr lang="vi-VN" sz="2800" dirty="0"/>
              <a:t>ă </a:t>
            </a:r>
            <a:r>
              <a:rPr lang="en-US" sz="2800" dirty="0" err="1"/>
              <a:t>interfereze</a:t>
            </a:r>
            <a:r>
              <a:rPr lang="en-US" sz="2800" dirty="0"/>
              <a:t>,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astfel</a:t>
            </a:r>
            <a:r>
              <a:rPr lang="en-US" sz="2800" dirty="0"/>
              <a:t> s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conduc</a:t>
            </a:r>
            <a:r>
              <a:rPr lang="vi-VN" sz="2800" dirty="0"/>
              <a:t>ă</a:t>
            </a:r>
            <a:r>
              <a:rPr lang="en-US" sz="2800" dirty="0"/>
              <a:t> la o stare a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baze</a:t>
            </a:r>
            <a:r>
              <a:rPr lang="en-US" sz="2800" dirty="0"/>
              <a:t> de date la care se </a:t>
            </a:r>
            <a:r>
              <a:rPr lang="en-US" sz="2800" dirty="0" err="1"/>
              <a:t>poate</a:t>
            </a:r>
            <a:r>
              <a:rPr lang="en-US" sz="2800" dirty="0"/>
              <a:t> </a:t>
            </a:r>
            <a:r>
              <a:rPr lang="en-US" sz="2800" dirty="0" err="1"/>
              <a:t>ajunge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printr</a:t>
            </a:r>
            <a:r>
              <a:rPr lang="en-US" sz="2800" dirty="0"/>
              <a:t>-o </a:t>
            </a:r>
            <a:r>
              <a:rPr lang="en-US" sz="2800" dirty="0" err="1"/>
              <a:t>execuţie</a:t>
            </a:r>
            <a:r>
              <a:rPr lang="en-US" sz="2800" dirty="0"/>
              <a:t> serial</a:t>
            </a:r>
            <a:r>
              <a:rPr lang="vi-VN" sz="2800" dirty="0"/>
              <a:t>ă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10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Garantarea</a:t>
            </a:r>
            <a:r>
              <a:rPr lang="en-US" sz="2800" dirty="0"/>
              <a:t> </a:t>
            </a:r>
            <a:r>
              <a:rPr lang="en-US" sz="2800" dirty="0" err="1"/>
              <a:t>serializabilit</a:t>
            </a:r>
            <a:r>
              <a:rPr lang="vi-VN" sz="2800" dirty="0"/>
              <a:t>ă</a:t>
            </a:r>
            <a:r>
              <a:rPr lang="en-US" sz="2800" dirty="0" err="1"/>
              <a:t>ţii</a:t>
            </a:r>
            <a:r>
              <a:rPr lang="en-US" sz="2800" dirty="0"/>
              <a:t> </a:t>
            </a:r>
            <a:r>
              <a:rPr lang="en-US" sz="2800" dirty="0" err="1"/>
              <a:t>tranzacţiilor</a:t>
            </a:r>
            <a:r>
              <a:rPr lang="en-US" sz="2800" dirty="0"/>
              <a:t> </a:t>
            </a:r>
            <a:r>
              <a:rPr lang="en-US" sz="2800" dirty="0" err="1"/>
              <a:t>concurente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important</a:t>
            </a:r>
            <a:r>
              <a:rPr lang="vi-VN" sz="2800" dirty="0"/>
              <a:t>ă </a:t>
            </a:r>
            <a:r>
              <a:rPr lang="en-US" sz="2800" dirty="0"/>
              <a:t> </a:t>
            </a:r>
            <a:r>
              <a:rPr lang="en-US" sz="2800" dirty="0" err="1"/>
              <a:t>deoarece</a:t>
            </a:r>
            <a:r>
              <a:rPr lang="en-US" sz="2800" dirty="0"/>
              <a:t> </a:t>
            </a:r>
            <a:r>
              <a:rPr lang="en-US" sz="2800" dirty="0" err="1"/>
              <a:t>previne</a:t>
            </a:r>
            <a:r>
              <a:rPr lang="en-US" sz="2800" dirty="0"/>
              <a:t> </a:t>
            </a:r>
            <a:r>
              <a:rPr lang="en-US" sz="2800" dirty="0" err="1"/>
              <a:t>apariţia</a:t>
            </a:r>
            <a:r>
              <a:rPr lang="en-US" sz="2800" dirty="0"/>
              <a:t> </a:t>
            </a:r>
            <a:r>
              <a:rPr lang="en-US" sz="2800" dirty="0" err="1"/>
              <a:t>inconsistenţelor</a:t>
            </a:r>
            <a:r>
              <a:rPr lang="en-US" sz="2800" dirty="0"/>
              <a:t> generate de </a:t>
            </a:r>
            <a:r>
              <a:rPr lang="en-US" sz="2800" dirty="0" err="1"/>
              <a:t>interferenţa</a:t>
            </a:r>
            <a:r>
              <a:rPr lang="en-US" sz="2800" dirty="0"/>
              <a:t> </a:t>
            </a:r>
            <a:r>
              <a:rPr lang="en-US" sz="2800" dirty="0" err="1"/>
              <a:t>tranziţiilor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80B19-0DAA-C3CE-1C80-350E7F4B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Concuren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</a:rPr>
              <a:t>ţ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Planificare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vacan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</a:rPr>
              <a:t>ţ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studiu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caz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endParaRPr lang="ro-RO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F11F-89F0-5426-2AFB-0490AA458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Sistem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rezervari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vacan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</a:rPr>
              <a:t>ţ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2-3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clienti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cauta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rezervari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perioada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vacantei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(o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saptamana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in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aprilie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Clientul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C1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gaseste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un hotel,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locuri_disponibile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&gt; 4 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operatie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Read- ok)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este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hotarat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cauta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oferte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discuta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cu familia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Clientul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C2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gaseste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acelasi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hotel,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locuri_disponibile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&gt; 4 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</a:rPr>
              <a:t>operatie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Read –ok)</a:t>
            </a:r>
          </a:p>
          <a:p>
            <a:pPr lvl="1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Presat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timp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plateste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avansul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rezerva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4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locuri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</a:p>
          <a:p>
            <a:pPr lvl="2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Sistemul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actualizeaza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numarul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locuri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operatie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Write -ok)</a:t>
            </a:r>
          </a:p>
          <a:p>
            <a:pPr lvl="2"/>
            <a:r>
              <a:rPr lang="en-US" dirty="0" err="1">
                <a:solidFill>
                  <a:schemeClr val="accent1"/>
                </a:solidFill>
              </a:rPr>
              <a:t>Observatie</a:t>
            </a:r>
            <a:r>
              <a:rPr lang="en-US" dirty="0">
                <a:solidFill>
                  <a:schemeClr val="accent1"/>
                </a:solidFill>
              </a:rPr>
              <a:t>: in </a:t>
            </a:r>
            <a:r>
              <a:rPr lang="en-US" dirty="0" err="1">
                <a:solidFill>
                  <a:schemeClr val="accent1"/>
                </a:solidFill>
              </a:rPr>
              <a:t>acest</a:t>
            </a:r>
            <a:r>
              <a:rPr lang="en-US" dirty="0">
                <a:solidFill>
                  <a:schemeClr val="accent1"/>
                </a:solidFill>
              </a:rPr>
              <a:t> moment </a:t>
            </a:r>
            <a:r>
              <a:rPr lang="en-US" dirty="0" err="1">
                <a:solidFill>
                  <a:schemeClr val="accent1"/>
                </a:solidFill>
              </a:rPr>
              <a:t>Clientul</a:t>
            </a:r>
            <a:r>
              <a:rPr lang="en-US" dirty="0">
                <a:solidFill>
                  <a:schemeClr val="accent1"/>
                </a:solidFill>
              </a:rPr>
              <a:t> C1 nu </a:t>
            </a:r>
            <a:r>
              <a:rPr lang="en-US" dirty="0" err="1">
                <a:solidFill>
                  <a:schemeClr val="accent1"/>
                </a:solidFill>
              </a:rPr>
              <a:t>mai</a:t>
            </a:r>
            <a:r>
              <a:rPr lang="en-US" dirty="0">
                <a:solidFill>
                  <a:schemeClr val="accent1"/>
                </a:solidFill>
              </a:rPr>
              <a:t> are </a:t>
            </a:r>
            <a:r>
              <a:rPr lang="en-US" dirty="0" err="1">
                <a:solidFill>
                  <a:schemeClr val="accent1"/>
                </a:solidFill>
              </a:rPr>
              <a:t>informatii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corecte</a:t>
            </a:r>
            <a:r>
              <a:rPr lang="en-US" dirty="0">
                <a:solidFill>
                  <a:schemeClr val="accent1"/>
                </a:solidFill>
              </a:rPr>
              <a:t>/</a:t>
            </a:r>
            <a:r>
              <a:rPr lang="en-US" dirty="0" err="1">
                <a:solidFill>
                  <a:schemeClr val="accent1"/>
                </a:solidFill>
              </a:rPr>
              <a:t>valide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167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72870"/>
            <a:ext cx="10134600" cy="646331"/>
          </a:xfrm>
        </p:spPr>
        <p:txBody>
          <a:bodyPr/>
          <a:lstStyle/>
          <a:p>
            <a:pPr eaLnBrk="1" hangingPunct="1"/>
            <a:r>
              <a:rPr lang="en-US" dirty="0"/>
              <a:t>Conflict-</a:t>
            </a:r>
            <a:r>
              <a:rPr lang="en-US" dirty="0" err="1"/>
              <a:t>serializabilitate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1447800"/>
            <a:ext cx="10820400" cy="32766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u="sng" dirty="0">
                <a:solidFill>
                  <a:schemeClr val="folHlink"/>
                </a:solidFill>
              </a:rPr>
              <a:t>Graf de </a:t>
            </a:r>
            <a:r>
              <a:rPr lang="en-US" u="sng" dirty="0" err="1">
                <a:solidFill>
                  <a:schemeClr val="folHlink"/>
                </a:solidFill>
              </a:rPr>
              <a:t>precedenţ</a:t>
            </a:r>
            <a:r>
              <a:rPr lang="vi-VN" u="sng" dirty="0">
                <a:solidFill>
                  <a:schemeClr val="folHlink"/>
                </a:solidFill>
              </a:rPr>
              <a:t>ă</a:t>
            </a:r>
            <a:r>
              <a:rPr lang="en-US" dirty="0"/>
              <a:t>:  </a:t>
            </a:r>
          </a:p>
          <a:p>
            <a:pPr marL="749300" lvl="1" indent="-177800" eaLnBrk="1" hangingPunct="1"/>
            <a:r>
              <a:rPr lang="en-US" dirty="0"/>
              <a:t> Graf </a:t>
            </a:r>
            <a:r>
              <a:rPr lang="en-US" dirty="0" err="1"/>
              <a:t>orientat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Un nod per </a:t>
            </a:r>
            <a:r>
              <a:rPr lang="en-US" dirty="0" err="1"/>
              <a:t>tranzacţie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Arc </a:t>
            </a:r>
            <a:r>
              <a:rPr lang="en-US" dirty="0" err="1"/>
              <a:t>între</a:t>
            </a:r>
            <a:r>
              <a:rPr lang="en-US" dirty="0"/>
              <a:t> T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ro-RO" dirty="0"/>
              <a:t>o acțiune/operație de </a:t>
            </a:r>
            <a:r>
              <a:rPr lang="en-US" dirty="0" err="1"/>
              <a:t>cit</a:t>
            </a:r>
            <a:r>
              <a:rPr lang="ro-RO" dirty="0"/>
              <a:t>ir</a:t>
            </a:r>
            <a:r>
              <a:rPr lang="en-US" dirty="0"/>
              <a:t>e/</a:t>
            </a:r>
            <a:r>
              <a:rPr lang="en-US" dirty="0" err="1"/>
              <a:t>modific</a:t>
            </a:r>
            <a:r>
              <a:rPr lang="ro-RO" dirty="0"/>
              <a:t>are din</a:t>
            </a:r>
            <a:r>
              <a:rPr lang="vi-VN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ro-RO" dirty="0"/>
              <a:t>se realizează după o acțiune/operație conflictuală din</a:t>
            </a:r>
            <a:r>
              <a:rPr lang="en-US" dirty="0"/>
              <a:t> T</a:t>
            </a:r>
            <a:r>
              <a:rPr lang="en-US" baseline="-25000" dirty="0"/>
              <a:t>i</a:t>
            </a:r>
            <a:r>
              <a:rPr lang="en-US" dirty="0"/>
              <a:t>.</a:t>
            </a:r>
          </a:p>
          <a:p>
            <a:pPr marL="749300" lvl="1" indent="-177800" eaLnBrk="1" hangingPunct="1"/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u="sng" dirty="0" err="1"/>
              <a:t>Teorem</a:t>
            </a:r>
            <a:r>
              <a:rPr lang="vi-VN" u="sng" dirty="0"/>
              <a:t>ă</a:t>
            </a:r>
            <a:r>
              <a:rPr lang="vi-VN" dirty="0"/>
              <a:t> </a:t>
            </a:r>
            <a:r>
              <a:rPr lang="en-US" dirty="0"/>
              <a:t>: O </a:t>
            </a:r>
            <a:r>
              <a:rPr lang="en-US" dirty="0" err="1"/>
              <a:t>planificare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conflict- </a:t>
            </a:r>
            <a:r>
              <a:rPr lang="en-US" dirty="0" err="1"/>
              <a:t>serializabil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 </a:t>
            </a:r>
            <a:r>
              <a:rPr lang="en-US" dirty="0" err="1"/>
              <a:t>graful</a:t>
            </a:r>
            <a:r>
              <a:rPr lang="en-US" dirty="0"/>
              <a:t> s</a:t>
            </a:r>
            <a:r>
              <a:rPr lang="vi-VN" dirty="0"/>
              <a:t>ă</a:t>
            </a:r>
            <a:r>
              <a:rPr lang="en-US" dirty="0"/>
              <a:t>u de </a:t>
            </a:r>
            <a:r>
              <a:rPr lang="en-US" dirty="0" err="1"/>
              <a:t>precedendenţ</a:t>
            </a:r>
            <a:r>
              <a:rPr lang="vi-VN" dirty="0"/>
              <a:t>ă</a:t>
            </a:r>
            <a:r>
              <a:rPr lang="en-US" dirty="0"/>
              <a:t> nu con</a:t>
            </a:r>
            <a:r>
              <a:rPr lang="ro-RO" dirty="0"/>
              <a:t>ț</a:t>
            </a:r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circuite</a:t>
            </a:r>
            <a:endParaRPr lang="en-US" dirty="0"/>
          </a:p>
          <a:p>
            <a:pPr marL="228600" indent="-228600"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649070"/>
            <a:ext cx="9906000" cy="646331"/>
          </a:xfrm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676400"/>
            <a:ext cx="10668000" cy="4572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Planificare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conflict-</a:t>
            </a:r>
            <a:r>
              <a:rPr lang="en-US" dirty="0" err="1"/>
              <a:t>serializabil</a:t>
            </a:r>
            <a:r>
              <a:rPr lang="vi-VN" dirty="0"/>
              <a:t>ă</a:t>
            </a:r>
            <a:r>
              <a:rPr lang="en-US" dirty="0"/>
              <a:t>:</a:t>
            </a:r>
          </a:p>
          <a:p>
            <a:pPr marL="228600" indent="-228600">
              <a:spcBef>
                <a:spcPct val="0"/>
              </a:spcBef>
              <a:buClrTx/>
              <a:buSzTx/>
            </a:pPr>
            <a:r>
              <a:rPr lang="en-US" sz="2400" dirty="0">
                <a:solidFill>
                  <a:schemeClr val="tx1"/>
                </a:solidFill>
              </a:rPr>
              <a:t>	T1:	 R(A), W(A),   		     	       R(B), W(B)</a:t>
            </a:r>
          </a:p>
          <a:p>
            <a:pPr marL="228600" indent="-228600">
              <a:spcBef>
                <a:spcPct val="0"/>
              </a:spcBef>
              <a:buClrTx/>
              <a:buSzTx/>
            </a:pPr>
            <a:r>
              <a:rPr lang="en-US" sz="2400" dirty="0">
                <a:solidFill>
                  <a:schemeClr val="tx1"/>
                </a:solidFill>
              </a:rPr>
              <a:t>	T2:	   		R(A), W(A), R(B), W(B)</a:t>
            </a:r>
          </a:p>
          <a:p>
            <a:pPr marL="228600" indent="-228600" eaLnBrk="1" hangingPunct="1"/>
            <a:endParaRPr lang="en-US" dirty="0"/>
          </a:p>
          <a:p>
            <a:pPr marL="228600" indent="-228600" eaLnBrk="1" hangingPunct="1"/>
            <a:endParaRPr lang="en-US" dirty="0"/>
          </a:p>
          <a:p>
            <a:pPr marL="228600" indent="-228600" eaLnBrk="1" hangingPunct="1"/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ro-RO" sz="20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Graful</a:t>
            </a:r>
            <a:r>
              <a:rPr lang="en-US" dirty="0"/>
              <a:t> </a:t>
            </a:r>
            <a:r>
              <a:rPr lang="en-US" dirty="0" err="1"/>
              <a:t>conţine</a:t>
            </a:r>
            <a:r>
              <a:rPr lang="en-US" dirty="0"/>
              <a:t> un circuit.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T1 </a:t>
            </a:r>
            <a:r>
              <a:rPr lang="en-US" dirty="0" err="1"/>
              <a:t>depinde</a:t>
            </a:r>
            <a:r>
              <a:rPr lang="en-US" dirty="0"/>
              <a:t> de T2, </a:t>
            </a:r>
            <a:r>
              <a:rPr lang="en-US" dirty="0" err="1"/>
              <a:t>şi</a:t>
            </a:r>
            <a:r>
              <a:rPr lang="en-US" dirty="0"/>
              <a:t> invers.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4083050" y="3612921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6978650" y="3612921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4138613" y="3744683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T1</a:t>
            </a: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7034213" y="3744683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T2</a:t>
            </a:r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4686300" y="4139971"/>
            <a:ext cx="2362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4686300" y="3758971"/>
            <a:ext cx="2362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6819900" y="3682771"/>
            <a:ext cx="228600" cy="76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 flipV="1">
            <a:off x="6819900" y="3758971"/>
            <a:ext cx="228600" cy="76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4686300" y="4139971"/>
            <a:ext cx="228600" cy="76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 flipV="1">
            <a:off x="4686300" y="4063771"/>
            <a:ext cx="228600" cy="76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5662614" y="3363683"/>
            <a:ext cx="42159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A</a:t>
            </a:r>
          </a:p>
        </p:txBody>
      </p:sp>
      <p:sp>
        <p:nvSpPr>
          <p:cNvPr id="10256" name="Rectangle 15"/>
          <p:cNvSpPr>
            <a:spLocks noChangeArrowheads="1"/>
          </p:cNvSpPr>
          <p:nvPr/>
        </p:nvSpPr>
        <p:spPr bwMode="auto">
          <a:xfrm>
            <a:off x="5662614" y="4278083"/>
            <a:ext cx="37029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B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7956551" y="3744683"/>
            <a:ext cx="257602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i="1" dirty="0">
                <a:solidFill>
                  <a:schemeClr val="folHlink"/>
                </a:solidFill>
                <a:latin typeface="Book Antiqua" pitchFamily="18" charset="0"/>
              </a:rPr>
              <a:t>Graf de </a:t>
            </a:r>
            <a:r>
              <a:rPr lang="ro-RO" i="1" dirty="0" err="1">
                <a:solidFill>
                  <a:schemeClr val="folHlink"/>
                </a:solidFill>
                <a:latin typeface="Book Antiqua" pitchFamily="18" charset="0"/>
              </a:rPr>
              <a:t>prece</a:t>
            </a:r>
            <a:r>
              <a:rPr lang="en-US" i="1" dirty="0" err="1">
                <a:solidFill>
                  <a:schemeClr val="folHlink"/>
                </a:solidFill>
                <a:latin typeface="Book Antiqua" pitchFamily="18" charset="0"/>
              </a:rPr>
              <a:t>denţ</a:t>
            </a:r>
            <a:r>
              <a:rPr lang="vi-VN" i="1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i="1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  <p:bldP spid="10247" grpId="0"/>
      <p:bldP spid="10248" grpId="0"/>
      <p:bldP spid="10249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/>
      <p:bldP spid="10256" grpId="0"/>
      <p:bldP spid="1025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549533"/>
            <a:ext cx="10058400" cy="523220"/>
          </a:xfrm>
        </p:spPr>
        <p:txBody>
          <a:bodyPr/>
          <a:lstStyle/>
          <a:p>
            <a:pPr eaLnBrk="1" hangingPunct="1"/>
            <a:r>
              <a:rPr lang="en-US" sz="2800" dirty="0" err="1"/>
              <a:t>Algoritm</a:t>
            </a:r>
            <a:r>
              <a:rPr lang="en-US" sz="2800" dirty="0"/>
              <a:t> de </a:t>
            </a:r>
            <a:r>
              <a:rPr lang="en-US" sz="2800" dirty="0" err="1"/>
              <a:t>Testare</a:t>
            </a:r>
            <a:r>
              <a:rPr lang="en-US" sz="2800" dirty="0"/>
              <a:t> a </a:t>
            </a:r>
            <a:r>
              <a:rPr lang="ro-RO" sz="2800" dirty="0"/>
              <a:t>Conflict-</a:t>
            </a:r>
            <a:r>
              <a:rPr lang="en-US" sz="2800" dirty="0" err="1"/>
              <a:t>Serializabilit</a:t>
            </a:r>
            <a:r>
              <a:rPr lang="vi-VN" sz="2800" dirty="0"/>
              <a:t>ă</a:t>
            </a:r>
            <a:r>
              <a:rPr lang="en-US" sz="2800" dirty="0" err="1"/>
              <a:t>ţii</a:t>
            </a:r>
            <a:r>
              <a:rPr lang="en-US" sz="2800" dirty="0"/>
              <a:t> </a:t>
            </a:r>
            <a:r>
              <a:rPr lang="en-US" sz="2800" dirty="0" err="1"/>
              <a:t>lui</a:t>
            </a:r>
            <a:r>
              <a:rPr lang="en-US" sz="2800" dirty="0"/>
              <a:t> </a:t>
            </a:r>
            <a:r>
              <a:rPr lang="en-US" sz="2800" b="1" dirty="0"/>
              <a:t>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1371600"/>
            <a:ext cx="10744200" cy="5029200"/>
          </a:xfrm>
        </p:spPr>
        <p:txBody>
          <a:bodyPr/>
          <a:lstStyle/>
          <a:p>
            <a:pPr marL="228600" indent="-228600" eaLnBrk="1" hangingPunct="1"/>
            <a:r>
              <a:rPr lang="en-US" sz="2400" dirty="0">
                <a:solidFill>
                  <a:schemeClr val="hlink"/>
                </a:solidFill>
              </a:rPr>
              <a:t>1.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tranzacţie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din </a:t>
            </a:r>
            <a:r>
              <a:rPr lang="en-US" sz="2400" b="1" dirty="0"/>
              <a:t>S</a:t>
            </a:r>
            <a:r>
              <a:rPr lang="en-US" sz="2400" dirty="0"/>
              <a:t> de </a:t>
            </a:r>
            <a:r>
              <a:rPr lang="en-US" sz="2400" dirty="0" err="1"/>
              <a:t>creaz</a:t>
            </a:r>
            <a:r>
              <a:rPr lang="vi-VN" sz="2400" dirty="0"/>
              <a:t>ă</a:t>
            </a:r>
            <a:r>
              <a:rPr lang="en-US" sz="2400" dirty="0"/>
              <a:t> un </a:t>
            </a:r>
            <a:r>
              <a:rPr lang="en-US" sz="2400" dirty="0">
                <a:solidFill>
                  <a:srgbClr val="C00000"/>
                </a:solidFill>
              </a:rPr>
              <a:t>nod </a:t>
            </a:r>
            <a:r>
              <a:rPr lang="en-US" sz="2400" dirty="0" err="1"/>
              <a:t>etichetat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graful</a:t>
            </a:r>
            <a:r>
              <a:rPr lang="en-US" sz="2400" dirty="0"/>
              <a:t> de </a:t>
            </a:r>
            <a:r>
              <a:rPr lang="ro-RO" sz="2400" dirty="0" err="1"/>
              <a:t>prece</a:t>
            </a:r>
            <a:r>
              <a:rPr lang="en-US" sz="2400" dirty="0" err="1"/>
              <a:t>denţ</a:t>
            </a:r>
            <a:r>
              <a:rPr lang="ro-RO" sz="2400" dirty="0"/>
              <a:t>ă</a:t>
            </a:r>
            <a:r>
              <a:rPr lang="en-US" sz="2400" dirty="0"/>
              <a:t>.</a:t>
            </a:r>
          </a:p>
          <a:p>
            <a:pPr marL="228600" indent="-228600" eaLnBrk="1" hangingPunct="1"/>
            <a:r>
              <a:rPr lang="en-US" sz="2400" dirty="0">
                <a:solidFill>
                  <a:schemeClr val="hlink"/>
                </a:solidFill>
              </a:rPr>
              <a:t>2.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dirty="0"/>
              <a:t> </a:t>
            </a:r>
            <a:r>
              <a:rPr lang="en-US" sz="2400" dirty="0" err="1"/>
              <a:t>unde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  <a:r>
              <a:rPr lang="en-US" sz="2400" dirty="0" err="1"/>
              <a:t>execut</a:t>
            </a:r>
            <a:r>
              <a:rPr lang="vi-VN" sz="2400" dirty="0"/>
              <a:t>ă</a:t>
            </a:r>
            <a:r>
              <a:rPr lang="en-US" sz="2400" dirty="0"/>
              <a:t> un Read(x) dup</a:t>
            </a:r>
            <a:r>
              <a:rPr lang="vi-VN" sz="2400" dirty="0"/>
              <a:t>ă</a:t>
            </a:r>
            <a:r>
              <a:rPr lang="en-US" sz="2400" dirty="0"/>
              <a:t> un Write(x) </a:t>
            </a:r>
            <a:r>
              <a:rPr lang="en-US" sz="2400" dirty="0" err="1"/>
              <a:t>executat</a:t>
            </a:r>
            <a:r>
              <a:rPr lang="en-US" sz="2400" dirty="0"/>
              <a:t> de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creaz</a:t>
            </a:r>
            <a:r>
              <a:rPr lang="vi-VN" sz="2400" dirty="0"/>
              <a:t>ă</a:t>
            </a:r>
            <a:r>
              <a:rPr lang="en-US" sz="2400" dirty="0"/>
              <a:t> un </a:t>
            </a:r>
            <a:r>
              <a:rPr lang="en-US" sz="2400" dirty="0">
                <a:solidFill>
                  <a:srgbClr val="C00000"/>
                </a:solidFill>
              </a:rPr>
              <a:t>arc</a:t>
            </a:r>
            <a:r>
              <a:rPr lang="en-US" sz="2400" dirty="0"/>
              <a:t> (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 err="1"/>
              <a:t>,T</a:t>
            </a:r>
            <a:r>
              <a:rPr lang="en-US" sz="2400" baseline="-25000" dirty="0" err="1"/>
              <a:t>j</a:t>
            </a:r>
            <a:r>
              <a:rPr lang="en-US" sz="2400" dirty="0"/>
              <a:t>)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graful</a:t>
            </a:r>
            <a:r>
              <a:rPr lang="en-US" sz="2400" dirty="0"/>
              <a:t> de </a:t>
            </a:r>
            <a:r>
              <a:rPr lang="ro-RO" sz="2400" dirty="0" err="1"/>
              <a:t>prece</a:t>
            </a:r>
            <a:r>
              <a:rPr lang="en-US" sz="2400" dirty="0" err="1"/>
              <a:t>denţ</a:t>
            </a:r>
            <a:r>
              <a:rPr lang="vi-VN" sz="2400" dirty="0"/>
              <a:t>ă</a:t>
            </a:r>
            <a:endParaRPr lang="en-US" sz="2400" dirty="0"/>
          </a:p>
          <a:p>
            <a:pPr marL="228600" indent="-228600" eaLnBrk="1" hangingPunct="1"/>
            <a:r>
              <a:rPr lang="en-US" sz="2400" dirty="0">
                <a:solidFill>
                  <a:schemeClr val="hlink"/>
                </a:solidFill>
              </a:rPr>
              <a:t>3.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caz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dirty="0"/>
              <a:t> </a:t>
            </a:r>
            <a:r>
              <a:rPr lang="en-US" sz="2400" dirty="0" err="1"/>
              <a:t>unde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  <a:r>
              <a:rPr lang="en-US" sz="2400" dirty="0" err="1"/>
              <a:t>execut</a:t>
            </a:r>
            <a:r>
              <a:rPr lang="vi-VN" sz="2400" dirty="0"/>
              <a:t>ă</a:t>
            </a:r>
            <a:r>
              <a:rPr lang="en-US" sz="2400" dirty="0"/>
              <a:t> un Write(x) dup</a:t>
            </a:r>
            <a:r>
              <a:rPr lang="vi-VN" sz="2400" dirty="0"/>
              <a:t>ă</a:t>
            </a:r>
            <a:r>
              <a:rPr lang="en-US" sz="2400" dirty="0"/>
              <a:t> un Read(x) </a:t>
            </a:r>
            <a:r>
              <a:rPr lang="en-US" sz="2400" dirty="0" err="1"/>
              <a:t>executat</a:t>
            </a:r>
            <a:r>
              <a:rPr lang="en-US" sz="2400" dirty="0"/>
              <a:t> de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creaz</a:t>
            </a:r>
            <a:r>
              <a:rPr lang="vi-VN" sz="2400" dirty="0"/>
              <a:t>ă</a:t>
            </a:r>
            <a:r>
              <a:rPr lang="en-US" sz="2400" dirty="0"/>
              <a:t> un </a:t>
            </a:r>
            <a:r>
              <a:rPr lang="en-US" sz="2400" dirty="0">
                <a:solidFill>
                  <a:srgbClr val="C00000"/>
                </a:solidFill>
              </a:rPr>
              <a:t>arc</a:t>
            </a:r>
            <a:r>
              <a:rPr lang="en-US" sz="2400" dirty="0"/>
              <a:t> (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 err="1"/>
              <a:t>,T</a:t>
            </a:r>
            <a:r>
              <a:rPr lang="en-US" sz="2400" baseline="-25000" dirty="0" err="1"/>
              <a:t>j</a:t>
            </a:r>
            <a:r>
              <a:rPr lang="en-US" sz="2400" dirty="0"/>
              <a:t>)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graful</a:t>
            </a:r>
            <a:r>
              <a:rPr lang="en-US" sz="2400" dirty="0"/>
              <a:t> de </a:t>
            </a:r>
            <a:r>
              <a:rPr lang="ro-RO" sz="2400" dirty="0" err="1"/>
              <a:t>prec</a:t>
            </a:r>
            <a:r>
              <a:rPr lang="en-US" sz="2400" dirty="0" err="1"/>
              <a:t>edenţ</a:t>
            </a:r>
            <a:r>
              <a:rPr lang="vi-VN" sz="2400" dirty="0"/>
              <a:t>ă</a:t>
            </a:r>
            <a:endParaRPr lang="en-US" sz="2400" dirty="0"/>
          </a:p>
          <a:p>
            <a:pPr marL="228600" indent="-228600" eaLnBrk="1" hangingPunct="1"/>
            <a:r>
              <a:rPr lang="en-US" sz="2400" dirty="0">
                <a:solidFill>
                  <a:schemeClr val="hlink"/>
                </a:solidFill>
              </a:rPr>
              <a:t>4.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caz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dirty="0"/>
              <a:t> </a:t>
            </a:r>
            <a:r>
              <a:rPr lang="en-US" sz="2400" dirty="0" err="1"/>
              <a:t>unde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  <a:r>
              <a:rPr lang="en-US" sz="2400" dirty="0" err="1"/>
              <a:t>execut</a:t>
            </a:r>
            <a:r>
              <a:rPr lang="vi-VN" sz="2400" dirty="0"/>
              <a:t>ă</a:t>
            </a:r>
            <a:r>
              <a:rPr lang="en-US" sz="2400" dirty="0"/>
              <a:t> un Write(x) dup</a:t>
            </a:r>
            <a:r>
              <a:rPr lang="vi-VN" sz="2400" dirty="0"/>
              <a:t>ă</a:t>
            </a:r>
            <a:r>
              <a:rPr lang="en-US" sz="2400" dirty="0"/>
              <a:t> un Write(x) </a:t>
            </a:r>
            <a:r>
              <a:rPr lang="en-US" sz="2400" dirty="0" err="1"/>
              <a:t>executat</a:t>
            </a:r>
            <a:r>
              <a:rPr lang="en-US" sz="2400" dirty="0"/>
              <a:t> de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creaz</a:t>
            </a:r>
            <a:r>
              <a:rPr lang="vi-VN" sz="2400" dirty="0"/>
              <a:t>ă</a:t>
            </a:r>
            <a:r>
              <a:rPr lang="en-US" sz="2400" dirty="0"/>
              <a:t> un </a:t>
            </a:r>
            <a:r>
              <a:rPr lang="en-US" sz="2400" dirty="0">
                <a:solidFill>
                  <a:srgbClr val="C00000"/>
                </a:solidFill>
              </a:rPr>
              <a:t>arc </a:t>
            </a:r>
            <a:r>
              <a:rPr lang="en-US" sz="2400" dirty="0"/>
              <a:t>(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 err="1"/>
              <a:t>,T</a:t>
            </a:r>
            <a:r>
              <a:rPr lang="en-US" sz="2400" baseline="-25000" dirty="0" err="1"/>
              <a:t>j</a:t>
            </a:r>
            <a:r>
              <a:rPr lang="en-US" sz="2400" dirty="0"/>
              <a:t>)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graful</a:t>
            </a:r>
            <a:r>
              <a:rPr lang="en-US" sz="2400" dirty="0"/>
              <a:t> de </a:t>
            </a:r>
            <a:r>
              <a:rPr lang="ro-RO" sz="2400" dirty="0" err="1"/>
              <a:t>prece</a:t>
            </a:r>
            <a:r>
              <a:rPr lang="en-US" sz="2400" dirty="0" err="1"/>
              <a:t>denţ</a:t>
            </a:r>
            <a:r>
              <a:rPr lang="vi-VN" sz="2400" dirty="0"/>
              <a:t>ă</a:t>
            </a:r>
            <a:endParaRPr lang="en-US" sz="2400" dirty="0"/>
          </a:p>
          <a:p>
            <a:pPr marL="228600" indent="-228600" eaLnBrk="1" hangingPunct="1"/>
            <a:r>
              <a:rPr lang="en-US" sz="2400" dirty="0">
                <a:solidFill>
                  <a:schemeClr val="hlink"/>
                </a:solidFill>
              </a:rPr>
              <a:t>5.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ro-RO" sz="2400" dirty="0"/>
              <a:t>conflict </a:t>
            </a:r>
            <a:r>
              <a:rPr lang="en-US" sz="2400" dirty="0" err="1"/>
              <a:t>serializabil</a:t>
            </a:r>
            <a:r>
              <a:rPr lang="en-US" sz="2400" dirty="0"/>
              <a:t> </a:t>
            </a:r>
            <a:r>
              <a:rPr lang="en-US" sz="2400" dirty="0" err="1"/>
              <a:t>ddac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graful</a:t>
            </a:r>
            <a:r>
              <a:rPr lang="en-US" sz="2400" dirty="0"/>
              <a:t> de </a:t>
            </a:r>
            <a:r>
              <a:rPr lang="ro-RO" sz="2400" dirty="0" err="1"/>
              <a:t>prece</a:t>
            </a:r>
            <a:r>
              <a:rPr lang="en-US" sz="2400" dirty="0" err="1"/>
              <a:t>denţ</a:t>
            </a:r>
            <a:r>
              <a:rPr lang="vi-VN" sz="2400" dirty="0"/>
              <a:t>ă</a:t>
            </a:r>
            <a:r>
              <a:rPr lang="en-US" sz="2400" dirty="0"/>
              <a:t> nu are </a:t>
            </a:r>
            <a:r>
              <a:rPr lang="en-US" sz="2400" dirty="0" err="1"/>
              <a:t>circuite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72870"/>
            <a:ext cx="10134600" cy="646331"/>
          </a:xfrm>
        </p:spPr>
        <p:txBody>
          <a:bodyPr/>
          <a:lstStyle/>
          <a:p>
            <a:pPr eaLnBrk="1" hangingPunct="1"/>
            <a:r>
              <a:rPr lang="ro-RO" i="1" dirty="0"/>
              <a:t>V</a:t>
            </a:r>
            <a:r>
              <a:rPr lang="en-US" i="1" dirty="0" err="1"/>
              <a:t>iew</a:t>
            </a:r>
            <a:r>
              <a:rPr lang="en-US" i="1" dirty="0"/>
              <a:t> </a:t>
            </a:r>
            <a:r>
              <a:rPr lang="ro-RO" i="1" dirty="0"/>
              <a:t>- </a:t>
            </a:r>
            <a:r>
              <a:rPr lang="ro-RO" dirty="0"/>
              <a:t>s</a:t>
            </a:r>
            <a:r>
              <a:rPr lang="en-US" dirty="0" err="1"/>
              <a:t>erializabilitat</a:t>
            </a:r>
            <a:r>
              <a:rPr lang="ro-RO" dirty="0"/>
              <a:t>ea</a:t>
            </a:r>
            <a:endParaRPr lang="en-US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371600"/>
            <a:ext cx="10439400" cy="3657600"/>
          </a:xfrm>
        </p:spPr>
        <p:txBody>
          <a:bodyPr/>
          <a:lstStyle/>
          <a:p>
            <a:pPr marL="228600" indent="-228600" algn="just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Planific</a:t>
            </a:r>
            <a:r>
              <a:rPr lang="vi-VN" dirty="0"/>
              <a:t>ă</a:t>
            </a:r>
            <a:r>
              <a:rPr lang="en-US" dirty="0"/>
              <a:t>rile S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S</a:t>
            </a:r>
            <a:r>
              <a:rPr lang="en-US" baseline="-25000" dirty="0"/>
              <a:t>2</a:t>
            </a:r>
            <a:r>
              <a:rPr lang="en-US" dirty="0"/>
              <a:t> sunt </a:t>
            </a:r>
            <a:r>
              <a:rPr lang="en-US" i="1" dirty="0">
                <a:solidFill>
                  <a:schemeClr val="folHlink"/>
                </a:solidFill>
              </a:rPr>
              <a:t>view</a:t>
            </a:r>
            <a:r>
              <a:rPr lang="ro-RO" dirty="0">
                <a:solidFill>
                  <a:schemeClr val="folHlink"/>
                </a:solidFill>
              </a:rPr>
              <a:t>-</a:t>
            </a:r>
            <a:r>
              <a:rPr lang="en-US" dirty="0" err="1">
                <a:solidFill>
                  <a:schemeClr val="folHlink"/>
                </a:solidFill>
              </a:rPr>
              <a:t>echivalente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/>
              <a:t>:</a:t>
            </a:r>
          </a:p>
          <a:p>
            <a:pPr marL="749300" lvl="1" indent="-177800" algn="just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baseline="-2500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citeşte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iniţial</a:t>
            </a:r>
            <a:r>
              <a:rPr lang="vi-VN" sz="2400" dirty="0"/>
              <a:t>ă</a:t>
            </a:r>
            <a:r>
              <a:rPr lang="en-US" sz="2400" dirty="0"/>
              <a:t> a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ro-RO" sz="2400" dirty="0">
                <a:solidFill>
                  <a:srgbClr val="FF0000"/>
                </a:solidFill>
              </a:rPr>
              <a:t>î</a:t>
            </a:r>
            <a:r>
              <a:rPr lang="en-US" sz="2400" dirty="0">
                <a:solidFill>
                  <a:srgbClr val="FF0000"/>
                </a:solidFill>
              </a:rPr>
              <a:t>n S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, </a:t>
            </a:r>
            <a:r>
              <a:rPr lang="en-US" sz="2400" dirty="0" err="1"/>
              <a:t>atunci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T</a:t>
            </a:r>
            <a:r>
              <a:rPr lang="en-US" sz="2400" baseline="-25000" dirty="0">
                <a:solidFill>
                  <a:srgbClr val="00B050"/>
                </a:solidFill>
              </a:rPr>
              <a:t>i</a:t>
            </a:r>
            <a:r>
              <a:rPr lang="en-US" sz="2400" dirty="0"/>
              <a:t> de as</a:t>
            </a:r>
            <a:r>
              <a:rPr lang="ro-RO" sz="2400" dirty="0"/>
              <a:t>e</a:t>
            </a:r>
            <a:r>
              <a:rPr lang="en-US" sz="2400" dirty="0" err="1"/>
              <a:t>menea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50"/>
                </a:solidFill>
              </a:rPr>
              <a:t>citeşte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iniţial</a:t>
            </a:r>
            <a:r>
              <a:rPr lang="vi-VN" sz="2400" dirty="0"/>
              <a:t>ă</a:t>
            </a:r>
            <a:r>
              <a:rPr lang="en-US" sz="2400" dirty="0"/>
              <a:t> a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A </a:t>
            </a:r>
            <a:r>
              <a:rPr lang="ro-RO" sz="2400" dirty="0">
                <a:solidFill>
                  <a:srgbClr val="00B050"/>
                </a:solidFill>
              </a:rPr>
              <a:t>î</a:t>
            </a:r>
            <a:r>
              <a:rPr lang="en-US" sz="2400" dirty="0">
                <a:solidFill>
                  <a:srgbClr val="00B050"/>
                </a:solidFill>
              </a:rPr>
              <a:t>n S</a:t>
            </a:r>
            <a:r>
              <a:rPr lang="en-US" sz="2400" baseline="-25000" dirty="0">
                <a:solidFill>
                  <a:srgbClr val="00B050"/>
                </a:solidFill>
              </a:rPr>
              <a:t>2</a:t>
            </a:r>
          </a:p>
          <a:p>
            <a:pPr marL="749300" lvl="1" indent="-177800" algn="just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baseline="-2500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citeşte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en-US" sz="2400" dirty="0" err="1">
                <a:solidFill>
                  <a:srgbClr val="FF0000"/>
                </a:solidFill>
              </a:rPr>
              <a:t>modificat</a:t>
            </a:r>
            <a:r>
              <a:rPr lang="ro-RO" sz="2400" dirty="0">
                <a:solidFill>
                  <a:srgbClr val="FF0000"/>
                </a:solidFill>
              </a:rPr>
              <a:t>ă</a:t>
            </a:r>
            <a:r>
              <a:rPr lang="en-US" sz="2400" dirty="0">
                <a:solidFill>
                  <a:srgbClr val="FF0000"/>
                </a:solidFill>
              </a:rPr>
              <a:t> de </a:t>
            </a:r>
            <a:r>
              <a:rPr lang="en-US" sz="2400" dirty="0" err="1">
                <a:solidFill>
                  <a:srgbClr val="FF0000"/>
                </a:solidFill>
              </a:rPr>
              <a:t>T</a:t>
            </a:r>
            <a:r>
              <a:rPr lang="en-US" sz="2400" baseline="-25000" dirty="0" err="1">
                <a:solidFill>
                  <a:srgbClr val="FF0000"/>
                </a:solidFill>
              </a:rPr>
              <a:t>j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/>
              <a:t>n S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dirty="0" err="1"/>
              <a:t>atunci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T</a:t>
            </a:r>
            <a:r>
              <a:rPr lang="en-US" sz="2400" baseline="-25000" dirty="0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de as</a:t>
            </a:r>
            <a:r>
              <a:rPr lang="ro-RO" sz="2400" dirty="0"/>
              <a:t>e</a:t>
            </a:r>
            <a:r>
              <a:rPr lang="en-US" sz="2400" dirty="0" err="1"/>
              <a:t>menea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50"/>
                </a:solidFill>
              </a:rPr>
              <a:t>citeşte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A </a:t>
            </a:r>
            <a:r>
              <a:rPr lang="en-US" sz="2400" dirty="0" err="1">
                <a:solidFill>
                  <a:srgbClr val="00B050"/>
                </a:solidFill>
              </a:rPr>
              <a:t>modificat</a:t>
            </a:r>
            <a:r>
              <a:rPr lang="ro-RO" sz="2400" dirty="0">
                <a:solidFill>
                  <a:srgbClr val="00B050"/>
                </a:solidFill>
              </a:rPr>
              <a:t>ă</a:t>
            </a:r>
            <a:r>
              <a:rPr lang="en-US" sz="2400" dirty="0">
                <a:solidFill>
                  <a:srgbClr val="00B050"/>
                </a:solidFill>
              </a:rPr>
              <a:t> de  </a:t>
            </a:r>
            <a:r>
              <a:rPr lang="en-US" sz="2400" dirty="0" err="1">
                <a:solidFill>
                  <a:srgbClr val="00B050"/>
                </a:solidFill>
              </a:rPr>
              <a:t>T</a:t>
            </a:r>
            <a:r>
              <a:rPr lang="en-US" sz="2400" baseline="-25000" dirty="0" err="1">
                <a:solidFill>
                  <a:srgbClr val="00B050"/>
                </a:solidFill>
              </a:rPr>
              <a:t>j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ro-RO" sz="2400" dirty="0"/>
              <a:t>î</a:t>
            </a:r>
            <a:r>
              <a:rPr lang="en-US" sz="2400" dirty="0"/>
              <a:t>n S</a:t>
            </a:r>
            <a:r>
              <a:rPr lang="en-US" sz="2400" baseline="-25000" dirty="0"/>
              <a:t>2</a:t>
            </a:r>
          </a:p>
          <a:p>
            <a:pPr marL="749300" lvl="1" indent="-177800" algn="just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T</a:t>
            </a:r>
            <a:r>
              <a:rPr lang="en-US" sz="2400" baseline="-250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modific</a:t>
            </a:r>
            <a:r>
              <a:rPr lang="ro-RO" sz="2400" dirty="0">
                <a:solidFill>
                  <a:srgbClr val="FF0000"/>
                </a:solidFill>
              </a:rPr>
              <a:t>ă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final</a:t>
            </a:r>
            <a:r>
              <a:rPr lang="ro-RO" sz="2400" dirty="0">
                <a:solidFill>
                  <a:srgbClr val="FF0000"/>
                </a:solidFill>
              </a:rPr>
              <a:t>ă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ro-RO" sz="2400" dirty="0"/>
              <a:t>î</a:t>
            </a:r>
            <a:r>
              <a:rPr lang="en-US" sz="2400" dirty="0"/>
              <a:t>n S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dirty="0" err="1"/>
              <a:t>atunci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T</a:t>
            </a:r>
            <a:r>
              <a:rPr lang="en-US" sz="2400" baseline="-25000" dirty="0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de </a:t>
            </a:r>
            <a:r>
              <a:rPr lang="en-US" sz="2400" dirty="0" err="1"/>
              <a:t>asemenea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50"/>
                </a:solidFill>
              </a:rPr>
              <a:t>modific</a:t>
            </a:r>
            <a:r>
              <a:rPr lang="ro-RO" sz="2400" dirty="0">
                <a:solidFill>
                  <a:srgbClr val="00B050"/>
                </a:solidFill>
              </a:rPr>
              <a:t>ă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final</a:t>
            </a:r>
            <a:r>
              <a:rPr lang="ro-RO" sz="2400" dirty="0">
                <a:solidFill>
                  <a:srgbClr val="00B050"/>
                </a:solidFill>
              </a:rPr>
              <a:t>ă</a:t>
            </a:r>
            <a:r>
              <a:rPr lang="en-US" sz="2400" dirty="0"/>
              <a:t> a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A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/>
              <a:t>n S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9D61FEA-2591-4E8B-A997-1027AE434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280026"/>
            <a:ext cx="41148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T1: R(A)	  W(A)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</a:rPr>
              <a:t>T2:	   W(A)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T3:		             W(A)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5B12712-B0C3-416C-A1C0-913E112CC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280026"/>
            <a:ext cx="44196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T1: R(A),W(A)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</a:rPr>
              <a:t>T2:	              W(A)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T3:		             W(A)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6544"/>
            <a:ext cx="9982200" cy="646112"/>
          </a:xfrm>
        </p:spPr>
        <p:txBody>
          <a:bodyPr/>
          <a:lstStyle/>
          <a:p>
            <a:pPr eaLnBrk="1" hangingPunct="1"/>
            <a:r>
              <a:rPr lang="en-US" dirty="0" err="1"/>
              <a:t>Planificarea</a:t>
            </a:r>
            <a:r>
              <a:rPr lang="en-US" dirty="0"/>
              <a:t> </a:t>
            </a:r>
            <a:r>
              <a:rPr lang="en-US" dirty="0" err="1"/>
              <a:t>tranzacţiilor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447800" y="1384300"/>
            <a:ext cx="9525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279900" y="1219200"/>
            <a:ext cx="5791200" cy="5562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4737100" y="2133600"/>
            <a:ext cx="4800600" cy="4495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194300" y="3057525"/>
            <a:ext cx="3886200" cy="36004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727700" y="3739991"/>
            <a:ext cx="2971800" cy="276558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184901" y="4476035"/>
            <a:ext cx="1972657" cy="190254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264881" y="2179639"/>
            <a:ext cx="18117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002060"/>
                </a:solidFill>
              </a:rPr>
              <a:t>Planific</a:t>
            </a:r>
            <a:r>
              <a:rPr lang="ro-RO" altLang="en-US" sz="2400" dirty="0">
                <a:solidFill>
                  <a:srgbClr val="002060"/>
                </a:solidFill>
              </a:rPr>
              <a:t>ă</a:t>
            </a:r>
            <a:r>
              <a:rPr lang="en-US" altLang="en-US" sz="2400" dirty="0" err="1">
                <a:solidFill>
                  <a:srgbClr val="002060"/>
                </a:solidFill>
              </a:rPr>
              <a:t>ri</a:t>
            </a:r>
            <a:endParaRPr lang="en-US" altLang="en-US" sz="2400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002060"/>
                </a:solidFill>
              </a:rPr>
              <a:t>serializabile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880100" y="1438276"/>
            <a:ext cx="2751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002060"/>
                </a:solidFill>
              </a:rPr>
              <a:t>Toate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</a:rPr>
              <a:t>planific</a:t>
            </a:r>
            <a:r>
              <a:rPr lang="ro-RO" altLang="en-US" sz="2400" dirty="0">
                <a:solidFill>
                  <a:srgbClr val="002060"/>
                </a:solidFill>
              </a:rPr>
              <a:t>ă</a:t>
            </a:r>
            <a:r>
              <a:rPr lang="en-US" altLang="en-US" sz="2400" dirty="0">
                <a:solidFill>
                  <a:srgbClr val="002060"/>
                </a:solidFill>
              </a:rPr>
              <a:t>rile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218789" y="3810001"/>
            <a:ext cx="19880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2060"/>
                </a:solidFill>
              </a:rPr>
              <a:t>Planific</a:t>
            </a:r>
            <a:r>
              <a:rPr lang="ro-RO" altLang="en-US" sz="1600" dirty="0">
                <a:solidFill>
                  <a:srgbClr val="002060"/>
                </a:solidFill>
              </a:rPr>
              <a:t>ă</a:t>
            </a:r>
            <a:r>
              <a:rPr lang="en-US" altLang="en-US" sz="1600" dirty="0" err="1">
                <a:solidFill>
                  <a:srgbClr val="002060"/>
                </a:solidFill>
              </a:rPr>
              <a:t>ri</a:t>
            </a:r>
            <a:endParaRPr lang="en-US" altLang="en-US" sz="1600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conflict </a:t>
            </a:r>
            <a:r>
              <a:rPr lang="en-US" altLang="en-US" sz="1600" dirty="0" err="1">
                <a:solidFill>
                  <a:srgbClr val="002060"/>
                </a:solidFill>
              </a:rPr>
              <a:t>serializabile</a:t>
            </a:r>
            <a:endParaRPr lang="en-US" altLang="en-US" sz="1600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397778" y="5112604"/>
            <a:ext cx="15776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002060"/>
                </a:solidFill>
              </a:rPr>
              <a:t>Planific</a:t>
            </a:r>
            <a:r>
              <a:rPr lang="ro-RO" altLang="en-US" sz="2400" dirty="0">
                <a:solidFill>
                  <a:srgbClr val="002060"/>
                </a:solidFill>
              </a:rPr>
              <a:t>ă</a:t>
            </a:r>
            <a:r>
              <a:rPr lang="en-US" altLang="en-US" sz="2400" dirty="0" err="1">
                <a:solidFill>
                  <a:srgbClr val="002060"/>
                </a:solidFill>
              </a:rPr>
              <a:t>ri</a:t>
            </a:r>
            <a:endParaRPr lang="en-US" altLang="en-US" sz="2400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002060"/>
                </a:solidFill>
              </a:rPr>
              <a:t>seriale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72466" y="3108326"/>
            <a:ext cx="17235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2060"/>
                </a:solidFill>
              </a:rPr>
              <a:t>Planific</a:t>
            </a:r>
            <a:r>
              <a:rPr lang="ro-RO" altLang="en-US" sz="1600" dirty="0">
                <a:solidFill>
                  <a:srgbClr val="002060"/>
                </a:solidFill>
              </a:rPr>
              <a:t>ă</a:t>
            </a:r>
            <a:r>
              <a:rPr lang="en-US" altLang="en-US" sz="1600" dirty="0" err="1">
                <a:solidFill>
                  <a:srgbClr val="002060"/>
                </a:solidFill>
              </a:rPr>
              <a:t>ri</a:t>
            </a:r>
            <a:endParaRPr lang="en-US" altLang="en-US" sz="1600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2060"/>
                </a:solidFill>
              </a:rPr>
              <a:t>view</a:t>
            </a:r>
            <a:r>
              <a:rPr lang="ro-RO" altLang="en-US" sz="1600" i="1" dirty="0">
                <a:solidFill>
                  <a:srgbClr val="002060"/>
                </a:solidFill>
              </a:rPr>
              <a:t>-</a:t>
            </a:r>
            <a:r>
              <a:rPr lang="ro-RO" altLang="en-US" sz="1600" dirty="0">
                <a:solidFill>
                  <a:srgbClr val="002060"/>
                </a:solidFill>
              </a:rPr>
              <a:t>s</a:t>
            </a:r>
            <a:r>
              <a:rPr lang="en-US" altLang="en-US" sz="1600" dirty="0" err="1">
                <a:solidFill>
                  <a:srgbClr val="002060"/>
                </a:solidFill>
              </a:rPr>
              <a:t>erializabile</a:t>
            </a:r>
            <a:endParaRPr lang="en-US" alt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 txBox="1">
            <a:spLocks noChangeArrowheads="1"/>
          </p:cNvSpPr>
          <p:nvPr/>
        </p:nvSpPr>
        <p:spPr bwMode="auto">
          <a:xfrm>
            <a:off x="762000" y="191277"/>
            <a:ext cx="9906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 err="1"/>
              <a:t>Planificare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serializabil</a:t>
            </a:r>
            <a:r>
              <a:rPr lang="ro-RO" altLang="en-US" sz="4000" dirty="0"/>
              <a:t>ă</a:t>
            </a:r>
            <a:endParaRPr lang="en-US" altLang="en-US" sz="4000" dirty="0"/>
          </a:p>
        </p:txBody>
      </p:sp>
      <p:sp>
        <p:nvSpPr>
          <p:cNvPr id="21507" name="Rectangle 3"/>
          <p:cNvSpPr txBox="1">
            <a:spLocks noChangeArrowheads="1"/>
          </p:cNvSpPr>
          <p:nvPr/>
        </p:nvSpPr>
        <p:spPr bwMode="auto">
          <a:xfrm>
            <a:off x="762000" y="1054100"/>
            <a:ext cx="11582400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... </a:t>
            </a:r>
            <a:r>
              <a:rPr lang="en-US" altLang="en-US" dirty="0" err="1"/>
              <a:t>dar</a:t>
            </a:r>
            <a:r>
              <a:rPr lang="en-US" altLang="en-US" dirty="0"/>
              <a:t> care nu </a:t>
            </a:r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nici</a:t>
            </a:r>
            <a:r>
              <a:rPr lang="en-US" altLang="en-US" dirty="0"/>
              <a:t> </a:t>
            </a:r>
            <a:r>
              <a:rPr lang="en-US" altLang="en-US" i="1" dirty="0"/>
              <a:t>conflict-</a:t>
            </a:r>
            <a:r>
              <a:rPr lang="en-US" altLang="en-US" i="1" dirty="0" err="1"/>
              <a:t>serializabil</a:t>
            </a:r>
            <a:r>
              <a:rPr lang="ro-RO" altLang="en-US" i="1" dirty="0"/>
              <a:t>ă</a:t>
            </a:r>
            <a:r>
              <a:rPr lang="en-US" altLang="en-US" dirty="0"/>
              <a:t> </a:t>
            </a:r>
            <a:r>
              <a:rPr lang="en-US" altLang="en-US" dirty="0" err="1"/>
              <a:t>nici</a:t>
            </a:r>
            <a:r>
              <a:rPr lang="en-US" altLang="en-US" dirty="0"/>
              <a:t> </a:t>
            </a:r>
            <a:r>
              <a:rPr lang="en-US" altLang="en-US" i="1" dirty="0"/>
              <a:t>view</a:t>
            </a:r>
            <a:r>
              <a:rPr lang="ro-RO" altLang="en-US" i="1" dirty="0"/>
              <a:t>-</a:t>
            </a:r>
            <a:r>
              <a:rPr lang="en-US" altLang="en-US" i="1" dirty="0" err="1"/>
              <a:t>serializabil</a:t>
            </a:r>
            <a:r>
              <a:rPr lang="ro-RO" altLang="en-US" i="1" dirty="0"/>
              <a:t>ă</a:t>
            </a:r>
            <a:endParaRPr lang="en-US" altLang="en-US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819650" y="2697757"/>
            <a:ext cx="2930525" cy="11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A := A-50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7559675" y="3578819"/>
            <a:ext cx="2244725" cy="11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(B)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B := B - 10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(B)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7332663" y="2014539"/>
            <a:ext cx="22447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T2:</a:t>
            </a: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4267200" y="1981200"/>
            <a:ext cx="29305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T1: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12" name="Rectangle 4"/>
          <p:cNvSpPr>
            <a:spLocks noChangeArrowheads="1"/>
          </p:cNvSpPr>
          <p:nvPr/>
        </p:nvSpPr>
        <p:spPr bwMode="auto">
          <a:xfrm>
            <a:off x="4865688" y="4632919"/>
            <a:ext cx="2930525" cy="11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(B)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B := B + 50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(B)</a:t>
            </a:r>
          </a:p>
        </p:txBody>
      </p:sp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7562850" y="5653682"/>
            <a:ext cx="2244725" cy="11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A := A + 10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9932967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572870"/>
            <a:ext cx="10210800" cy="646331"/>
          </a:xfrm>
        </p:spPr>
        <p:txBody>
          <a:bodyPr/>
          <a:lstStyle/>
          <a:p>
            <a:pPr eaLnBrk="1" hangingPunct="1"/>
            <a:r>
              <a:rPr lang="en-US" dirty="0" err="1"/>
              <a:t>Serializabilitate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practic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1828800"/>
            <a:ext cx="9296400" cy="4648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In </a:t>
            </a:r>
            <a:r>
              <a:rPr lang="en-US" sz="2800" dirty="0" err="1"/>
              <a:t>practic</a:t>
            </a:r>
            <a:r>
              <a:rPr lang="vi-VN" sz="2800" dirty="0"/>
              <a:t>ă</a:t>
            </a:r>
            <a:r>
              <a:rPr lang="en-US" sz="2800" dirty="0"/>
              <a:t>, un SGDB nu </a:t>
            </a:r>
            <a:r>
              <a:rPr lang="en-US" sz="2800" dirty="0" err="1"/>
              <a:t>testeaz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serializabilitea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planific</a:t>
            </a:r>
            <a:r>
              <a:rPr lang="vi-VN" sz="2800" dirty="0"/>
              <a:t>ă</a:t>
            </a:r>
            <a:r>
              <a:rPr lang="en-US" sz="2800" dirty="0" err="1"/>
              <a:t>ri</a:t>
            </a:r>
            <a:r>
              <a:rPr lang="en-US" sz="2800" dirty="0"/>
              <a:t> date. </a:t>
            </a:r>
            <a:r>
              <a:rPr lang="en-US" sz="2800" dirty="0" err="1"/>
              <a:t>Acest</a:t>
            </a:r>
            <a:r>
              <a:rPr lang="en-US" sz="2800" dirty="0"/>
              <a:t> </a:t>
            </a:r>
            <a:r>
              <a:rPr lang="en-US" sz="2800" dirty="0" err="1"/>
              <a:t>lucru</a:t>
            </a:r>
            <a:r>
              <a:rPr lang="en-US" sz="2800" dirty="0"/>
              <a:t> nu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practic</a:t>
            </a:r>
            <a:r>
              <a:rPr lang="en-US" sz="2800" dirty="0"/>
              <a:t> </a:t>
            </a:r>
            <a:r>
              <a:rPr lang="en-US" sz="2800" dirty="0" err="1"/>
              <a:t>deoarece</a:t>
            </a:r>
            <a:r>
              <a:rPr lang="en-US" sz="2800" dirty="0"/>
              <a:t> </a:t>
            </a:r>
            <a:r>
              <a:rPr lang="en-US" sz="2800" dirty="0" err="1"/>
              <a:t>intercalarea</a:t>
            </a:r>
            <a:r>
              <a:rPr lang="en-US" sz="2800" dirty="0"/>
              <a:t> </a:t>
            </a:r>
            <a:r>
              <a:rPr lang="en-US" sz="2800" dirty="0" err="1"/>
              <a:t>operaţiilor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multor</a:t>
            </a:r>
            <a:r>
              <a:rPr lang="en-US" sz="2800" dirty="0"/>
              <a:t> </a:t>
            </a:r>
            <a:r>
              <a:rPr lang="en-US" sz="2800" dirty="0" err="1"/>
              <a:t>tranzacţii</a:t>
            </a:r>
            <a:r>
              <a:rPr lang="en-US" sz="2800" dirty="0"/>
              <a:t> </a:t>
            </a:r>
            <a:r>
              <a:rPr lang="en-US" sz="2800" dirty="0" err="1"/>
              <a:t>concurente</a:t>
            </a:r>
            <a:r>
              <a:rPr lang="en-US" sz="2800" dirty="0"/>
              <a:t> </a:t>
            </a:r>
            <a:r>
              <a:rPr lang="en-US" sz="2800" dirty="0" err="1"/>
              <a:t>poate</a:t>
            </a:r>
            <a:r>
              <a:rPr lang="en-US" sz="2800" dirty="0"/>
              <a:t> fi </a:t>
            </a:r>
            <a:r>
              <a:rPr lang="en-US" sz="2800" dirty="0" err="1"/>
              <a:t>dictat</a:t>
            </a:r>
            <a:r>
              <a:rPr lang="vi-VN" sz="2800" dirty="0"/>
              <a:t>ă</a:t>
            </a:r>
            <a:r>
              <a:rPr lang="en-US" sz="2800" dirty="0"/>
              <a:t> de OS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urmare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dificil</a:t>
            </a:r>
            <a:r>
              <a:rPr lang="en-US" sz="2800" dirty="0"/>
              <a:t> de </a:t>
            </a:r>
            <a:r>
              <a:rPr lang="en-US" sz="2800" dirty="0" err="1"/>
              <a:t>impus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Abordarea</a:t>
            </a:r>
            <a:r>
              <a:rPr lang="en-US" sz="2800" dirty="0"/>
              <a:t> DBMS </a:t>
            </a:r>
            <a:r>
              <a:rPr lang="en-US" sz="2800" dirty="0" err="1"/>
              <a:t>esta</a:t>
            </a:r>
            <a:r>
              <a:rPr lang="en-US" sz="2800" dirty="0"/>
              <a:t> s</a:t>
            </a:r>
            <a:r>
              <a:rPr lang="vi-VN" sz="2800" dirty="0"/>
              <a:t>ă </a:t>
            </a:r>
            <a:r>
              <a:rPr lang="en-US" sz="2800" dirty="0" err="1"/>
              <a:t>foloseasc</a:t>
            </a:r>
            <a:r>
              <a:rPr lang="vi-VN" sz="2800" dirty="0"/>
              <a:t>ă </a:t>
            </a:r>
            <a:r>
              <a:rPr lang="en-US" sz="2800" dirty="0" err="1"/>
              <a:t>protocoale</a:t>
            </a:r>
            <a:r>
              <a:rPr lang="en-US" sz="2800" dirty="0"/>
              <a:t> </a:t>
            </a:r>
            <a:r>
              <a:rPr lang="en-US" sz="2800" dirty="0" err="1"/>
              <a:t>specifice</a:t>
            </a:r>
            <a:r>
              <a:rPr lang="en-US" sz="2800" dirty="0"/>
              <a:t> care </a:t>
            </a:r>
            <a:r>
              <a:rPr lang="en-US" sz="2800" dirty="0" err="1"/>
              <a:t>sunt</a:t>
            </a:r>
            <a:r>
              <a:rPr lang="en-US" sz="2800" dirty="0"/>
              <a:t> </a:t>
            </a:r>
            <a:r>
              <a:rPr lang="en-US" sz="2800" dirty="0" err="1"/>
              <a:t>cunoscute</a:t>
            </a:r>
            <a:r>
              <a:rPr lang="en-US" sz="2800" dirty="0"/>
              <a:t> c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genereaz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planific</a:t>
            </a:r>
            <a:r>
              <a:rPr lang="vi-VN" sz="2800" dirty="0"/>
              <a:t>ă</a:t>
            </a:r>
            <a:r>
              <a:rPr lang="en-US" sz="2800" dirty="0" err="1"/>
              <a:t>ri</a:t>
            </a:r>
            <a:r>
              <a:rPr lang="en-US" sz="2800" dirty="0"/>
              <a:t> </a:t>
            </a:r>
            <a:r>
              <a:rPr lang="en-US" sz="2800" dirty="0" err="1"/>
              <a:t>serializabile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Aceste</a:t>
            </a:r>
            <a:r>
              <a:rPr lang="en-US" sz="2800" dirty="0"/>
              <a:t> </a:t>
            </a:r>
            <a:r>
              <a:rPr lang="en-US" sz="2800" dirty="0" err="1"/>
              <a:t>protocoale</a:t>
            </a:r>
            <a:r>
              <a:rPr lang="en-US" sz="2800" dirty="0"/>
              <a:t> pot </a:t>
            </a:r>
            <a:r>
              <a:rPr lang="en-US" sz="2800" dirty="0" err="1"/>
              <a:t>afecta</a:t>
            </a:r>
            <a:r>
              <a:rPr lang="en-US" sz="2800" dirty="0"/>
              <a:t> </a:t>
            </a:r>
            <a:r>
              <a:rPr lang="en-US" sz="2800" dirty="0" err="1"/>
              <a:t>gradul</a:t>
            </a:r>
            <a:r>
              <a:rPr lang="en-US" sz="2800" dirty="0"/>
              <a:t> de </a:t>
            </a:r>
            <a:r>
              <a:rPr lang="en-US" sz="2800" dirty="0" err="1"/>
              <a:t>concurenţ</a:t>
            </a:r>
            <a:r>
              <a:rPr lang="vi-VN" sz="2800" dirty="0"/>
              <a:t>ă</a:t>
            </a:r>
            <a:r>
              <a:rPr lang="en-US" sz="2800" dirty="0"/>
              <a:t>, </a:t>
            </a:r>
            <a:r>
              <a:rPr lang="en-US" sz="2800" dirty="0" err="1"/>
              <a:t>îns</a:t>
            </a:r>
            <a:r>
              <a:rPr lang="vi-VN" sz="2800" dirty="0"/>
              <a:t>ă </a:t>
            </a:r>
            <a:r>
              <a:rPr lang="en-US" sz="2800" dirty="0" err="1"/>
              <a:t>elimin</a:t>
            </a:r>
            <a:r>
              <a:rPr lang="vi-VN" sz="2800" dirty="0"/>
              <a:t>ă </a:t>
            </a:r>
            <a:r>
              <a:rPr lang="en-US" sz="2800" dirty="0" err="1"/>
              <a:t>cazurile</a:t>
            </a:r>
            <a:r>
              <a:rPr lang="en-US" sz="2800" dirty="0"/>
              <a:t> </a:t>
            </a:r>
            <a:r>
              <a:rPr lang="en-US" sz="2800" dirty="0" err="1"/>
              <a:t>conflictuale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420469"/>
            <a:ext cx="10058400" cy="646331"/>
          </a:xfrm>
        </p:spPr>
        <p:txBody>
          <a:bodyPr/>
          <a:lstStyle/>
          <a:p>
            <a:pPr eaLnBrk="1" hangingPunct="1"/>
            <a:r>
              <a:rPr lang="en-US" dirty="0" err="1"/>
              <a:t>Execu</a:t>
            </a:r>
            <a:r>
              <a:rPr lang="ro-RO" dirty="0" err="1"/>
              <a:t>ția</a:t>
            </a:r>
            <a:r>
              <a:rPr lang="en-US" dirty="0"/>
              <a:t> </a:t>
            </a:r>
            <a:r>
              <a:rPr lang="en-US" dirty="0" err="1"/>
              <a:t>tranzacţiilor</a:t>
            </a:r>
            <a:endParaRPr lang="en-US" dirty="0"/>
          </a:p>
        </p:txBody>
      </p:sp>
      <p:pic>
        <p:nvPicPr>
          <p:cNvPr id="14341" name="Picture 6" descr="D:\_Users\Tzutzu\Shcoala\Cursuri\Baze de date\Baze de date (engleza)\2nd Semester\Course8 Transactions CC\1.bm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338481"/>
            <a:ext cx="5132387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573088"/>
            <a:ext cx="10210800" cy="6461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/>
              <a:t>Anomalii</a:t>
            </a:r>
            <a:r>
              <a:rPr lang="en-US" altLang="en-US" dirty="0"/>
              <a:t> ale </a:t>
            </a:r>
            <a:r>
              <a:rPr lang="en-US" altLang="en-US" dirty="0" err="1"/>
              <a:t>execuţiei</a:t>
            </a:r>
            <a:r>
              <a:rPr lang="en-US" altLang="en-US" dirty="0"/>
              <a:t> </a:t>
            </a:r>
            <a:r>
              <a:rPr lang="en-US" altLang="en-US" dirty="0" err="1"/>
              <a:t>concurente</a:t>
            </a:r>
            <a:endParaRPr lang="en-US" alt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762000" y="1560512"/>
            <a:ext cx="10744200" cy="47244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sz="2400" dirty="0"/>
              <a:t> </a:t>
            </a:r>
            <a:r>
              <a:rPr lang="en-US" altLang="en-US" sz="2400" i="1" dirty="0"/>
              <a:t>Reading Uncommitted Data</a:t>
            </a:r>
            <a:r>
              <a:rPr lang="en-US" altLang="en-US" sz="2400" dirty="0"/>
              <a:t> (conflict WR, “</a:t>
            </a:r>
            <a:r>
              <a:rPr lang="en-US" altLang="en-US" sz="2400" i="1" dirty="0"/>
              <a:t>dirty reads</a:t>
            </a:r>
            <a:r>
              <a:rPr lang="en-US" altLang="en-US" sz="2400" dirty="0"/>
              <a:t>”):</a:t>
            </a:r>
            <a:br>
              <a:rPr lang="en-US" altLang="en-US" sz="2400" dirty="0"/>
            </a:br>
            <a:endParaRPr lang="en-US" altLang="en-US" sz="1000" dirty="0"/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   </a:t>
            </a:r>
            <a:r>
              <a:rPr lang="en-US" altLang="en-US" sz="2400" dirty="0">
                <a:solidFill>
                  <a:schemeClr val="tx1"/>
                </a:solidFill>
              </a:rPr>
              <a:t>T1: 	R(A), W(A),   	               R(B), W(B), </a:t>
            </a:r>
            <a:r>
              <a:rPr lang="en-US" altLang="en-US" sz="2400" b="1" dirty="0">
                <a:solidFill>
                  <a:srgbClr val="C00000"/>
                </a:solidFill>
              </a:rPr>
              <a:t>A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T2:			R(A), W(A),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tx1"/>
              </a:solidFill>
            </a:endParaRPr>
          </a:p>
          <a:p>
            <a:pPr marL="228600" indent="-228600" eaLnBrk="1" hangingPunct="1"/>
            <a:r>
              <a:rPr lang="en-US" altLang="en-US" sz="2800" dirty="0"/>
              <a:t> </a:t>
            </a:r>
            <a:r>
              <a:rPr lang="en-US" altLang="en-US" sz="2400" i="1" dirty="0"/>
              <a:t>Unrepeatable Reads</a:t>
            </a:r>
            <a:r>
              <a:rPr lang="en-US" altLang="en-US" sz="2400" dirty="0"/>
              <a:t> (conflict RW):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hlink"/>
              </a:solidFill>
            </a:endParaRP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	</a:t>
            </a:r>
            <a:r>
              <a:rPr lang="en-US" altLang="en-US" sz="2400" dirty="0">
                <a:solidFill>
                  <a:schemeClr val="tx1"/>
                </a:solidFill>
              </a:rPr>
              <a:t>T1:	R(A),  		     	   R(A), W(A),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T2:		R(A), W(A),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tx1"/>
              </a:solidFill>
            </a:endParaRPr>
          </a:p>
          <a:p>
            <a:pPr marL="228600" indent="-228600" eaLnBrk="1" hangingPunct="1"/>
            <a:r>
              <a:rPr lang="en-US" altLang="en-US" sz="2400" i="1" dirty="0"/>
              <a:t> Overwriting Uncommitted Data</a:t>
            </a:r>
            <a:r>
              <a:rPr lang="en-US" altLang="en-US" sz="2400" dirty="0"/>
              <a:t> (Conflict WW, “</a:t>
            </a:r>
            <a:r>
              <a:rPr lang="en-US" altLang="en-US" sz="2400" i="1" dirty="0"/>
              <a:t>blind writes</a:t>
            </a:r>
            <a:r>
              <a:rPr lang="en-US" altLang="en-US" sz="2400" dirty="0"/>
              <a:t>”):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tx1"/>
              </a:solidFill>
            </a:endParaRP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T1:	W(A),  		    W(B),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T2:		W(A), W(B),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7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609600"/>
            <a:ext cx="9829800" cy="646112"/>
          </a:xfrm>
        </p:spPr>
        <p:txBody>
          <a:bodyPr/>
          <a:lstStyle/>
          <a:p>
            <a:pPr eaLnBrk="1" hangingPunct="1"/>
            <a:r>
              <a:rPr lang="en-US" i="1" dirty="0"/>
              <a:t>Phantom Reads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1447800"/>
            <a:ext cx="110490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  <a:defRPr/>
            </a:pPr>
            <a:r>
              <a:rPr lang="en-US" sz="2800" dirty="0"/>
              <a:t> O </a:t>
            </a:r>
            <a:r>
              <a:rPr lang="en-US" sz="2800" dirty="0" err="1"/>
              <a:t>tranzacţie</a:t>
            </a:r>
            <a:r>
              <a:rPr lang="en-US" sz="2800" dirty="0"/>
              <a:t> re-</a:t>
            </a:r>
            <a:r>
              <a:rPr lang="en-US" sz="2800" dirty="0" err="1"/>
              <a:t>execut</a:t>
            </a:r>
            <a:r>
              <a:rPr lang="vi-VN" sz="2800" dirty="0"/>
              <a:t>ă</a:t>
            </a:r>
            <a:r>
              <a:rPr lang="en-US" sz="2800" dirty="0"/>
              <a:t> o </a:t>
            </a:r>
            <a:r>
              <a:rPr lang="en-US" sz="2800" dirty="0" err="1"/>
              <a:t>interogare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g</a:t>
            </a:r>
            <a:r>
              <a:rPr lang="vi-VN" sz="2800" dirty="0"/>
              <a:t>ă</a:t>
            </a:r>
            <a:r>
              <a:rPr lang="en-US" sz="2800" dirty="0" err="1"/>
              <a:t>seşte</a:t>
            </a:r>
            <a:r>
              <a:rPr lang="en-US" sz="2800" dirty="0"/>
              <a:t> c</a:t>
            </a:r>
            <a:r>
              <a:rPr lang="vi-VN" sz="2800" dirty="0"/>
              <a:t>ă </a:t>
            </a:r>
            <a:r>
              <a:rPr lang="en-US" sz="2800" dirty="0"/>
              <a:t>o alt</a:t>
            </a:r>
            <a:r>
              <a:rPr lang="vi-VN" sz="2800" dirty="0"/>
              <a:t>ă </a:t>
            </a:r>
            <a:r>
              <a:rPr lang="en-US" sz="2800" dirty="0" err="1"/>
              <a:t>tranzacţie</a:t>
            </a:r>
            <a:r>
              <a:rPr lang="en-US" sz="2800" dirty="0"/>
              <a:t> </a:t>
            </a:r>
            <a:r>
              <a:rPr lang="en-US" sz="2800" dirty="0" err="1"/>
              <a:t>comis</a:t>
            </a:r>
            <a:r>
              <a:rPr lang="vi-VN" sz="2800" dirty="0"/>
              <a:t>ă </a:t>
            </a:r>
            <a:r>
              <a:rPr lang="en-US" sz="2800" dirty="0"/>
              <a:t>a </a:t>
            </a:r>
            <a:r>
              <a:rPr lang="en-US" sz="2800" dirty="0" err="1"/>
              <a:t>inserat</a:t>
            </a:r>
            <a:r>
              <a:rPr lang="en-US" sz="2800" dirty="0"/>
              <a:t> </a:t>
            </a:r>
            <a:r>
              <a:rPr lang="en-US" sz="2800" dirty="0" err="1"/>
              <a:t>înregistr</a:t>
            </a:r>
            <a:r>
              <a:rPr lang="vi-VN" sz="2800" dirty="0"/>
              <a:t>ă</a:t>
            </a:r>
            <a:r>
              <a:rPr lang="en-US" sz="2800" dirty="0" err="1"/>
              <a:t>ri</a:t>
            </a:r>
            <a:r>
              <a:rPr lang="en-US" sz="2800" dirty="0"/>
              <a:t> </a:t>
            </a:r>
            <a:r>
              <a:rPr lang="en-US" sz="2800" dirty="0" err="1"/>
              <a:t>adiţionale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satisfac</a:t>
            </a:r>
            <a:r>
              <a:rPr lang="en-US" sz="2800" dirty="0"/>
              <a:t> </a:t>
            </a:r>
            <a:r>
              <a:rPr lang="en-US" sz="2800" dirty="0" err="1"/>
              <a:t>condiţiile</a:t>
            </a:r>
            <a:r>
              <a:rPr lang="en-US" sz="2800" dirty="0"/>
              <a:t> </a:t>
            </a:r>
            <a:r>
              <a:rPr lang="en-US" sz="2800" dirty="0" err="1"/>
              <a:t>interog</a:t>
            </a:r>
            <a:r>
              <a:rPr lang="vi-VN" sz="2800" dirty="0"/>
              <a:t>ă</a:t>
            </a:r>
            <a:r>
              <a:rPr lang="en-US" sz="2800" dirty="0" err="1"/>
              <a:t>rii</a:t>
            </a:r>
            <a:endParaRPr lang="en-US" sz="2800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 err="1"/>
              <a:t>Dac</a:t>
            </a:r>
            <a:r>
              <a:rPr lang="vi-VN" sz="2400" dirty="0"/>
              <a:t>ă î</a:t>
            </a:r>
            <a:r>
              <a:rPr lang="en-US" sz="2400" dirty="0" err="1"/>
              <a:t>nregistr</a:t>
            </a:r>
            <a:r>
              <a:rPr lang="vi-VN" sz="2400" dirty="0"/>
              <a:t>ă</a:t>
            </a:r>
            <a:r>
              <a:rPr lang="en-US" sz="2400" dirty="0"/>
              <a:t>rile au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modificate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şterse</a:t>
            </a:r>
            <a:r>
              <a:rPr lang="en-US" sz="2400" dirty="0"/>
              <a:t>,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vorba</a:t>
            </a:r>
            <a:r>
              <a:rPr lang="en-US" sz="2400" dirty="0"/>
              <a:t> de </a:t>
            </a:r>
            <a:r>
              <a:rPr lang="en-US" sz="2400" dirty="0" err="1"/>
              <a:t>conflictul</a:t>
            </a:r>
            <a:r>
              <a:rPr lang="en-US" sz="2400" dirty="0"/>
              <a:t> </a:t>
            </a:r>
            <a:r>
              <a:rPr lang="en-US" sz="2400" i="1" dirty="0"/>
              <a:t>unrepeatable read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 err="1"/>
              <a:t>Exemplu</a:t>
            </a:r>
            <a:r>
              <a:rPr lang="en-US" sz="2800" dirty="0"/>
              <a:t>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 err="1"/>
              <a:t>execut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select * from Students where age &lt; 25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 err="1"/>
              <a:t>execut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insert into Students values(12,'Jim', 23, 7)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 se </a:t>
            </a:r>
            <a:r>
              <a:rPr lang="en-US" sz="2400" dirty="0" err="1"/>
              <a:t>comite</a:t>
            </a:r>
            <a:endParaRPr lang="en-US" sz="2400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i="1" baseline="-25000" dirty="0"/>
              <a:t> </a:t>
            </a:r>
            <a:r>
              <a:rPr lang="en-US" sz="2400" dirty="0" err="1"/>
              <a:t>execut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select * from Students where age &lt; 25</a:t>
            </a:r>
          </a:p>
          <a:p>
            <a:pPr marL="228600" indent="-228600" eaLnBrk="1" hangingPunct="1">
              <a:buFont typeface="Wingdings" pitchFamily="2" charset="2"/>
              <a:buChar char="n"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AF90-B1E4-F490-C4C2-5468B3E33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Concuren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</a:rPr>
              <a:t>ţ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Planificare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vacan</a:t>
            </a:r>
            <a:r>
              <a:rPr lang="en-US" sz="4400" dirty="0" err="1">
                <a:solidFill>
                  <a:schemeClr val="accent1">
                    <a:lumMod val="50000"/>
                  </a:schemeClr>
                </a:solidFill>
              </a:rPr>
              <a:t>ţ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studiu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caz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) </a:t>
            </a:r>
            <a:endParaRPr lang="ro-RO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0D059-B448-3A5F-60B2-A9F38E665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Clientul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C1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revine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plateste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pentru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4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locuri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le reserve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Sistemul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actualizeaza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baza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de date!!! </a:t>
            </a:r>
          </a:p>
          <a:p>
            <a:pPr lvl="1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Ultimele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locuri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cele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4) au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fost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vandute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de 2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!</a:t>
            </a:r>
          </a:p>
          <a:p>
            <a:pPr lvl="1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50030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362634"/>
            <a:ext cx="9144000" cy="646331"/>
          </a:xfrm>
        </p:spPr>
        <p:txBody>
          <a:bodyPr/>
          <a:lstStyle/>
          <a:p>
            <a:pPr eaLnBrk="1" hangingPunct="1"/>
            <a:r>
              <a:rPr lang="en-US" dirty="0" err="1"/>
              <a:t>Planific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recuperabile</a:t>
            </a:r>
            <a:endParaRPr lang="en-US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524000"/>
            <a:ext cx="112776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Într</a:t>
            </a:r>
            <a:r>
              <a:rPr lang="en-US" sz="2800" dirty="0"/>
              <a:t>-o </a:t>
            </a:r>
            <a:r>
              <a:rPr lang="en-US" sz="2800" i="1" dirty="0" err="1">
                <a:solidFill>
                  <a:schemeClr val="folHlink"/>
                </a:solidFill>
              </a:rPr>
              <a:t>planificare</a:t>
            </a:r>
            <a:r>
              <a:rPr lang="en-US" sz="2800" i="1" dirty="0">
                <a:solidFill>
                  <a:schemeClr val="folHlink"/>
                </a:solidFill>
              </a:rPr>
              <a:t> </a:t>
            </a:r>
            <a:r>
              <a:rPr lang="en-US" sz="2800" i="1" dirty="0" err="1">
                <a:solidFill>
                  <a:schemeClr val="folHlink"/>
                </a:solidFill>
              </a:rPr>
              <a:t>recuperabil</a:t>
            </a:r>
            <a:r>
              <a:rPr lang="vi-VN" sz="2800" i="1" dirty="0">
                <a:solidFill>
                  <a:schemeClr val="folHlink"/>
                </a:solidFill>
              </a:rPr>
              <a:t>ă</a:t>
            </a:r>
            <a:r>
              <a:rPr lang="en-US" sz="2800" b="1" dirty="0"/>
              <a:t> </a:t>
            </a:r>
            <a:r>
              <a:rPr lang="en-US" sz="2800" dirty="0" err="1"/>
              <a:t>tranzacţiile</a:t>
            </a:r>
            <a:r>
              <a:rPr lang="en-US" sz="2800" dirty="0"/>
              <a:t> pot </a:t>
            </a:r>
            <a:r>
              <a:rPr lang="en-US" sz="2800" b="1" dirty="0" err="1"/>
              <a:t>doar</a:t>
            </a:r>
            <a:r>
              <a:rPr lang="en-US" sz="2800" b="1" dirty="0"/>
              <a:t> </a:t>
            </a:r>
            <a:r>
              <a:rPr lang="en-US" sz="2800" b="1" dirty="0" err="1"/>
              <a:t>citi</a:t>
            </a:r>
            <a:r>
              <a:rPr lang="en-US" sz="2800" dirty="0"/>
              <a:t> </a:t>
            </a:r>
            <a:br>
              <a:rPr lang="ro-RO" sz="2800" dirty="0"/>
            </a:br>
            <a:r>
              <a:rPr lang="en-US" sz="2800" dirty="0" err="1"/>
              <a:t>dat</a:t>
            </a:r>
            <a:r>
              <a:rPr lang="ro-RO" sz="2800" dirty="0"/>
              <a:t>e</a:t>
            </a:r>
            <a:r>
              <a:rPr lang="en-US" sz="2800" dirty="0"/>
              <a:t> care a </a:t>
            </a:r>
            <a:r>
              <a:rPr lang="en-US" sz="2800" dirty="0" err="1"/>
              <a:t>fost</a:t>
            </a:r>
            <a:r>
              <a:rPr lang="en-US" sz="2800" dirty="0"/>
              <a:t> </a:t>
            </a:r>
            <a:r>
              <a:rPr lang="en-US" sz="2800" b="1" dirty="0" err="1"/>
              <a:t>deja</a:t>
            </a:r>
            <a:r>
              <a:rPr lang="en-US" sz="2800" b="1" dirty="0"/>
              <a:t> </a:t>
            </a:r>
            <a:r>
              <a:rPr lang="en-US" sz="2800" b="1" dirty="0" err="1"/>
              <a:t>comis</a:t>
            </a:r>
            <a:r>
              <a:rPr lang="ro-RO" sz="2800" b="1" dirty="0"/>
              <a:t>e</a:t>
            </a:r>
            <a:endParaRPr lang="en-US" sz="2800" b="1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Exist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posibilitatea</a:t>
            </a:r>
            <a:r>
              <a:rPr lang="en-US" sz="2800" dirty="0"/>
              <a:t> </a:t>
            </a:r>
            <a:r>
              <a:rPr lang="en-US" sz="2800" dirty="0" err="1"/>
              <a:t>apariţiei</a:t>
            </a:r>
            <a:r>
              <a:rPr lang="en-US" sz="2800" dirty="0"/>
              <a:t> </a:t>
            </a:r>
            <a:r>
              <a:rPr lang="vi-VN" sz="2800" dirty="0"/>
              <a:t> </a:t>
            </a:r>
            <a:r>
              <a:rPr lang="en-US" sz="2800" b="1" dirty="0"/>
              <a:t>blind write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Care </a:t>
            </a:r>
            <a:r>
              <a:rPr lang="en-US" sz="2800" dirty="0" err="1"/>
              <a:t>ar</a:t>
            </a:r>
            <a:r>
              <a:rPr lang="en-US" sz="2800" dirty="0"/>
              <a:t> </a:t>
            </a:r>
            <a:r>
              <a:rPr lang="en-US" sz="2800" dirty="0" err="1"/>
              <a:t>trebui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fie </a:t>
            </a:r>
            <a:r>
              <a:rPr lang="en-US" sz="2800" dirty="0" err="1"/>
              <a:t>valoarea</a:t>
            </a:r>
            <a:r>
              <a:rPr lang="en-US" sz="2800" dirty="0"/>
              <a:t> </a:t>
            </a:r>
            <a:r>
              <a:rPr lang="en-US" sz="2800" dirty="0" err="1"/>
              <a:t>lui</a:t>
            </a:r>
            <a:r>
              <a:rPr lang="en-US" sz="2800" dirty="0"/>
              <a:t> A </a:t>
            </a:r>
            <a:r>
              <a:rPr lang="en-US" sz="2800" dirty="0" err="1"/>
              <a:t>dupa</a:t>
            </a:r>
            <a:r>
              <a:rPr lang="en-US" sz="2800" dirty="0"/>
              <a:t> </a:t>
            </a:r>
            <a:r>
              <a:rPr lang="en-US" sz="2800" b="1" dirty="0"/>
              <a:t>abort</a:t>
            </a:r>
            <a:r>
              <a:rPr lang="en-US" sz="2800" dirty="0"/>
              <a:t>??</a:t>
            </a:r>
          </a:p>
        </p:txBody>
      </p:sp>
      <p:pic>
        <p:nvPicPr>
          <p:cNvPr id="15365" name="Picture 4" descr="D:\_Users\Tzutzu\Shcoala\Cursuri\Baze de date\Baze de date (engleza)\2nd Semester\Course8 Transactions CC\2.bm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971800"/>
            <a:ext cx="36464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572869"/>
            <a:ext cx="9144000" cy="646331"/>
          </a:xfrm>
        </p:spPr>
        <p:txBody>
          <a:bodyPr/>
          <a:lstStyle/>
          <a:p>
            <a:pPr eaLnBrk="1" hangingPunct="1"/>
            <a:r>
              <a:rPr lang="en-US" dirty="0" err="1"/>
              <a:t>Planificare</a:t>
            </a:r>
            <a:r>
              <a:rPr lang="en-US" dirty="0"/>
              <a:t> </a:t>
            </a:r>
            <a:r>
              <a:rPr lang="en-US" dirty="0" err="1"/>
              <a:t>recuperabil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2743200"/>
            <a:ext cx="10744200" cy="28956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O </a:t>
            </a:r>
            <a:r>
              <a:rPr lang="en-US" dirty="0" err="1"/>
              <a:t>planificare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recuperabil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oricare</a:t>
            </a:r>
            <a:r>
              <a:rPr lang="en-US" dirty="0"/>
              <a:t> </a:t>
            </a:r>
            <a:r>
              <a:rPr lang="en-US" dirty="0" err="1"/>
              <a:t>tranzacţie</a:t>
            </a:r>
            <a:r>
              <a:rPr lang="en-US" dirty="0"/>
              <a:t> T </a:t>
            </a:r>
            <a:r>
              <a:rPr lang="en-US" dirty="0" err="1"/>
              <a:t>comis</a:t>
            </a:r>
            <a:r>
              <a:rPr lang="vi-VN" dirty="0"/>
              <a:t>ă</a:t>
            </a:r>
            <a:r>
              <a:rPr lang="en-US" dirty="0"/>
              <a:t>, </a:t>
            </a:r>
            <a:r>
              <a:rPr lang="en-US" dirty="0" err="1"/>
              <a:t>comiterea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T se </a:t>
            </a:r>
            <a:r>
              <a:rPr lang="en-US" dirty="0" err="1"/>
              <a:t>efectueaz</a:t>
            </a:r>
            <a:r>
              <a:rPr lang="vi-VN" dirty="0"/>
              <a:t>ă</a:t>
            </a:r>
            <a:r>
              <a:rPr lang="en-US" dirty="0"/>
              <a:t> dup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comiterea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tranzacţiilor</a:t>
            </a:r>
            <a:r>
              <a:rPr lang="en-US" dirty="0"/>
              <a:t> de la care T a </a:t>
            </a:r>
            <a:r>
              <a:rPr lang="en-US" dirty="0" err="1"/>
              <a:t>citit</a:t>
            </a:r>
            <a:r>
              <a:rPr lang="en-US" dirty="0"/>
              <a:t> un element.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572870"/>
            <a:ext cx="9982200" cy="646331"/>
          </a:xfrm>
        </p:spPr>
        <p:txBody>
          <a:bodyPr/>
          <a:lstStyle/>
          <a:p>
            <a:pPr eaLnBrk="1" hangingPunct="1"/>
            <a:r>
              <a:rPr lang="en-US" dirty="0"/>
              <a:t>Next: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143000"/>
            <a:ext cx="10439400" cy="5334000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concurenţei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pe bloc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:</a:t>
            </a:r>
          </a:p>
          <a:p>
            <a:pPr marL="1200150" lvl="1" indent="-457200" eaLnBrk="1" hangingPunct="1">
              <a:buFont typeface="Wingdings" panose="05000000000000000000" pitchFamily="2" charset="2"/>
              <a:buChar char="§"/>
            </a:pPr>
            <a:r>
              <a:rPr lang="en-US" dirty="0"/>
              <a:t>Two-Phase locking</a:t>
            </a:r>
          </a:p>
          <a:p>
            <a:pPr marL="1200150" lvl="1" indent="-457200" eaLnBrk="1" hangingPunct="1">
              <a:buFont typeface="Wingdings" panose="05000000000000000000" pitchFamily="2" charset="2"/>
              <a:buChar char="§"/>
            </a:pPr>
            <a:r>
              <a:rPr lang="en-US" dirty="0"/>
              <a:t>Strict Two-Phase Locking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dirty="0"/>
              <a:t>Deadlocks</a:t>
            </a:r>
          </a:p>
          <a:p>
            <a:pPr marL="1200150" lvl="1" indent="-457200" eaLnBrk="1" hangingPunct="1">
              <a:buFont typeface="Wingdings" panose="05000000000000000000" pitchFamily="2" charset="2"/>
              <a:buChar char="§"/>
            </a:pPr>
            <a:r>
              <a:rPr lang="en-US" dirty="0" err="1"/>
              <a:t>Prevenire</a:t>
            </a:r>
            <a:r>
              <a:rPr lang="en-US" dirty="0"/>
              <a:t> (Wait-Die, Wound-Wait)</a:t>
            </a:r>
          </a:p>
          <a:p>
            <a:pPr marL="457200" indent="-457200" eaLnBrk="1" hangingPunct="1">
              <a:buFont typeface="Wingdings" panose="05000000000000000000" pitchFamily="2" charset="2"/>
              <a:buChar char="§"/>
            </a:pPr>
            <a:r>
              <a:rPr lang="en-US" dirty="0" err="1"/>
              <a:t>Nivele</a:t>
            </a:r>
            <a:r>
              <a:rPr lang="en-US" dirty="0"/>
              <a:t> de </a:t>
            </a:r>
            <a:r>
              <a:rPr lang="en-US" dirty="0" err="1"/>
              <a:t>Izolare</a:t>
            </a:r>
            <a:endParaRPr lang="en-US" dirty="0"/>
          </a:p>
          <a:p>
            <a:pPr marL="1200150" lvl="1" indent="-457200" eaLnBrk="1" hangingPunct="1">
              <a:buFont typeface="Wingdings" panose="05000000000000000000" pitchFamily="2" charset="2"/>
              <a:buChar char="§"/>
            </a:pPr>
            <a:r>
              <a:rPr lang="en-GB" sz="2400" dirty="0"/>
              <a:t>READ UNCOMMITTED</a:t>
            </a:r>
          </a:p>
          <a:p>
            <a:pPr marL="1200150" lvl="1" indent="-457200" eaLnBrk="1" hangingPunct="1">
              <a:buFont typeface="Wingdings" panose="05000000000000000000" pitchFamily="2" charset="2"/>
              <a:buChar char="§"/>
            </a:pPr>
            <a:r>
              <a:rPr lang="en-GB" sz="2400" dirty="0"/>
              <a:t>READ COMMITTED</a:t>
            </a:r>
          </a:p>
          <a:p>
            <a:pPr marL="1200150" lvl="1" indent="-457200" eaLnBrk="1" hangingPunct="1">
              <a:buFont typeface="Wingdings" panose="05000000000000000000" pitchFamily="2" charset="2"/>
              <a:buChar char="§"/>
            </a:pPr>
            <a:r>
              <a:rPr lang="en-GB" sz="2400" dirty="0"/>
              <a:t>REPEATABLE READ</a:t>
            </a:r>
          </a:p>
          <a:p>
            <a:pPr marL="1200150" lvl="1" indent="-457200" eaLnBrk="1" hangingPunct="1">
              <a:buFont typeface="Wingdings" panose="05000000000000000000" pitchFamily="2" charset="2"/>
              <a:buChar char="§"/>
            </a:pPr>
            <a:r>
              <a:rPr lang="en-GB" sz="2400" dirty="0"/>
              <a:t>SERIALIZABLE </a:t>
            </a:r>
            <a:endParaRPr lang="en-US" sz="2400" dirty="0"/>
          </a:p>
          <a:p>
            <a:pPr eaLnBrk="1" hangingPunct="1"/>
            <a:r>
              <a:rPr lang="en-US" dirty="0"/>
              <a:t>	</a:t>
            </a:r>
          </a:p>
          <a:p>
            <a:pPr eaLnBrk="1" hangingPunct="1"/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591519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63C8E-289A-0728-CAEB-6E04B3C7F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BAF27294-DFDC-B7D9-20A5-66F900938A6E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572870"/>
            <a:ext cx="9982200" cy="646331"/>
          </a:xfrm>
        </p:spPr>
        <p:txBody>
          <a:bodyPr/>
          <a:lstStyle/>
          <a:p>
            <a:pPr eaLnBrk="1" hangingPunct="1"/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concurenţei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 err="1"/>
              <a:t>ri</a:t>
            </a:r>
            <a:endParaRPr lang="en-US" dirty="0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F59F4FB-2B85-9B2D-8FF7-DE41F2A17F5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1828800"/>
            <a:ext cx="10439400" cy="4648200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chemeClr val="folHlink"/>
                </a:solidFill>
              </a:rPr>
              <a:t>Blocare</a:t>
            </a:r>
            <a:r>
              <a:rPr lang="en-US" dirty="0"/>
              <a:t>: O </a:t>
            </a:r>
            <a:r>
              <a:rPr lang="en-US" dirty="0" err="1"/>
              <a:t>metod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accesului</a:t>
            </a:r>
            <a:r>
              <a:rPr lang="en-US" dirty="0"/>
              <a:t> </a:t>
            </a:r>
            <a:r>
              <a:rPr lang="en-US" dirty="0" err="1"/>
              <a:t>concurent</a:t>
            </a:r>
            <a:r>
              <a:rPr lang="en-US" dirty="0"/>
              <a:t> la date.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o </a:t>
            </a:r>
            <a:r>
              <a:rPr lang="en-US" dirty="0" err="1"/>
              <a:t>tranzacţie</a:t>
            </a:r>
            <a:r>
              <a:rPr lang="en-US" dirty="0"/>
              <a:t> </a:t>
            </a:r>
            <a:r>
              <a:rPr lang="en-US" dirty="0" err="1"/>
              <a:t>acceseaz</a:t>
            </a:r>
            <a:r>
              <a:rPr lang="vi-VN" dirty="0"/>
              <a:t>ă </a:t>
            </a:r>
            <a:r>
              <a:rPr lang="en-US" dirty="0"/>
              <a:t>un </a:t>
            </a:r>
            <a:r>
              <a:rPr lang="en-US" dirty="0" err="1"/>
              <a:t>obiect</a:t>
            </a:r>
            <a:r>
              <a:rPr lang="en-US" dirty="0"/>
              <a:t> al </a:t>
            </a:r>
            <a:r>
              <a:rPr lang="en-US" dirty="0" err="1"/>
              <a:t>bazei</a:t>
            </a:r>
            <a:r>
              <a:rPr lang="en-US" dirty="0"/>
              <a:t> de date, </a:t>
            </a:r>
            <a:r>
              <a:rPr lang="en-US" dirty="0" err="1"/>
              <a:t>blocarea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proteja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 de a fi </a:t>
            </a:r>
            <a:r>
              <a:rPr lang="en-US" dirty="0" err="1"/>
              <a:t>accesat</a:t>
            </a:r>
            <a:r>
              <a:rPr lang="en-US" dirty="0"/>
              <a:t> de o alt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tranzacţie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preveni</a:t>
            </a:r>
            <a:r>
              <a:rPr lang="en-US" dirty="0"/>
              <a:t> </a:t>
            </a:r>
            <a:r>
              <a:rPr lang="en-US" dirty="0" err="1"/>
              <a:t>obţinerea</a:t>
            </a:r>
            <a:r>
              <a:rPr lang="en-US" dirty="0"/>
              <a:t> de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incorecte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97544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72870"/>
            <a:ext cx="10134600" cy="646331"/>
          </a:xfrm>
        </p:spPr>
        <p:txBody>
          <a:bodyPr/>
          <a:lstStyle/>
          <a:p>
            <a:pPr eaLnBrk="1" hangingPunct="1"/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concurenţei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 err="1"/>
              <a:t>ri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05000"/>
            <a:ext cx="11201400" cy="4648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b="1" dirty="0">
                <a:solidFill>
                  <a:schemeClr val="folHlink"/>
                </a:solidFill>
              </a:rPr>
              <a:t> </a:t>
            </a:r>
            <a:r>
              <a:rPr lang="en-US" b="1" dirty="0" err="1">
                <a:solidFill>
                  <a:schemeClr val="folHlink"/>
                </a:solidFill>
              </a:rPr>
              <a:t>Blocare</a:t>
            </a:r>
            <a:r>
              <a:rPr lang="en-US" b="1" dirty="0">
                <a:solidFill>
                  <a:schemeClr val="folHlink"/>
                </a:solidFill>
              </a:rPr>
              <a:t> </a:t>
            </a:r>
            <a:r>
              <a:rPr lang="en-US" b="1" dirty="0" err="1">
                <a:solidFill>
                  <a:schemeClr val="folHlink"/>
                </a:solidFill>
              </a:rPr>
              <a:t>partajat</a:t>
            </a:r>
            <a:r>
              <a:rPr lang="vi-VN" b="1" dirty="0">
                <a:solidFill>
                  <a:schemeClr val="folHlink"/>
                </a:solidFill>
              </a:rPr>
              <a:t>ă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shared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i="1" dirty="0"/>
              <a:t>read lock</a:t>
            </a:r>
            <a:r>
              <a:rPr lang="en-US" dirty="0"/>
              <a:t>):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o </a:t>
            </a:r>
            <a:r>
              <a:rPr lang="en-US" dirty="0" err="1"/>
              <a:t>tranzacţie</a:t>
            </a:r>
            <a:r>
              <a:rPr lang="en-US" dirty="0"/>
              <a:t> </a:t>
            </a:r>
            <a:r>
              <a:rPr lang="en-US" dirty="0" err="1"/>
              <a:t>blocheaz</a:t>
            </a:r>
            <a:r>
              <a:rPr lang="vi-VN" dirty="0"/>
              <a:t>ă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in mod </a:t>
            </a:r>
            <a:r>
              <a:rPr lang="en-US" dirty="0" err="1"/>
              <a:t>partajat</a:t>
            </a:r>
            <a:r>
              <a:rPr lang="en-US" dirty="0"/>
              <a:t>,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citi</a:t>
            </a:r>
            <a:r>
              <a:rPr lang="en-US" dirty="0"/>
              <a:t> </a:t>
            </a:r>
            <a:r>
              <a:rPr lang="en-US" dirty="0" err="1"/>
              <a:t>acel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b="1" dirty="0" err="1">
                <a:solidFill>
                  <a:schemeClr val="folHlink"/>
                </a:solidFill>
              </a:rPr>
              <a:t>Blocare</a:t>
            </a:r>
            <a:r>
              <a:rPr lang="en-US" b="1" dirty="0">
                <a:solidFill>
                  <a:schemeClr val="folHlink"/>
                </a:solidFill>
              </a:rPr>
              <a:t> </a:t>
            </a:r>
            <a:r>
              <a:rPr lang="en-US" b="1" dirty="0" err="1">
                <a:solidFill>
                  <a:schemeClr val="folHlink"/>
                </a:solidFill>
              </a:rPr>
              <a:t>exclusiv</a:t>
            </a:r>
            <a:r>
              <a:rPr lang="vi-VN" b="1" dirty="0">
                <a:solidFill>
                  <a:schemeClr val="folHlink"/>
                </a:solidFill>
              </a:rPr>
              <a:t>ă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exclusive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i="1" dirty="0"/>
              <a:t>write lock</a:t>
            </a:r>
            <a:r>
              <a:rPr lang="en-US" dirty="0"/>
              <a:t>):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o </a:t>
            </a:r>
            <a:r>
              <a:rPr lang="en-US" dirty="0" err="1"/>
              <a:t>tranzacţie</a:t>
            </a:r>
            <a:r>
              <a:rPr lang="en-US" dirty="0"/>
              <a:t> </a:t>
            </a:r>
            <a:r>
              <a:rPr lang="en-US" dirty="0" err="1"/>
              <a:t>blocheaz</a:t>
            </a:r>
            <a:r>
              <a:rPr lang="vi-VN" dirty="0"/>
              <a:t>ă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in mod </a:t>
            </a:r>
            <a:r>
              <a:rPr lang="en-US" dirty="0" err="1"/>
              <a:t>exclusiv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citi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2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572870"/>
            <a:ext cx="10287000" cy="646331"/>
          </a:xfrm>
        </p:spPr>
        <p:txBody>
          <a:bodyPr/>
          <a:lstStyle/>
          <a:p>
            <a:pPr eaLnBrk="1" hangingPunct="1"/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bazaţi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2209800" y="2667000"/>
            <a:ext cx="8305800" cy="2895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4400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357664" y="2717801"/>
            <a:ext cx="700391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latin typeface="Book Antiqua" pitchFamily="18" charset="0"/>
              </a:rPr>
              <a:t>	           </a:t>
            </a:r>
            <a:r>
              <a:rPr lang="en-US" sz="4000" dirty="0" err="1">
                <a:solidFill>
                  <a:schemeClr val="tx2"/>
                </a:solidFill>
                <a:latin typeface="Book Antiqua" pitchFamily="18" charset="0"/>
              </a:rPr>
              <a:t>Partajat</a:t>
            </a:r>
            <a:r>
              <a:rPr lang="en-US" sz="4000" dirty="0">
                <a:solidFill>
                  <a:schemeClr val="tx2"/>
                </a:solidFill>
                <a:latin typeface="Book Antiqua" pitchFamily="18" charset="0"/>
              </a:rPr>
              <a:t>    </a:t>
            </a:r>
            <a:r>
              <a:rPr lang="en-US" sz="4000" dirty="0" err="1">
                <a:solidFill>
                  <a:schemeClr val="tx2"/>
                </a:solidFill>
                <a:latin typeface="Book Antiqua" pitchFamily="18" charset="0"/>
              </a:rPr>
              <a:t>Exclusiv</a:t>
            </a:r>
            <a:endParaRPr lang="en-US" sz="4000" dirty="0">
              <a:solidFill>
                <a:schemeClr val="tx2"/>
              </a:solidFill>
              <a:latin typeface="Book Antiqua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4000" dirty="0" err="1">
                <a:solidFill>
                  <a:schemeClr val="tx2"/>
                </a:solidFill>
                <a:latin typeface="Book Antiqua" pitchFamily="18" charset="0"/>
              </a:rPr>
              <a:t>Partajat</a:t>
            </a:r>
            <a:r>
              <a:rPr lang="en-US" sz="4000" dirty="0">
                <a:latin typeface="Book Antiqua" pitchFamily="18" charset="0"/>
              </a:rPr>
              <a:t>          </a:t>
            </a:r>
            <a:r>
              <a:rPr lang="en-US" sz="4000" dirty="0">
                <a:solidFill>
                  <a:schemeClr val="hlink"/>
                </a:solidFill>
                <a:latin typeface="Book Antiqua" pitchFamily="18" charset="0"/>
              </a:rPr>
              <a:t>Da            </a:t>
            </a:r>
            <a:r>
              <a:rPr lang="en-US" sz="4000" dirty="0">
                <a:solidFill>
                  <a:srgbClr val="C00000"/>
                </a:solidFill>
                <a:latin typeface="Book Antiqua" pitchFamily="18" charset="0"/>
              </a:rPr>
              <a:t>Nu</a:t>
            </a:r>
          </a:p>
          <a:p>
            <a:pPr eaLnBrk="1" hangingPunct="1">
              <a:spcBef>
                <a:spcPct val="50000"/>
              </a:spcBef>
            </a:pPr>
            <a:r>
              <a:rPr lang="en-US" sz="4000" dirty="0" err="1">
                <a:solidFill>
                  <a:schemeClr val="tx2"/>
                </a:solidFill>
                <a:latin typeface="Book Antiqua" pitchFamily="18" charset="0"/>
              </a:rPr>
              <a:t>Exclusiv</a:t>
            </a:r>
            <a:r>
              <a:rPr lang="en-US" sz="40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4000" dirty="0">
                <a:latin typeface="Book Antiqua" pitchFamily="18" charset="0"/>
              </a:rPr>
              <a:t>      </a:t>
            </a:r>
            <a:r>
              <a:rPr lang="en-US" sz="4000" dirty="0">
                <a:solidFill>
                  <a:srgbClr val="C00000"/>
                </a:solidFill>
                <a:latin typeface="Book Antiqua" pitchFamily="18" charset="0"/>
              </a:rPr>
              <a:t>Nu</a:t>
            </a:r>
            <a:r>
              <a:rPr lang="en-US" sz="4000" dirty="0">
                <a:solidFill>
                  <a:schemeClr val="hlink"/>
                </a:solidFill>
                <a:latin typeface="Book Antiqua" pitchFamily="18" charset="0"/>
              </a:rPr>
              <a:t>            </a:t>
            </a:r>
            <a:r>
              <a:rPr lang="en-US" sz="4000" dirty="0" err="1">
                <a:solidFill>
                  <a:srgbClr val="C00000"/>
                </a:solidFill>
                <a:latin typeface="Book Antiqua" pitchFamily="18" charset="0"/>
              </a:rPr>
              <a:t>Nu</a:t>
            </a:r>
            <a:endParaRPr lang="en-US" sz="4000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344270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/>
              <a:t>Protocol de </a:t>
            </a:r>
            <a:r>
              <a:rPr lang="en-US" dirty="0" err="1"/>
              <a:t>blocare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vi-VN" dirty="0"/>
              <a:t>ă</a:t>
            </a:r>
            <a:r>
              <a:rPr lang="en-US" dirty="0"/>
              <a:t> faze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820" y="3064565"/>
            <a:ext cx="6172200" cy="348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1525324"/>
            <a:ext cx="8229600" cy="3505200"/>
          </a:xfrm>
        </p:spPr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i="1" dirty="0">
                <a:solidFill>
                  <a:schemeClr val="folHlink"/>
                </a:solidFill>
              </a:rPr>
              <a:t> </a:t>
            </a:r>
            <a:r>
              <a:rPr lang="en-US" i="1" u="sng" dirty="0">
                <a:solidFill>
                  <a:schemeClr val="folHlink"/>
                </a:solidFill>
              </a:rPr>
              <a:t>2PL (2 Phase Locking) protocol</a:t>
            </a:r>
            <a:r>
              <a:rPr lang="en-US" dirty="0"/>
              <a:t>:</a:t>
            </a:r>
          </a:p>
          <a:p>
            <a:pPr marL="457200" lvl="1" indent="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operaţiile</a:t>
            </a:r>
            <a:r>
              <a:rPr lang="en-US" sz="2400" dirty="0"/>
              <a:t> de </a:t>
            </a:r>
            <a:r>
              <a:rPr lang="en-US" sz="2400" dirty="0" err="1"/>
              <a:t>blocare</a:t>
            </a:r>
            <a:r>
              <a:rPr lang="en-US" sz="2400" dirty="0"/>
              <a:t> </a:t>
            </a:r>
            <a:r>
              <a:rPr lang="en-US" sz="2400" dirty="0" err="1"/>
              <a:t>preced</a:t>
            </a:r>
            <a:r>
              <a:rPr lang="en-US" sz="2400" dirty="0"/>
              <a:t> prima </a:t>
            </a:r>
            <a:r>
              <a:rPr lang="en-US" sz="2400" dirty="0" err="1"/>
              <a:t>operaţie</a:t>
            </a:r>
            <a:r>
              <a:rPr lang="en-US" sz="2400" dirty="0"/>
              <a:t> de </a:t>
            </a:r>
            <a:r>
              <a:rPr lang="en-US" sz="2400" dirty="0" err="1"/>
              <a:t>deblocare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cadrul</a:t>
            </a:r>
            <a:r>
              <a:rPr lang="en-US" sz="2400" dirty="0"/>
              <a:t> </a:t>
            </a:r>
            <a:r>
              <a:rPr lang="en-US" sz="2400" dirty="0" err="1"/>
              <a:t>tranzacţiei</a:t>
            </a:r>
            <a:r>
              <a:rPr lang="en-US" sz="2400" dirty="0"/>
              <a:t>.</a:t>
            </a:r>
          </a:p>
          <a:p>
            <a:pPr marL="457200" lvl="1" indent="0" eaLnBrk="1" hangingPunct="1">
              <a:buSzPct val="75000"/>
            </a:pPr>
            <a:endParaRPr lang="en-US" sz="2400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81001"/>
            <a:ext cx="10134600" cy="646331"/>
          </a:xfrm>
        </p:spPr>
        <p:txBody>
          <a:bodyPr/>
          <a:lstStyle/>
          <a:p>
            <a:pPr eaLnBrk="1" hangingPunct="1"/>
            <a:r>
              <a:rPr lang="en-US" dirty="0"/>
              <a:t>Protocol strict de </a:t>
            </a:r>
            <a:r>
              <a:rPr lang="en-US" dirty="0" err="1"/>
              <a:t>blocare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vi-VN" dirty="0"/>
              <a:t>ă</a:t>
            </a:r>
            <a:r>
              <a:rPr lang="en-US" dirty="0"/>
              <a:t> faze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524000"/>
            <a:ext cx="8534400" cy="48006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i="1" dirty="0">
                <a:solidFill>
                  <a:schemeClr val="folHlink"/>
                </a:solidFill>
              </a:rPr>
              <a:t> </a:t>
            </a:r>
            <a:r>
              <a:rPr lang="en-US" i="1" u="sng" dirty="0">
                <a:solidFill>
                  <a:schemeClr val="folHlink"/>
                </a:solidFill>
              </a:rPr>
              <a:t>Strict 2PL protocol</a:t>
            </a:r>
            <a:r>
              <a:rPr lang="en-US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/>
              <a:t>rile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menţinute</a:t>
            </a:r>
            <a:r>
              <a:rPr lang="en-US" dirty="0"/>
              <a:t> de c</a:t>
            </a:r>
            <a:r>
              <a:rPr lang="vi-VN" dirty="0"/>
              <a:t>ă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tranzacţie</a:t>
            </a:r>
            <a:r>
              <a:rPr lang="en-US" dirty="0"/>
              <a:t> </a:t>
            </a:r>
            <a:r>
              <a:rPr lang="en-US" dirty="0" err="1"/>
              <a:t>pân</a:t>
            </a:r>
            <a:r>
              <a:rPr lang="vi-VN" dirty="0"/>
              <a:t>ă </a:t>
            </a:r>
            <a:r>
              <a:rPr lang="en-US" dirty="0" err="1"/>
              <a:t>imediat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de </a:t>
            </a:r>
            <a:r>
              <a:rPr lang="en-US" b="1" i="1" dirty="0"/>
              <a:t>commit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20" y="3185160"/>
            <a:ext cx="5943600" cy="337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72870"/>
            <a:ext cx="10134600" cy="646331"/>
          </a:xfrm>
        </p:spPr>
        <p:txBody>
          <a:bodyPr/>
          <a:lstStyle/>
          <a:p>
            <a:pPr eaLnBrk="1" hangingPunct="1"/>
            <a:r>
              <a:rPr lang="en-US" dirty="0" err="1"/>
              <a:t>Gestionarea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 err="1"/>
              <a:t>rilor</a:t>
            </a:r>
            <a:endParaRPr lang="en-US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1752600"/>
            <a:ext cx="9372600" cy="4648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Cererile</a:t>
            </a:r>
            <a:r>
              <a:rPr lang="en-US" dirty="0"/>
              <a:t> de </a:t>
            </a:r>
            <a:r>
              <a:rPr lang="en-US" dirty="0" err="1"/>
              <a:t>blocare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deblocare</a:t>
            </a:r>
            <a:r>
              <a:rPr lang="en-US" dirty="0"/>
              <a:t> de </a:t>
            </a:r>
            <a:r>
              <a:rPr lang="en-US" dirty="0" err="1"/>
              <a:t>obiecte</a:t>
            </a:r>
            <a:r>
              <a:rPr lang="en-US" dirty="0"/>
              <a:t> sunt </a:t>
            </a:r>
            <a:r>
              <a:rPr lang="en-US" dirty="0" err="1"/>
              <a:t>gestionate</a:t>
            </a:r>
            <a:r>
              <a:rPr lang="en-US" dirty="0"/>
              <a:t> de </a:t>
            </a:r>
            <a:r>
              <a:rPr lang="en-US" dirty="0" err="1"/>
              <a:t>modulul</a:t>
            </a:r>
            <a:r>
              <a:rPr lang="en-US" dirty="0"/>
              <a:t> </a:t>
            </a:r>
            <a:r>
              <a:rPr lang="ro-RO" i="1" dirty="0"/>
              <a:t>L</a:t>
            </a:r>
            <a:r>
              <a:rPr lang="en-US" i="1" dirty="0" err="1"/>
              <a:t>ock</a:t>
            </a:r>
            <a:r>
              <a:rPr lang="en-US" i="1" dirty="0"/>
              <a:t> </a:t>
            </a:r>
            <a:r>
              <a:rPr lang="ro-RO" i="1" dirty="0"/>
              <a:t>M</a:t>
            </a:r>
            <a:r>
              <a:rPr lang="en-US" i="1" dirty="0" err="1"/>
              <a:t>anagement</a:t>
            </a:r>
            <a:endParaRPr lang="ro-RO" i="1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1200" i="1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vi-VN" dirty="0"/>
              <a:t>ă </a:t>
            </a:r>
            <a:r>
              <a:rPr lang="en-US" dirty="0"/>
              <a:t>de bloc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vi-VN" dirty="0"/>
              <a:t> </a:t>
            </a:r>
            <a:r>
              <a:rPr lang="en-US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Tranzacţiile</a:t>
            </a:r>
            <a:r>
              <a:rPr lang="en-US" dirty="0"/>
              <a:t> care au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puţin</a:t>
            </a:r>
            <a:r>
              <a:rPr lang="en-US" dirty="0"/>
              <a:t> o </a:t>
            </a:r>
            <a:r>
              <a:rPr lang="en-US" dirty="0" err="1"/>
              <a:t>blocare</a:t>
            </a:r>
            <a:endParaRPr lang="en-US" dirty="0"/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de </a:t>
            </a:r>
            <a:r>
              <a:rPr lang="en-US" dirty="0" err="1"/>
              <a:t>blocare</a:t>
            </a:r>
            <a:r>
              <a:rPr lang="en-US" dirty="0"/>
              <a:t> (</a:t>
            </a:r>
            <a:r>
              <a:rPr lang="en-US" i="1" dirty="0"/>
              <a:t>shared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i="1" dirty="0"/>
              <a:t>exclusive</a:t>
            </a:r>
            <a:r>
              <a:rPr lang="en-US" dirty="0"/>
              <a:t>)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Pointer c</a:t>
            </a:r>
            <a:r>
              <a:rPr lang="vi-VN" dirty="0"/>
              <a:t>ă</a:t>
            </a:r>
            <a:r>
              <a:rPr lang="en-US" dirty="0" err="1"/>
              <a:t>tre</a:t>
            </a:r>
            <a:r>
              <a:rPr lang="en-US" dirty="0"/>
              <a:t> o </a:t>
            </a:r>
            <a:r>
              <a:rPr lang="en-US" dirty="0" err="1"/>
              <a:t>coad</a:t>
            </a:r>
            <a:r>
              <a:rPr lang="vi-VN" dirty="0"/>
              <a:t>ă</a:t>
            </a:r>
            <a:r>
              <a:rPr lang="en-US" dirty="0"/>
              <a:t> de </a:t>
            </a:r>
            <a:r>
              <a:rPr lang="en-US" dirty="0" err="1"/>
              <a:t>cereri</a:t>
            </a:r>
            <a:r>
              <a:rPr lang="en-US" dirty="0"/>
              <a:t> de </a:t>
            </a:r>
            <a:r>
              <a:rPr lang="en-US" dirty="0" err="1"/>
              <a:t>blocare</a:t>
            </a:r>
            <a:endParaRPr lang="ro-RO" dirty="0"/>
          </a:p>
          <a:p>
            <a:pPr marL="749300" lvl="1" indent="-177800" eaLnBrk="1" hangingPunct="1">
              <a:buSzPct val="75000"/>
            </a:pPr>
            <a:endParaRPr lang="en-US" sz="1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Operaţiile</a:t>
            </a:r>
            <a:r>
              <a:rPr lang="en-US" dirty="0"/>
              <a:t> de </a:t>
            </a:r>
            <a:r>
              <a:rPr lang="en-US" dirty="0" err="1"/>
              <a:t>blocare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deblocare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vi-VN" dirty="0"/>
              <a:t>ă</a:t>
            </a:r>
            <a:r>
              <a:rPr lang="en-US" dirty="0"/>
              <a:t> fie </a:t>
            </a:r>
            <a:r>
              <a:rPr lang="en-US" dirty="0" err="1"/>
              <a:t>atomice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!!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# Deadlocks in Depth - Part 1 | Michael's Coding Spot">
            <a:extLst>
              <a:ext uri="{FF2B5EF4-FFF2-40B4-BE49-F238E27FC236}">
                <a16:creationId xmlns:a16="http://schemas.microsoft.com/office/drawing/2014/main" id="{47CA109F-1F97-9C94-346D-0D5D41916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3210" y="2827052"/>
            <a:ext cx="5004345" cy="3338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C39C45-EBD3-0330-7B5F-5ECD61258713}"/>
              </a:ext>
            </a:extLst>
          </p:cNvPr>
          <p:cNvSpPr txBox="1"/>
          <p:nvPr/>
        </p:nvSpPr>
        <p:spPr>
          <a:xfrm>
            <a:off x="667623" y="1895912"/>
            <a:ext cx="10989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or more transactions waiting for the same resources.</a:t>
            </a:r>
            <a:endParaRPr lang="ro-RO" dirty="0"/>
          </a:p>
          <a:p>
            <a:endParaRPr lang="ro-RO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C99DD8E-0566-7BFA-4031-79B2F5254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623" y="499996"/>
            <a:ext cx="10134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sz="5400" i="1" kern="0" dirty="0"/>
              <a:t>Deadlock</a:t>
            </a:r>
          </a:p>
        </p:txBody>
      </p:sp>
    </p:spTree>
    <p:extLst>
      <p:ext uri="{BB962C8B-B14F-4D97-AF65-F5344CB8AC3E}">
        <p14:creationId xmlns:p14="http://schemas.microsoft.com/office/powerpoint/2010/main" val="379858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12F1-E4D0-D38A-F6EF-8EC1D4B2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Dirty reads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Aplicatie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bancara</a:t>
            </a: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F7EF-F9F4-F95A-42A3-8D174FF89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Scenariu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O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 bază de date bancară și două tranzacții concurente care operează asupra aceluiași cont bancar.</a:t>
            </a:r>
          </a:p>
          <a:p>
            <a:endParaRPr lang="ro-RO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Situația inițială: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Contul lui Alex are un sold de 1000 RON.</a:t>
            </a:r>
          </a:p>
          <a:p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Tranzacția 1 (T1) – Transfer de 500 RON</a:t>
            </a:r>
          </a:p>
          <a:p>
            <a:pPr lvl="1"/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T1 citește soldul contului lui Alex: 1000 RON.</a:t>
            </a:r>
          </a:p>
          <a:p>
            <a:pPr lvl="1"/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T1 scade 500 RON din sold (nou sold: 500 RON).</a:t>
            </a:r>
          </a:p>
          <a:p>
            <a:pPr lvl="1"/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T1 nu a confirmat (</a:t>
            </a:r>
            <a:r>
              <a:rPr lang="ro-RO" dirty="0" err="1">
                <a:solidFill>
                  <a:schemeClr val="accent1">
                    <a:lumMod val="50000"/>
                  </a:schemeClr>
                </a:solidFill>
              </a:rPr>
              <a:t>commit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) încă modificarea.</a:t>
            </a:r>
          </a:p>
          <a:p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Tranzacția 2 (T2) – Verificare sold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pentru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retragere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600RON</a:t>
            </a: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Înainte ca T1 să facă </a:t>
            </a:r>
            <a:r>
              <a:rPr lang="ro-RO" dirty="0" err="1">
                <a:solidFill>
                  <a:schemeClr val="accent1">
                    <a:lumMod val="50000"/>
                  </a:schemeClr>
                </a:solidFill>
              </a:rPr>
              <a:t>commit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, T2 citește soldul contului lui Alex și vede 500 RON.</a:t>
            </a:r>
          </a:p>
          <a:p>
            <a:pPr lvl="1"/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T2 folosește această informație pentru a decide dacă poate aproba un alt transfer sau o retragere.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T2 </a:t>
            </a:r>
            <a:r>
              <a:rPr lang="en-US" dirty="0" err="1">
                <a:solidFill>
                  <a:srgbClr val="FF0000"/>
                </a:solidFill>
              </a:rPr>
              <a:t>poate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aproba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retragerea</a:t>
            </a:r>
            <a:r>
              <a:rPr lang="en-US" dirty="0">
                <a:solidFill>
                  <a:srgbClr val="FF0000"/>
                </a:solidFill>
              </a:rPr>
              <a:t> a 600 RON</a:t>
            </a:r>
            <a:endParaRPr lang="ro-R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Problema </a:t>
            </a:r>
            <a:r>
              <a:rPr lang="ro-RO" dirty="0" err="1">
                <a:solidFill>
                  <a:schemeClr val="accent1">
                    <a:lumMod val="50000"/>
                  </a:schemeClr>
                </a:solidFill>
              </a:rPr>
              <a:t>dirty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o-RO" dirty="0" err="1">
                <a:solidFill>
                  <a:schemeClr val="accent1">
                    <a:lumMod val="50000"/>
                  </a:schemeClr>
                </a:solidFill>
              </a:rPr>
              <a:t>read</a:t>
            </a: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Dacă T1 face </a:t>
            </a:r>
            <a:r>
              <a:rPr lang="ro-RO" dirty="0" err="1">
                <a:solidFill>
                  <a:schemeClr val="accent1">
                    <a:lumMod val="50000"/>
                  </a:schemeClr>
                </a:solidFill>
              </a:rPr>
              <a:t>rollback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 (anulează modificarea), soldul real revine la 1000 RON, dar T2 a luat deja o decizie bazată pe o informație greșită (citită înainte de </a:t>
            </a:r>
            <a:r>
              <a:rPr lang="ro-RO" dirty="0" err="1">
                <a:solidFill>
                  <a:schemeClr val="accent1">
                    <a:lumMod val="50000"/>
                  </a:schemeClr>
                </a:solidFill>
              </a:rPr>
              <a:t>commit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).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000934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33400"/>
            <a:ext cx="10134600" cy="923330"/>
          </a:xfrm>
        </p:spPr>
        <p:txBody>
          <a:bodyPr/>
          <a:lstStyle/>
          <a:p>
            <a:pPr eaLnBrk="1" hangingPunct="1"/>
            <a:r>
              <a:rPr lang="en-US" sz="5400" i="1" dirty="0"/>
              <a:t>Deadlock</a:t>
            </a:r>
          </a:p>
        </p:txBody>
      </p:sp>
      <p:pic>
        <p:nvPicPr>
          <p:cNvPr id="1026" name="Picture 2" descr="Routing and Dead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758525"/>
            <a:ext cx="6936096" cy="397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5648" y="5783164"/>
            <a:ext cx="2946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C00000"/>
                </a:solidFill>
              </a:rPr>
              <a:t>Detectare</a:t>
            </a:r>
            <a:endParaRPr lang="en-US" sz="4400" dirty="0">
              <a:solidFill>
                <a:srgbClr val="C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0048" y="5778804"/>
            <a:ext cx="28567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C00000"/>
                </a:solidFill>
              </a:rPr>
              <a:t>Prevenire</a:t>
            </a:r>
            <a:endParaRPr lang="en-US" sz="4400" dirty="0">
              <a:solidFill>
                <a:srgbClr val="C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44269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r>
              <a:rPr lang="en-US" dirty="0"/>
              <a:t> de </a:t>
            </a:r>
            <a:r>
              <a:rPr lang="en-US" i="1" dirty="0"/>
              <a:t>deadlock</a:t>
            </a:r>
          </a:p>
        </p:txBody>
      </p:sp>
      <p:sp>
        <p:nvSpPr>
          <p:cNvPr id="7" name="Rectangle 70"/>
          <p:cNvSpPr txBox="1">
            <a:spLocks noChangeArrowheads="1"/>
          </p:cNvSpPr>
          <p:nvPr/>
        </p:nvSpPr>
        <p:spPr bwMode="auto">
          <a:xfrm>
            <a:off x="8638115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E4E1E45-DEDC-4B19-978A-F366A85BFC89}" type="slidenum">
              <a:rPr lang="en-US" altLang="en-US" sz="1200">
                <a:solidFill>
                  <a:schemeClr val="hlink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solidFill>
                <a:schemeClr val="hlink"/>
              </a:solidFill>
              <a:latin typeface="Verdana" panose="020B060403050404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151715" y="1227138"/>
            <a:ext cx="3276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2600" kern="0" dirty="0"/>
              <a:t>T1</a:t>
            </a:r>
          </a:p>
          <a:p>
            <a:pPr marL="0" indent="0" eaLnBrk="1" hangingPunct="1">
              <a:buNone/>
              <a:defRPr/>
            </a:pPr>
            <a:r>
              <a:rPr lang="en-US" sz="2600" kern="0" dirty="0"/>
              <a:t>begin-transaction</a:t>
            </a:r>
          </a:p>
          <a:p>
            <a:pPr marL="0" indent="0" eaLnBrk="1" hangingPunct="1">
              <a:buNone/>
              <a:defRPr/>
            </a:pPr>
            <a:r>
              <a:rPr lang="en-US" sz="2600" b="1" kern="0" dirty="0"/>
              <a:t>Write-lock(A)</a:t>
            </a:r>
            <a:endParaRPr lang="en-US" sz="2600" kern="0" dirty="0"/>
          </a:p>
          <a:p>
            <a:pPr marL="0" indent="0" eaLnBrk="1" hangingPunct="1">
              <a:buNone/>
              <a:defRPr/>
            </a:pPr>
            <a:r>
              <a:rPr lang="en-US" sz="2600" kern="0" dirty="0"/>
              <a:t>Read(A)</a:t>
            </a:r>
            <a:endParaRPr lang="en-US" sz="2600" b="1" kern="0" dirty="0"/>
          </a:p>
          <a:p>
            <a:pPr marL="0" indent="0" eaLnBrk="1" hangingPunct="1">
              <a:buNone/>
              <a:defRPr/>
            </a:pPr>
            <a:r>
              <a:rPr lang="en-US" sz="2600" kern="0" dirty="0"/>
              <a:t>A=A-100</a:t>
            </a:r>
          </a:p>
          <a:p>
            <a:pPr marL="0" indent="0" eaLnBrk="1" hangingPunct="1">
              <a:buNone/>
              <a:defRPr/>
            </a:pPr>
            <a:r>
              <a:rPr lang="en-US" sz="2600" kern="0" dirty="0"/>
              <a:t>Write(A)</a:t>
            </a:r>
          </a:p>
          <a:p>
            <a:pPr marL="0" indent="0" eaLnBrk="1" hangingPunct="1">
              <a:buNone/>
              <a:defRPr/>
            </a:pPr>
            <a:r>
              <a:rPr lang="en-US" sz="2600" b="1" kern="0" dirty="0"/>
              <a:t>Write-lock(B)</a:t>
            </a:r>
            <a:endParaRPr lang="en-US" sz="2600" kern="0" dirty="0"/>
          </a:p>
          <a:p>
            <a:pPr marL="0" indent="0" eaLnBrk="1" hangingPunct="1">
              <a:buNone/>
              <a:defRPr/>
            </a:pPr>
            <a:r>
              <a:rPr lang="en-US" sz="2600" kern="0" dirty="0"/>
              <a:t>Wait</a:t>
            </a:r>
            <a:endParaRPr lang="en-US" sz="2600" b="1" kern="0" dirty="0"/>
          </a:p>
          <a:p>
            <a:pPr marL="0" indent="0" eaLnBrk="1" hangingPunct="1">
              <a:buNone/>
              <a:defRPr/>
            </a:pPr>
            <a:r>
              <a:rPr lang="en-US" sz="2600" kern="0" dirty="0"/>
              <a:t>Wait</a:t>
            </a:r>
          </a:p>
          <a:p>
            <a:pPr marL="0" indent="0" eaLnBrk="1" hangingPunct="1">
              <a:buNone/>
              <a:defRPr/>
            </a:pPr>
            <a:r>
              <a:rPr lang="en-US" sz="2600" kern="0" dirty="0"/>
              <a:t>…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33115" y="1227138"/>
            <a:ext cx="297180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C00000"/>
                </a:solidFill>
              </a:rPr>
              <a:t>T2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>
              <a:solidFill>
                <a:srgbClr val="C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C00000"/>
                </a:solidFill>
              </a:rPr>
              <a:t>begin-transaction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C00000"/>
                </a:solidFill>
              </a:rPr>
              <a:t>Write-lock(B)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C00000"/>
                </a:solidFill>
              </a:rPr>
              <a:t>Read(B)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C00000"/>
                </a:solidFill>
              </a:rPr>
              <a:t>B=B*1.06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C00000"/>
                </a:solidFill>
              </a:rPr>
              <a:t>Write(B)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C00000"/>
                </a:solidFill>
              </a:rPr>
              <a:t>write-lock(A)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C00000"/>
                </a:solidFill>
              </a:rPr>
              <a:t>Wait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C00000"/>
                </a:solidFill>
              </a:rPr>
              <a:t>Wait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/>
              <a:t>…</a:t>
            </a:r>
            <a:endParaRPr lang="en-US" altLang="en-US" sz="2600">
              <a:solidFill>
                <a:schemeClr val="tx1"/>
              </a:solidFill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79" y="5829300"/>
            <a:ext cx="347503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www.lawtrust.co.za/wp-content/uploads/smart_time_stamp_img2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4114800"/>
            <a:ext cx="2147554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268070"/>
            <a:ext cx="10058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 dirty="0" err="1"/>
              <a:t>Prevenire</a:t>
            </a:r>
            <a:r>
              <a:rPr lang="en-US" kern="0" dirty="0"/>
              <a:t> </a:t>
            </a:r>
            <a:r>
              <a:rPr lang="en-US" i="1" kern="0" dirty="0"/>
              <a:t>deadlock </a:t>
            </a:r>
            <a:r>
              <a:rPr lang="en-US" kern="0" dirty="0" err="1"/>
              <a:t>prin</a:t>
            </a:r>
            <a:r>
              <a:rPr lang="en-US" kern="0" dirty="0"/>
              <a:t> </a:t>
            </a:r>
            <a:r>
              <a:rPr lang="en-US" i="1" kern="0" dirty="0"/>
              <a:t>timestamp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62000" y="1295400"/>
            <a:ext cx="108204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228600" indent="-228600" algn="just" eaLnBrk="1" hangingPunct="1"/>
            <a:r>
              <a:rPr lang="en-US" kern="0" dirty="0"/>
              <a:t> </a:t>
            </a:r>
            <a:r>
              <a:rPr lang="en-US" kern="0" dirty="0" err="1"/>
              <a:t>Tranzacţiile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</a:t>
            </a:r>
            <a:r>
              <a:rPr lang="en-US" kern="0" dirty="0" err="1"/>
              <a:t>vechi</a:t>
            </a:r>
            <a:r>
              <a:rPr lang="en-US" kern="0" dirty="0"/>
              <a:t> au </a:t>
            </a:r>
            <a:r>
              <a:rPr lang="en-US" kern="0" dirty="0" err="1"/>
              <a:t>prioritatea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mare</a:t>
            </a:r>
          </a:p>
          <a:p>
            <a:pPr marL="228600" indent="-228600" algn="just" eaLnBrk="1" hangingPunct="1"/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</a:t>
            </a:r>
            <a:r>
              <a:rPr lang="en-US" kern="0" dirty="0" err="1"/>
              <a:t>doreşte</a:t>
            </a:r>
            <a:r>
              <a:rPr lang="en-US" kern="0" dirty="0"/>
              <a:t> </a:t>
            </a:r>
            <a:r>
              <a:rPr lang="en-US" kern="0" dirty="0" err="1"/>
              <a:t>acces</a:t>
            </a:r>
            <a:r>
              <a:rPr lang="ro-RO" kern="0" dirty="0" err="1"/>
              <a:t>ul</a:t>
            </a:r>
            <a:r>
              <a:rPr lang="en-US" kern="0" dirty="0"/>
              <a:t> la un </a:t>
            </a:r>
            <a:r>
              <a:rPr lang="en-US" kern="0" dirty="0" err="1"/>
              <a:t>obiect</a:t>
            </a:r>
            <a:r>
              <a:rPr lang="en-US" kern="0" dirty="0"/>
              <a:t> </a:t>
            </a:r>
            <a:r>
              <a:rPr lang="en-US" kern="0" dirty="0" err="1"/>
              <a:t>blocat</a:t>
            </a:r>
            <a:r>
              <a:rPr lang="en-US" kern="0" dirty="0"/>
              <a:t> de  </a:t>
            </a:r>
            <a:r>
              <a:rPr lang="en-US" kern="0" dirty="0" err="1"/>
              <a:t>T</a:t>
            </a:r>
            <a:r>
              <a:rPr lang="en-US" kern="0" baseline="-25000" dirty="0" err="1"/>
              <a:t>j</a:t>
            </a:r>
            <a:r>
              <a:rPr lang="en-US" kern="0" dirty="0"/>
              <a:t> :</a:t>
            </a:r>
          </a:p>
          <a:p>
            <a:pPr marL="749300" lvl="1" indent="-177800" algn="just" eaLnBrk="1" hangingPunct="1">
              <a:buSzPct val="75000"/>
            </a:pPr>
            <a:r>
              <a:rPr lang="en-US" kern="0" dirty="0"/>
              <a:t> </a:t>
            </a:r>
            <a:r>
              <a:rPr lang="en-US" i="1" kern="0" dirty="0"/>
              <a:t>Wait-Die</a:t>
            </a:r>
            <a:r>
              <a:rPr lang="en-US" kern="0" dirty="0"/>
              <a:t>: </a:t>
            </a:r>
            <a:r>
              <a:rPr lang="en-US" kern="0" dirty="0" err="1"/>
              <a:t>Dac</a:t>
            </a:r>
            <a:r>
              <a:rPr lang="vi-VN" kern="0" dirty="0"/>
              <a:t>ă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are </a:t>
            </a:r>
            <a:r>
              <a:rPr lang="en-US" kern="0" dirty="0" err="1"/>
              <a:t>prioritate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mare,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</a:t>
            </a:r>
            <a:r>
              <a:rPr lang="en-US" kern="0" dirty="0" err="1"/>
              <a:t>aşteapt</a:t>
            </a:r>
            <a:r>
              <a:rPr lang="vi-VN" kern="0" dirty="0"/>
              <a:t>ă</a:t>
            </a:r>
            <a:r>
              <a:rPr lang="en-US" kern="0" dirty="0"/>
              <a:t> dup</a:t>
            </a:r>
            <a:r>
              <a:rPr lang="vi-VN" kern="0" dirty="0"/>
              <a:t>ă </a:t>
            </a:r>
            <a:r>
              <a:rPr lang="en-US" kern="0" dirty="0" err="1"/>
              <a:t>T</a:t>
            </a:r>
            <a:r>
              <a:rPr lang="en-US" kern="0" baseline="-25000" dirty="0" err="1"/>
              <a:t>j</a:t>
            </a:r>
            <a:r>
              <a:rPr lang="en-US" kern="0" dirty="0"/>
              <a:t>; </a:t>
            </a:r>
            <a:r>
              <a:rPr lang="en-US" kern="0" dirty="0" err="1"/>
              <a:t>altfel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se </a:t>
            </a:r>
            <a:r>
              <a:rPr lang="en-US" kern="0" dirty="0" err="1"/>
              <a:t>termin</a:t>
            </a:r>
            <a:r>
              <a:rPr lang="vi-VN" kern="0" dirty="0"/>
              <a:t>ă</a:t>
            </a:r>
            <a:endParaRPr lang="en-US" kern="0" dirty="0"/>
          </a:p>
          <a:p>
            <a:pPr marL="749300" lvl="1" indent="-177800" algn="just" eaLnBrk="1" hangingPunct="1">
              <a:buSzPct val="75000"/>
            </a:pPr>
            <a:r>
              <a:rPr lang="en-US" kern="0" dirty="0"/>
              <a:t> </a:t>
            </a:r>
            <a:r>
              <a:rPr lang="en-US" i="1" kern="0" dirty="0"/>
              <a:t>Wound-Wait</a:t>
            </a:r>
            <a:r>
              <a:rPr lang="en-US" kern="0" dirty="0"/>
              <a:t>: Dac</a:t>
            </a:r>
            <a:r>
              <a:rPr lang="vi-VN" kern="0" dirty="0"/>
              <a:t>ă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are </a:t>
            </a:r>
            <a:r>
              <a:rPr lang="en-US" kern="0" dirty="0" err="1"/>
              <a:t>prioritate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mare, </a:t>
            </a:r>
            <a:r>
              <a:rPr lang="en-US" kern="0" dirty="0" err="1"/>
              <a:t>T</a:t>
            </a:r>
            <a:r>
              <a:rPr lang="en-US" kern="0" baseline="-25000" dirty="0" err="1"/>
              <a:t>j</a:t>
            </a:r>
            <a:r>
              <a:rPr lang="en-US" kern="0" dirty="0"/>
              <a:t> se </a:t>
            </a:r>
            <a:r>
              <a:rPr lang="en-US" kern="0" dirty="0" err="1"/>
              <a:t>termin</a:t>
            </a:r>
            <a:r>
              <a:rPr lang="vi-VN" kern="0" dirty="0"/>
              <a:t>ă</a:t>
            </a:r>
            <a:r>
              <a:rPr lang="en-US" kern="0" dirty="0"/>
              <a:t>; </a:t>
            </a:r>
            <a:r>
              <a:rPr lang="en-US" kern="0" dirty="0" err="1"/>
              <a:t>altfel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</a:t>
            </a:r>
            <a:r>
              <a:rPr lang="en-US" kern="0" dirty="0" err="1"/>
              <a:t>aşteapt</a:t>
            </a:r>
            <a:r>
              <a:rPr lang="vi-VN" kern="0" dirty="0"/>
              <a:t>ă</a:t>
            </a:r>
            <a:endParaRPr lang="en-US" kern="0" dirty="0"/>
          </a:p>
          <a:p>
            <a:pPr marL="228600" indent="-228600" algn="just" eaLnBrk="1" hangingPunct="1"/>
            <a:endParaRPr lang="en-US" kern="0" dirty="0"/>
          </a:p>
          <a:p>
            <a:pPr marL="228600" indent="-228600" algn="just" eaLnBrk="1" hangingPunct="1"/>
            <a:r>
              <a:rPr lang="en-US" kern="0" dirty="0"/>
              <a:t> </a:t>
            </a:r>
            <a:r>
              <a:rPr lang="en-US" kern="0" dirty="0" err="1"/>
              <a:t>Dac</a:t>
            </a:r>
            <a:r>
              <a:rPr lang="vi-VN" kern="0" dirty="0"/>
              <a:t>ă</a:t>
            </a:r>
            <a:r>
              <a:rPr lang="en-US" kern="0" dirty="0"/>
              <a:t> o </a:t>
            </a:r>
            <a:r>
              <a:rPr lang="en-US" kern="0" dirty="0" err="1"/>
              <a:t>tranzacţie</a:t>
            </a:r>
            <a:r>
              <a:rPr lang="en-US" kern="0" dirty="0"/>
              <a:t> </a:t>
            </a:r>
            <a:r>
              <a:rPr lang="en-US" kern="0" dirty="0" err="1"/>
              <a:t>eliminat</a:t>
            </a:r>
            <a:r>
              <a:rPr lang="vi-VN" kern="0" dirty="0"/>
              <a:t>ă </a:t>
            </a:r>
            <a:endParaRPr lang="en-US" kern="0" dirty="0"/>
          </a:p>
          <a:p>
            <a:pPr marL="0" indent="0" algn="just" eaLnBrk="1" hangingPunct="1">
              <a:buNone/>
            </a:pPr>
            <a:r>
              <a:rPr lang="en-US" kern="0" dirty="0"/>
              <a:t>    se </a:t>
            </a:r>
            <a:r>
              <a:rPr lang="en-US" kern="0" dirty="0" err="1"/>
              <a:t>reporneşte</a:t>
            </a:r>
            <a:r>
              <a:rPr lang="en-US" kern="0" dirty="0"/>
              <a:t> ulterior, </a:t>
            </a:r>
          </a:p>
          <a:p>
            <a:pPr marL="0" indent="0" algn="just" eaLnBrk="1" hangingPunct="1">
              <a:buNone/>
            </a:pPr>
            <a:r>
              <a:rPr lang="en-US" kern="0" dirty="0"/>
              <a:t>    </a:t>
            </a:r>
            <a:r>
              <a:rPr lang="en-US" kern="0" dirty="0" err="1"/>
              <a:t>va</a:t>
            </a:r>
            <a:r>
              <a:rPr lang="en-US" kern="0" dirty="0"/>
              <a:t> </a:t>
            </a:r>
            <a:r>
              <a:rPr lang="en-US" kern="0" dirty="0" err="1"/>
              <a:t>avea</a:t>
            </a:r>
            <a:r>
              <a:rPr lang="en-US" kern="0" dirty="0"/>
              <a:t> </a:t>
            </a:r>
            <a:r>
              <a:rPr lang="en-US" i="1" kern="0" dirty="0"/>
              <a:t>timestamp</a:t>
            </a:r>
            <a:r>
              <a:rPr lang="en-US" kern="0" dirty="0"/>
              <a:t>-</a:t>
            </a:r>
            <a:r>
              <a:rPr lang="en-US" kern="0" dirty="0" err="1"/>
              <a:t>ul</a:t>
            </a:r>
            <a:r>
              <a:rPr lang="en-US" kern="0" dirty="0"/>
              <a:t> original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227083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betanews.com/wp-content/uploads/2013/01/clock-expired-ti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457200"/>
            <a:ext cx="9677400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649070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Prevenirea</a:t>
            </a:r>
            <a:r>
              <a:rPr lang="en-US" dirty="0"/>
              <a:t> </a:t>
            </a:r>
            <a:r>
              <a:rPr lang="en-US" i="1" dirty="0"/>
              <a:t>deadlock</a:t>
            </a:r>
            <a:r>
              <a:rPr lang="en-US" dirty="0"/>
              <a:t>-</a:t>
            </a:r>
            <a:r>
              <a:rPr lang="en-US" dirty="0" err="1"/>
              <a:t>ului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8200" y="1905000"/>
            <a:ext cx="10668000" cy="4572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800" dirty="0" err="1">
                <a:latin typeface="+mj-lt"/>
              </a:rPr>
              <a:t>Ierarhia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blocărilor</a:t>
            </a:r>
            <a:r>
              <a:rPr lang="en-US" sz="1800" dirty="0">
                <a:latin typeface="+mj-lt"/>
              </a:rPr>
              <a:t>: Se </a:t>
            </a:r>
            <a:r>
              <a:rPr lang="en-US" sz="1800" dirty="0" err="1">
                <a:latin typeface="+mj-lt"/>
              </a:rPr>
              <a:t>stabileste</a:t>
            </a:r>
            <a:r>
              <a:rPr lang="en-US" sz="1800" dirty="0">
                <a:latin typeface="+mj-lt"/>
              </a:rPr>
              <a:t> o </a:t>
            </a:r>
            <a:r>
              <a:rPr lang="en-US" sz="1800" dirty="0" err="1">
                <a:latin typeface="+mj-lt"/>
              </a:rPr>
              <a:t>ierarhie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pentru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obținerea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blocărilor</a:t>
            </a:r>
            <a:r>
              <a:rPr lang="en-US" sz="1800" dirty="0">
                <a:latin typeface="+mj-lt"/>
              </a:rPr>
              <a:t>, se </a:t>
            </a:r>
            <a:r>
              <a:rPr lang="en-US" sz="1800" dirty="0" err="1">
                <a:latin typeface="+mj-lt"/>
              </a:rPr>
              <a:t>asigura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că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tranzacțiile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solicită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întotdeauna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blocările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în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aceeași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ordine</a:t>
            </a:r>
            <a:r>
              <a:rPr lang="en-US" sz="1800" dirty="0">
                <a:latin typeface="+mj-lt"/>
              </a:rPr>
              <a:t> - </a:t>
            </a:r>
            <a:r>
              <a:rPr lang="en-US" sz="1800" dirty="0" err="1">
                <a:latin typeface="+mj-lt"/>
              </a:rPr>
              <a:t>ajută</a:t>
            </a:r>
            <a:r>
              <a:rPr lang="en-US" sz="1800" dirty="0">
                <a:latin typeface="+mj-lt"/>
              </a:rPr>
              <a:t> la </a:t>
            </a:r>
            <a:r>
              <a:rPr lang="en-US" sz="1800" dirty="0" err="1">
                <a:latin typeface="+mj-lt"/>
              </a:rPr>
              <a:t>prevenirea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așteptării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circulare</a:t>
            </a:r>
            <a:r>
              <a:rPr lang="en-US" sz="1800" dirty="0">
                <a:latin typeface="+mj-lt"/>
              </a:rPr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1800" dirty="0">
              <a:latin typeface="+mj-lt"/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800" dirty="0" err="1">
                <a:latin typeface="+mj-lt"/>
              </a:rPr>
              <a:t>Timpuri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limită</a:t>
            </a:r>
            <a:r>
              <a:rPr lang="en-US" sz="1800" dirty="0">
                <a:latin typeface="+mj-lt"/>
              </a:rPr>
              <a:t>: </a:t>
            </a:r>
            <a:r>
              <a:rPr lang="en-US" sz="1800" dirty="0" err="1">
                <a:latin typeface="+mj-lt"/>
              </a:rPr>
              <a:t>Implementați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timpuri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limită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pentru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cererile</a:t>
            </a:r>
            <a:r>
              <a:rPr lang="en-US" sz="1800" dirty="0">
                <a:latin typeface="+mj-lt"/>
              </a:rPr>
              <a:t> de </a:t>
            </a:r>
            <a:r>
              <a:rPr lang="en-US" sz="1800" dirty="0" err="1">
                <a:latin typeface="+mj-lt"/>
              </a:rPr>
              <a:t>blocare</a:t>
            </a:r>
            <a:r>
              <a:rPr lang="en-US" sz="1800" dirty="0">
                <a:latin typeface="+mj-lt"/>
              </a:rPr>
              <a:t>. </a:t>
            </a:r>
            <a:r>
              <a:rPr lang="en-US" sz="1800" dirty="0" err="1">
                <a:latin typeface="+mj-lt"/>
              </a:rPr>
              <a:t>Dacă</a:t>
            </a:r>
            <a:r>
              <a:rPr lang="en-US" sz="1800" dirty="0">
                <a:latin typeface="+mj-lt"/>
              </a:rPr>
              <a:t> o </a:t>
            </a:r>
            <a:r>
              <a:rPr lang="en-US" sz="1800" dirty="0" err="1">
                <a:latin typeface="+mj-lt"/>
              </a:rPr>
              <a:t>tranzacție</a:t>
            </a:r>
            <a:r>
              <a:rPr lang="en-US" sz="1800" dirty="0">
                <a:latin typeface="+mj-lt"/>
              </a:rPr>
              <a:t> nu </a:t>
            </a:r>
            <a:r>
              <a:rPr lang="en-US" sz="1800" dirty="0" err="1">
                <a:latin typeface="+mj-lt"/>
              </a:rPr>
              <a:t>poate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obține</a:t>
            </a:r>
            <a:r>
              <a:rPr lang="en-US" sz="1800" dirty="0">
                <a:latin typeface="+mj-lt"/>
              </a:rPr>
              <a:t> o </a:t>
            </a:r>
            <a:r>
              <a:rPr lang="en-US" sz="1800" dirty="0" err="1">
                <a:latin typeface="+mj-lt"/>
              </a:rPr>
              <a:t>blocare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într</a:t>
            </a:r>
            <a:r>
              <a:rPr lang="en-US" sz="1800" dirty="0">
                <a:latin typeface="+mj-lt"/>
              </a:rPr>
              <a:t>-un interval de </a:t>
            </a:r>
            <a:r>
              <a:rPr lang="en-US" sz="1800" dirty="0" err="1">
                <a:latin typeface="+mj-lt"/>
              </a:rPr>
              <a:t>timp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specificat</a:t>
            </a:r>
            <a:r>
              <a:rPr lang="en-US" sz="1800" dirty="0">
                <a:latin typeface="+mj-lt"/>
              </a:rPr>
              <a:t>, </a:t>
            </a:r>
            <a:r>
              <a:rPr lang="en-US" sz="1800" dirty="0" err="1">
                <a:latin typeface="+mj-lt"/>
              </a:rPr>
              <a:t>eliberează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blocările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curente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și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încearcă</a:t>
            </a:r>
            <a:r>
              <a:rPr lang="en-US" sz="1800" dirty="0">
                <a:latin typeface="+mj-lt"/>
              </a:rPr>
              <a:t> din nou. </a:t>
            </a:r>
            <a:r>
              <a:rPr lang="en-US" sz="1800" dirty="0" err="1">
                <a:latin typeface="+mj-lt"/>
              </a:rPr>
              <a:t>Acest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lucru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previne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menținerea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blocărilor</a:t>
            </a:r>
            <a:r>
              <a:rPr lang="en-US" sz="1800" dirty="0">
                <a:latin typeface="+mj-lt"/>
              </a:rPr>
              <a:t> pe termen </a:t>
            </a:r>
            <a:r>
              <a:rPr lang="en-US" sz="1800" dirty="0" err="1">
                <a:latin typeface="+mj-lt"/>
              </a:rPr>
              <a:t>nelimitat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și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apariția</a:t>
            </a:r>
            <a:r>
              <a:rPr lang="en-US" sz="1800" dirty="0">
                <a:latin typeface="+mj-lt"/>
              </a:rPr>
              <a:t> </a:t>
            </a:r>
            <a:r>
              <a:rPr lang="en-US" sz="1800" dirty="0" err="1">
                <a:latin typeface="+mj-lt"/>
              </a:rPr>
              <a:t>interblocărilor</a:t>
            </a:r>
            <a:r>
              <a:rPr lang="en-US" sz="1800" dirty="0">
                <a:latin typeface="+mj-lt"/>
              </a:rPr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1800" dirty="0">
              <a:latin typeface="+mj-lt"/>
              <a:cs typeface="Times New Roman" panose="02020603050405020304" pitchFamily="18" charset="0"/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Detectarea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interblocărilor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Implementați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mecanism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detectare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interblocărilor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care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verifică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periodic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condițiile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așteptare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circulară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. </a:t>
            </a:r>
          </a:p>
          <a:p>
            <a:pPr eaLnBrk="1" hangingPunct="1"/>
            <a:endParaRPr lang="en-US" sz="1800" dirty="0">
              <a:latin typeface="+mj-lt"/>
              <a:cs typeface="Times New Roman" panose="02020603050405020304" pitchFamily="18" charset="0"/>
            </a:endParaRP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Timp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limită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blocare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Stabiliți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un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timp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limită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cât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timp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tranzacție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poate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deține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blocare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Dacă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tranzacția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depășește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acest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timp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eliberează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blocările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.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Acest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lucru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ajută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la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evitarea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situațiilor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în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care o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tranzacție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menține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blocare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pentru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perioadă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extinsă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ceea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ce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poate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 duce la </a:t>
            </a:r>
            <a:r>
              <a:rPr lang="en-US" sz="1800" dirty="0" err="1">
                <a:latin typeface="+mj-lt"/>
                <a:cs typeface="Times New Roman" panose="02020603050405020304" pitchFamily="18" charset="0"/>
              </a:rPr>
              <a:t>interblocări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E5E00-9B18-305C-B67C-269E034D0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B534F9DD-C7D2-42C0-D8DE-886BDF0C6BD4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649070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Prevenirea</a:t>
            </a:r>
            <a:r>
              <a:rPr lang="en-US" dirty="0"/>
              <a:t> </a:t>
            </a:r>
            <a:r>
              <a:rPr lang="en-US" i="1" dirty="0"/>
              <a:t>deadlock</a:t>
            </a:r>
            <a:r>
              <a:rPr lang="en-US" dirty="0"/>
              <a:t>-</a:t>
            </a:r>
            <a:r>
              <a:rPr lang="en-US" dirty="0" err="1"/>
              <a:t>ului</a:t>
            </a:r>
            <a:endParaRPr lang="en-US" dirty="0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4146368-4FC4-DC76-49B9-87AC32C842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1905000"/>
            <a:ext cx="10668000" cy="4572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800" dirty="0" err="1"/>
              <a:t>Ordinea</a:t>
            </a:r>
            <a:r>
              <a:rPr lang="en-US" sz="1800" dirty="0"/>
              <a:t> </a:t>
            </a:r>
            <a:r>
              <a:rPr lang="en-US" sz="1800" dirty="0" err="1"/>
              <a:t>tranzacțiilor</a:t>
            </a:r>
            <a:r>
              <a:rPr lang="en-US" sz="1800" dirty="0"/>
              <a:t>: </a:t>
            </a:r>
            <a:r>
              <a:rPr lang="en-US" sz="1800" dirty="0" err="1"/>
              <a:t>Impuneți</a:t>
            </a:r>
            <a:r>
              <a:rPr lang="en-US" sz="1800" dirty="0"/>
              <a:t> o </a:t>
            </a:r>
            <a:r>
              <a:rPr lang="en-US" sz="1800" dirty="0" err="1"/>
              <a:t>ordine</a:t>
            </a:r>
            <a:r>
              <a:rPr lang="en-US" sz="1800" dirty="0"/>
              <a:t> </a:t>
            </a:r>
            <a:r>
              <a:rPr lang="en-US" sz="1800" dirty="0" err="1"/>
              <a:t>consecventă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care </a:t>
            </a:r>
            <a:r>
              <a:rPr lang="en-US" sz="1800" dirty="0" err="1"/>
              <a:t>tranzacțiile</a:t>
            </a:r>
            <a:r>
              <a:rPr lang="en-US" sz="1800" dirty="0"/>
              <a:t> </a:t>
            </a:r>
            <a:r>
              <a:rPr lang="en-US" sz="1800" dirty="0" err="1"/>
              <a:t>obțin</a:t>
            </a:r>
            <a:r>
              <a:rPr lang="en-US" sz="1800" dirty="0"/>
              <a:t> </a:t>
            </a:r>
            <a:r>
              <a:rPr lang="en-US" sz="1800" dirty="0" err="1"/>
              <a:t>blocările</a:t>
            </a:r>
            <a:r>
              <a:rPr lang="en-US" sz="1800" dirty="0"/>
              <a:t>. </a:t>
            </a:r>
            <a:r>
              <a:rPr lang="en-US" sz="1800" dirty="0" err="1"/>
              <a:t>Aceasta</a:t>
            </a:r>
            <a:r>
              <a:rPr lang="en-US" sz="1800" dirty="0"/>
              <a:t> </a:t>
            </a:r>
            <a:r>
              <a:rPr lang="en-US" sz="1800" dirty="0" err="1"/>
              <a:t>poate</a:t>
            </a:r>
            <a:r>
              <a:rPr lang="en-US" sz="1800" dirty="0"/>
              <a:t> fi </a:t>
            </a:r>
            <a:r>
              <a:rPr lang="en-US" sz="1800" dirty="0" err="1"/>
              <a:t>bazată</a:t>
            </a:r>
            <a:r>
              <a:rPr lang="en-US" sz="1800" dirty="0"/>
              <a:t> pe ID-urile </a:t>
            </a:r>
            <a:r>
              <a:rPr lang="en-US" sz="1800" dirty="0" err="1"/>
              <a:t>tranzacțiilor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pe </a:t>
            </a:r>
            <a:r>
              <a:rPr lang="en-US" sz="1800" dirty="0" err="1"/>
              <a:t>alte</a:t>
            </a:r>
            <a:r>
              <a:rPr lang="en-US" sz="1800" dirty="0"/>
              <a:t> </a:t>
            </a:r>
            <a:r>
              <a:rPr lang="en-US" sz="1800" dirty="0" err="1"/>
              <a:t>criterii</a:t>
            </a:r>
            <a:r>
              <a:rPr lang="en-US" sz="1800" dirty="0"/>
              <a:t>. – se </a:t>
            </a:r>
            <a:r>
              <a:rPr lang="en-US" sz="1800" dirty="0" err="1"/>
              <a:t>reduc</a:t>
            </a:r>
            <a:r>
              <a:rPr lang="en-US" sz="1800" dirty="0"/>
              <a:t>  </a:t>
            </a:r>
            <a:r>
              <a:rPr lang="en-US" sz="1800" dirty="0" err="1"/>
              <a:t>șansele</a:t>
            </a:r>
            <a:r>
              <a:rPr lang="en-US" sz="1800" dirty="0"/>
              <a:t> </a:t>
            </a:r>
            <a:r>
              <a:rPr lang="en-US" sz="1800" dirty="0" err="1"/>
              <a:t>apariției</a:t>
            </a:r>
            <a:r>
              <a:rPr lang="en-US" sz="1800" dirty="0"/>
              <a:t> </a:t>
            </a:r>
            <a:r>
              <a:rPr lang="en-US" sz="1800" dirty="0" err="1"/>
              <a:t>condițiilor</a:t>
            </a:r>
            <a:r>
              <a:rPr lang="en-US" sz="1800" dirty="0"/>
              <a:t> de </a:t>
            </a:r>
            <a:r>
              <a:rPr lang="en-US" sz="1800" dirty="0" err="1"/>
              <a:t>așteptare</a:t>
            </a:r>
            <a:r>
              <a:rPr lang="en-US" sz="1800" dirty="0"/>
              <a:t> </a:t>
            </a:r>
            <a:r>
              <a:rPr lang="en-US" sz="1800" dirty="0" err="1"/>
              <a:t>circulară</a:t>
            </a:r>
            <a:r>
              <a:rPr lang="en-US" sz="1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1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800" dirty="0" err="1"/>
              <a:t>Reducerea</a:t>
            </a:r>
            <a:r>
              <a:rPr lang="en-US" sz="1800" dirty="0"/>
              <a:t> </a:t>
            </a:r>
            <a:r>
              <a:rPr lang="en-US" sz="1800" dirty="0" err="1"/>
              <a:t>timpului</a:t>
            </a:r>
            <a:r>
              <a:rPr lang="en-US" sz="1800" dirty="0"/>
              <a:t> </a:t>
            </a:r>
            <a:r>
              <a:rPr lang="en-US" sz="1800" dirty="0" err="1"/>
              <a:t>tranzacțiilor</a:t>
            </a:r>
            <a:r>
              <a:rPr lang="en-US" sz="1800" dirty="0"/>
              <a:t>: </a:t>
            </a:r>
            <a:r>
              <a:rPr lang="en-US" sz="1800" dirty="0" err="1"/>
              <a:t>Minimizați</a:t>
            </a:r>
            <a:r>
              <a:rPr lang="en-US" sz="1800" dirty="0"/>
              <a:t> </a:t>
            </a:r>
            <a:r>
              <a:rPr lang="en-US" sz="1800" dirty="0" err="1"/>
              <a:t>timpul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care o </a:t>
            </a:r>
            <a:r>
              <a:rPr lang="en-US" sz="1800" dirty="0" err="1"/>
              <a:t>tranzacție</a:t>
            </a:r>
            <a:r>
              <a:rPr lang="en-US" sz="1800" dirty="0"/>
              <a:t> </a:t>
            </a:r>
            <a:r>
              <a:rPr lang="en-US" sz="1800" dirty="0" err="1"/>
              <a:t>menține</a:t>
            </a:r>
            <a:r>
              <a:rPr lang="en-US" sz="1800" dirty="0"/>
              <a:t> </a:t>
            </a:r>
            <a:r>
              <a:rPr lang="en-US" sz="1800" dirty="0" err="1"/>
              <a:t>blocările</a:t>
            </a:r>
            <a:r>
              <a:rPr lang="en-US" sz="1800" dirty="0"/>
              <a:t>. </a:t>
            </a:r>
            <a:r>
              <a:rPr lang="en-US" sz="1800" dirty="0" err="1"/>
              <a:t>Descompuneți</a:t>
            </a:r>
            <a:r>
              <a:rPr lang="en-US" sz="1800" dirty="0"/>
              <a:t> </a:t>
            </a:r>
            <a:r>
              <a:rPr lang="en-US" sz="1800" dirty="0" err="1"/>
              <a:t>tranzacțiile</a:t>
            </a:r>
            <a:r>
              <a:rPr lang="en-US" sz="1800" dirty="0"/>
              <a:t> </a:t>
            </a:r>
            <a:r>
              <a:rPr lang="en-US" sz="1800" dirty="0" err="1"/>
              <a:t>complexe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unități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mici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eliberați</a:t>
            </a:r>
            <a:r>
              <a:rPr lang="en-US" sz="1800" dirty="0"/>
              <a:t> </a:t>
            </a:r>
            <a:r>
              <a:rPr lang="en-US" sz="1800" dirty="0" err="1"/>
              <a:t>blocările</a:t>
            </a:r>
            <a:r>
              <a:rPr lang="en-US" sz="1800" dirty="0"/>
              <a:t> </a:t>
            </a:r>
            <a:r>
              <a:rPr lang="en-US" sz="1800" dirty="0" err="1"/>
              <a:t>atunci</a:t>
            </a:r>
            <a:r>
              <a:rPr lang="en-US" sz="1800" dirty="0"/>
              <a:t> </a:t>
            </a:r>
            <a:r>
              <a:rPr lang="en-US" sz="1800" dirty="0" err="1"/>
              <a:t>când</a:t>
            </a:r>
            <a:r>
              <a:rPr lang="en-US" sz="1800" dirty="0"/>
              <a:t> nu </a:t>
            </a:r>
            <a:r>
              <a:rPr lang="en-US" sz="1800" dirty="0" err="1"/>
              <a:t>mai</a:t>
            </a:r>
            <a:r>
              <a:rPr lang="en-US" sz="1800" dirty="0"/>
              <a:t> sunt </a:t>
            </a:r>
            <a:r>
              <a:rPr lang="en-US" sz="1800" dirty="0" err="1"/>
              <a:t>necesare</a:t>
            </a:r>
            <a:r>
              <a:rPr lang="en-US" sz="1800" dirty="0"/>
              <a:t> pe </a:t>
            </a:r>
            <a:r>
              <a:rPr lang="en-US" sz="1800" dirty="0" err="1"/>
              <a:t>parcursul</a:t>
            </a:r>
            <a:r>
              <a:rPr lang="en-US" sz="1800" dirty="0"/>
              <a:t> </a:t>
            </a:r>
            <a:r>
              <a:rPr lang="en-US" sz="1800" dirty="0" err="1"/>
              <a:t>unei</a:t>
            </a:r>
            <a:r>
              <a:rPr lang="en-US" sz="1800" dirty="0"/>
              <a:t> </a:t>
            </a:r>
            <a:r>
              <a:rPr lang="en-US" sz="1800" dirty="0" err="1"/>
              <a:t>tranzacții</a:t>
            </a:r>
            <a:r>
              <a:rPr lang="en-US" sz="1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1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800" dirty="0"/>
              <a:t>Design-</a:t>
            </a:r>
            <a:r>
              <a:rPr lang="en-US" sz="1800" dirty="0" err="1"/>
              <a:t>ul</a:t>
            </a:r>
            <a:r>
              <a:rPr lang="en-US" sz="1800" dirty="0"/>
              <a:t> </a:t>
            </a:r>
            <a:r>
              <a:rPr lang="en-US" sz="1800" dirty="0" err="1"/>
              <a:t>bazei</a:t>
            </a:r>
            <a:r>
              <a:rPr lang="en-US" sz="1800" dirty="0"/>
              <a:t> de date: </a:t>
            </a:r>
            <a:r>
              <a:rPr lang="en-US" sz="1800" dirty="0" err="1"/>
              <a:t>Optimizați</a:t>
            </a:r>
            <a:r>
              <a:rPr lang="en-US" sz="1800" dirty="0"/>
              <a:t> schema </a:t>
            </a:r>
            <a:r>
              <a:rPr lang="en-US" sz="1800" dirty="0" err="1"/>
              <a:t>bazei</a:t>
            </a:r>
            <a:r>
              <a:rPr lang="en-US" sz="1800" dirty="0"/>
              <a:t> de date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interogările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minimiza</a:t>
            </a:r>
            <a:r>
              <a:rPr lang="en-US" sz="1800" dirty="0"/>
              <a:t> </a:t>
            </a:r>
            <a:r>
              <a:rPr lang="en-US" sz="1800" dirty="0" err="1"/>
              <a:t>necesitatea</a:t>
            </a:r>
            <a:r>
              <a:rPr lang="en-US" sz="1800" dirty="0"/>
              <a:t> </a:t>
            </a:r>
            <a:r>
              <a:rPr lang="en-US" sz="1800" dirty="0" err="1"/>
              <a:t>blocărilor</a:t>
            </a:r>
            <a:r>
              <a:rPr lang="en-US" sz="1800" dirty="0"/>
              <a:t>. </a:t>
            </a:r>
            <a:r>
              <a:rPr lang="en-US" sz="1800" dirty="0" err="1"/>
              <a:t>Luați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considerare</a:t>
            </a:r>
            <a:r>
              <a:rPr lang="en-US" sz="1800" dirty="0"/>
              <a:t> </a:t>
            </a:r>
            <a:r>
              <a:rPr lang="en-US" sz="1800" dirty="0" err="1"/>
              <a:t>denormalizarea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dirty="0" err="1"/>
              <a:t>alte</a:t>
            </a:r>
            <a:r>
              <a:rPr lang="en-US" sz="1800" dirty="0"/>
              <a:t> </a:t>
            </a:r>
            <a:r>
              <a:rPr lang="en-US" sz="1800" dirty="0" err="1"/>
              <a:t>tehnici</a:t>
            </a:r>
            <a:r>
              <a:rPr lang="en-US" sz="1800" dirty="0"/>
              <a:t> de </a:t>
            </a:r>
            <a:r>
              <a:rPr lang="en-US" sz="1800" dirty="0" err="1"/>
              <a:t>ajustare</a:t>
            </a:r>
            <a:r>
              <a:rPr lang="en-US" sz="1800" dirty="0"/>
              <a:t> a </a:t>
            </a:r>
            <a:r>
              <a:rPr lang="en-US" sz="1800" dirty="0" err="1"/>
              <a:t>performanței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reduce </a:t>
            </a:r>
            <a:r>
              <a:rPr lang="en-US" sz="1800" dirty="0" err="1"/>
              <a:t>concurența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resurse</a:t>
            </a:r>
            <a:r>
              <a:rPr lang="en-US" sz="1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1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800" dirty="0" err="1"/>
              <a:t>Educația</a:t>
            </a:r>
            <a:r>
              <a:rPr lang="en-US" sz="1800" dirty="0"/>
              <a:t> </a:t>
            </a:r>
            <a:r>
              <a:rPr lang="en-US" sz="1800" dirty="0" err="1"/>
              <a:t>utilizatorilor</a:t>
            </a:r>
            <a:r>
              <a:rPr lang="en-US" sz="1800" dirty="0"/>
              <a:t>: </a:t>
            </a:r>
            <a:r>
              <a:rPr lang="en-US" sz="1800" dirty="0" err="1"/>
              <a:t>Educați</a:t>
            </a:r>
            <a:r>
              <a:rPr lang="en-US" sz="1800" dirty="0"/>
              <a:t> </a:t>
            </a:r>
            <a:r>
              <a:rPr lang="en-US" sz="1800" dirty="0" err="1"/>
              <a:t>dezvoltatorii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utilizatorii</a:t>
            </a:r>
            <a:r>
              <a:rPr lang="en-US" sz="1800" dirty="0"/>
              <a:t> </a:t>
            </a:r>
            <a:r>
              <a:rPr lang="en-US" sz="1800" dirty="0" err="1"/>
              <a:t>despre</a:t>
            </a:r>
            <a:r>
              <a:rPr lang="en-US" sz="1800" dirty="0"/>
              <a:t> </a:t>
            </a:r>
            <a:r>
              <a:rPr lang="en-US" sz="1800" dirty="0" err="1"/>
              <a:t>strategiile</a:t>
            </a:r>
            <a:r>
              <a:rPr lang="en-US" sz="1800" dirty="0"/>
              <a:t> de </a:t>
            </a:r>
            <a:r>
              <a:rPr lang="en-US" sz="1800" dirty="0" err="1"/>
              <a:t>prevenire</a:t>
            </a:r>
            <a:r>
              <a:rPr lang="en-US" sz="1800" dirty="0"/>
              <a:t> a </a:t>
            </a:r>
            <a:r>
              <a:rPr lang="en-US" sz="1800" dirty="0" err="1"/>
              <a:t>interblocărilor</a:t>
            </a:r>
            <a:r>
              <a:rPr lang="en-US" sz="1800" dirty="0"/>
              <a:t>. </a:t>
            </a:r>
            <a:r>
              <a:rPr lang="en-US" sz="1800" dirty="0" err="1"/>
              <a:t>Încurajați</a:t>
            </a:r>
            <a:r>
              <a:rPr lang="en-US" sz="1800" dirty="0"/>
              <a:t> </a:t>
            </a:r>
            <a:r>
              <a:rPr lang="en-US" sz="1800" dirty="0" err="1"/>
              <a:t>practicile</a:t>
            </a:r>
            <a:r>
              <a:rPr lang="en-US" sz="1800" dirty="0"/>
              <a:t> care </a:t>
            </a:r>
            <a:r>
              <a:rPr lang="en-US" sz="1800" dirty="0" err="1"/>
              <a:t>reduc</a:t>
            </a:r>
            <a:r>
              <a:rPr lang="en-US" sz="1800" dirty="0"/>
              <a:t> </a:t>
            </a:r>
            <a:r>
              <a:rPr lang="en-US" sz="1800" dirty="0" err="1"/>
              <a:t>probabilitatea</a:t>
            </a:r>
            <a:r>
              <a:rPr lang="en-US" sz="1800" dirty="0"/>
              <a:t> </a:t>
            </a:r>
            <a:r>
              <a:rPr lang="en-US" sz="1800" dirty="0" err="1"/>
              <a:t>interblocărilor</a:t>
            </a:r>
            <a:r>
              <a:rPr lang="en-US" sz="1800" dirty="0"/>
              <a:t>, cum </a:t>
            </a:r>
            <a:r>
              <a:rPr lang="en-US" sz="1800" dirty="0" err="1"/>
              <a:t>ar</a:t>
            </a:r>
            <a:r>
              <a:rPr lang="en-US" sz="1800" dirty="0"/>
              <a:t> fi </a:t>
            </a:r>
            <a:r>
              <a:rPr lang="en-US" sz="1800" dirty="0" err="1"/>
              <a:t>obținerea</a:t>
            </a:r>
            <a:r>
              <a:rPr lang="en-US" sz="1800" dirty="0"/>
              <a:t> </a:t>
            </a:r>
            <a:r>
              <a:rPr lang="en-US" sz="1800" dirty="0" err="1"/>
              <a:t>blocărilor</a:t>
            </a:r>
            <a:r>
              <a:rPr lang="en-US" sz="1800" dirty="0"/>
              <a:t> </a:t>
            </a:r>
            <a:r>
              <a:rPr lang="en-US" sz="1800" dirty="0" err="1"/>
              <a:t>într</a:t>
            </a:r>
            <a:r>
              <a:rPr lang="en-US" sz="1800" dirty="0"/>
              <a:t>-o </a:t>
            </a:r>
            <a:r>
              <a:rPr lang="en-US" sz="1800" dirty="0" err="1"/>
              <a:t>ordine</a:t>
            </a:r>
            <a:r>
              <a:rPr lang="en-US" sz="1800" dirty="0"/>
              <a:t> </a:t>
            </a:r>
            <a:r>
              <a:rPr lang="en-US" sz="1800" dirty="0" err="1"/>
              <a:t>consecventă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58036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CC5C1-9419-2889-4D53-E551B6DE3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id="{AD7796C7-D97A-7837-EFFC-E9CA74C9EC69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649070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i="1" dirty="0"/>
              <a:t>deadlock</a:t>
            </a:r>
            <a:r>
              <a:rPr lang="en-US" dirty="0"/>
              <a:t>-</a:t>
            </a:r>
            <a:r>
              <a:rPr lang="en-US" dirty="0" err="1"/>
              <a:t>ului</a:t>
            </a:r>
            <a:endParaRPr lang="en-US" dirty="0"/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9C358349-BEAF-9DA0-023F-1C0033C02D5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1905000"/>
            <a:ext cx="10668000" cy="4572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Se </a:t>
            </a:r>
            <a:r>
              <a:rPr lang="en-US" dirty="0" err="1"/>
              <a:t>creaz</a:t>
            </a:r>
            <a:r>
              <a:rPr lang="vi-VN" dirty="0"/>
              <a:t>ă</a:t>
            </a:r>
            <a:r>
              <a:rPr lang="en-US" dirty="0"/>
              <a:t> un </a:t>
            </a:r>
            <a:r>
              <a:rPr lang="en-US" dirty="0" err="1">
                <a:solidFill>
                  <a:schemeClr val="folHlink"/>
                </a:solidFill>
              </a:rPr>
              <a:t>graf</a:t>
            </a:r>
            <a:r>
              <a:rPr lang="en-US" dirty="0">
                <a:solidFill>
                  <a:schemeClr val="folHlink"/>
                </a:solidFill>
              </a:rPr>
              <a:t> de </a:t>
            </a:r>
            <a:r>
              <a:rPr lang="en-US" dirty="0" err="1">
                <a:solidFill>
                  <a:schemeClr val="folHlink"/>
                </a:solidFill>
              </a:rPr>
              <a:t>aşteptare</a:t>
            </a:r>
            <a:r>
              <a:rPr lang="en-US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Nodurile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tranzacţii</a:t>
            </a:r>
            <a:endParaRPr lang="en-US" dirty="0"/>
          </a:p>
          <a:p>
            <a:pPr marL="749300" lvl="1" indent="-177800" eaLnBrk="1" hangingPunct="1">
              <a:buSzPct val="75000"/>
            </a:pPr>
            <a:r>
              <a:rPr lang="en-US" dirty="0"/>
              <a:t> Exist</a:t>
            </a:r>
            <a:r>
              <a:rPr lang="vi-VN" dirty="0"/>
              <a:t>ă</a:t>
            </a:r>
            <a:r>
              <a:rPr lang="en-US" dirty="0"/>
              <a:t> un arc de la T</a:t>
            </a:r>
            <a:r>
              <a:rPr lang="en-US" baseline="-25000" dirty="0"/>
              <a:t>i</a:t>
            </a:r>
            <a:r>
              <a:rPr lang="en-US" dirty="0"/>
              <a:t> la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T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err="1"/>
              <a:t>aşteapt</a:t>
            </a:r>
            <a:r>
              <a:rPr lang="vi-VN" dirty="0"/>
              <a:t>ă</a:t>
            </a:r>
            <a:r>
              <a:rPr lang="en-US" dirty="0"/>
              <a:t> dup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s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elibereze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blocat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 </a:t>
            </a:r>
            <a:r>
              <a:rPr lang="en-US" dirty="0" err="1"/>
              <a:t>este</a:t>
            </a:r>
            <a:r>
              <a:rPr lang="en-US" dirty="0"/>
              <a:t> un circuit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a </a:t>
            </a:r>
            <a:r>
              <a:rPr lang="en-US" dirty="0" err="1"/>
              <a:t>ap</a:t>
            </a:r>
            <a:r>
              <a:rPr lang="vi-VN" dirty="0"/>
              <a:t>ă</a:t>
            </a:r>
            <a:r>
              <a:rPr lang="en-US" dirty="0"/>
              <a:t>rut un </a:t>
            </a:r>
            <a:r>
              <a:rPr lang="en-US" i="1" dirty="0"/>
              <a:t>deadlock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Periodic SGBD </a:t>
            </a:r>
            <a:r>
              <a:rPr lang="en-US" dirty="0" err="1"/>
              <a:t>verific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 </a:t>
            </a:r>
            <a:r>
              <a:rPr lang="en-US" dirty="0"/>
              <a:t>au </a:t>
            </a:r>
            <a:r>
              <a:rPr lang="en-US" dirty="0" err="1"/>
              <a:t>ap</a:t>
            </a:r>
            <a:r>
              <a:rPr lang="vi-VN" dirty="0"/>
              <a:t>ă</a:t>
            </a:r>
            <a:r>
              <a:rPr lang="en-US" dirty="0"/>
              <a:t>rut </a:t>
            </a:r>
            <a:r>
              <a:rPr lang="en-US" dirty="0" err="1"/>
              <a:t>circuite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graful</a:t>
            </a:r>
            <a:r>
              <a:rPr lang="en-US" dirty="0"/>
              <a:t> de </a:t>
            </a:r>
            <a:r>
              <a:rPr lang="en-US" dirty="0" err="1"/>
              <a:t>aşteptare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470581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304801"/>
            <a:ext cx="10058400" cy="646331"/>
          </a:xfrm>
        </p:spPr>
        <p:txBody>
          <a:bodyPr/>
          <a:lstStyle/>
          <a:p>
            <a:pPr eaLnBrk="1" hangingPunct="1"/>
            <a:r>
              <a:rPr lang="en-US" dirty="0" err="1"/>
              <a:t>Detectare</a:t>
            </a:r>
            <a:r>
              <a:rPr lang="en-US" dirty="0"/>
              <a:t> </a:t>
            </a:r>
            <a:r>
              <a:rPr lang="en-US" i="1" dirty="0"/>
              <a:t>deadlock</a:t>
            </a:r>
            <a:endParaRPr lang="en-US" dirty="0"/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3276600" y="41275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5410200" y="41275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3276600" y="54991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5334000" y="54991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3352800" y="42799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T1</a:t>
            </a:r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5486400" y="42799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T2</a:t>
            </a:r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3352800" y="56515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T4</a:t>
            </a: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5410200" y="56515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T3</a:t>
            </a: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3962400" y="4432300"/>
            <a:ext cx="1447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5715000" y="4813300"/>
            <a:ext cx="0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 flipV="1">
            <a:off x="3886200" y="4584700"/>
            <a:ext cx="1600200" cy="990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Oval 15"/>
          <p:cNvSpPr>
            <a:spLocks noChangeArrowheads="1"/>
          </p:cNvSpPr>
          <p:nvPr/>
        </p:nvSpPr>
        <p:spPr bwMode="auto">
          <a:xfrm>
            <a:off x="7620000" y="42037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Oval 16"/>
          <p:cNvSpPr>
            <a:spLocks noChangeArrowheads="1"/>
          </p:cNvSpPr>
          <p:nvPr/>
        </p:nvSpPr>
        <p:spPr bwMode="auto">
          <a:xfrm>
            <a:off x="9753600" y="42037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Oval 17"/>
          <p:cNvSpPr>
            <a:spLocks noChangeArrowheads="1"/>
          </p:cNvSpPr>
          <p:nvPr/>
        </p:nvSpPr>
        <p:spPr bwMode="auto">
          <a:xfrm>
            <a:off x="7620000" y="55753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Oval 18"/>
          <p:cNvSpPr>
            <a:spLocks noChangeArrowheads="1"/>
          </p:cNvSpPr>
          <p:nvPr/>
        </p:nvSpPr>
        <p:spPr bwMode="auto">
          <a:xfrm>
            <a:off x="9677400" y="55753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Rectangle 19"/>
          <p:cNvSpPr>
            <a:spLocks noChangeArrowheads="1"/>
          </p:cNvSpPr>
          <p:nvPr/>
        </p:nvSpPr>
        <p:spPr bwMode="auto">
          <a:xfrm>
            <a:off x="7696200" y="43561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T1</a:t>
            </a:r>
          </a:p>
        </p:txBody>
      </p:sp>
      <p:sp>
        <p:nvSpPr>
          <p:cNvPr id="29717" name="Rectangle 20"/>
          <p:cNvSpPr>
            <a:spLocks noChangeArrowheads="1"/>
          </p:cNvSpPr>
          <p:nvPr/>
        </p:nvSpPr>
        <p:spPr bwMode="auto">
          <a:xfrm>
            <a:off x="9829800" y="43561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T2</a:t>
            </a:r>
          </a:p>
        </p:txBody>
      </p:sp>
      <p:sp>
        <p:nvSpPr>
          <p:cNvPr id="29718" name="Rectangle 21"/>
          <p:cNvSpPr>
            <a:spLocks noChangeArrowheads="1"/>
          </p:cNvSpPr>
          <p:nvPr/>
        </p:nvSpPr>
        <p:spPr bwMode="auto">
          <a:xfrm>
            <a:off x="7696200" y="57277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T4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29719" name="Rectangle 22"/>
          <p:cNvSpPr>
            <a:spLocks noChangeArrowheads="1"/>
          </p:cNvSpPr>
          <p:nvPr/>
        </p:nvSpPr>
        <p:spPr bwMode="auto">
          <a:xfrm>
            <a:off x="9753600" y="57277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T3</a:t>
            </a:r>
          </a:p>
        </p:txBody>
      </p:sp>
      <p:sp>
        <p:nvSpPr>
          <p:cNvPr id="29720" name="Line 23"/>
          <p:cNvSpPr>
            <a:spLocks noChangeShapeType="1"/>
          </p:cNvSpPr>
          <p:nvPr/>
        </p:nvSpPr>
        <p:spPr bwMode="auto">
          <a:xfrm>
            <a:off x="8305800" y="4508500"/>
            <a:ext cx="1447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Line 24"/>
          <p:cNvSpPr>
            <a:spLocks noChangeShapeType="1"/>
          </p:cNvSpPr>
          <p:nvPr/>
        </p:nvSpPr>
        <p:spPr bwMode="auto">
          <a:xfrm>
            <a:off x="10058400" y="4889500"/>
            <a:ext cx="0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2" name="Line 25"/>
          <p:cNvSpPr>
            <a:spLocks noChangeShapeType="1"/>
          </p:cNvSpPr>
          <p:nvPr/>
        </p:nvSpPr>
        <p:spPr bwMode="auto">
          <a:xfrm flipH="1" flipV="1">
            <a:off x="8229600" y="4813300"/>
            <a:ext cx="1524000" cy="9144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3" name="Line 26"/>
          <p:cNvSpPr>
            <a:spLocks noChangeShapeType="1"/>
          </p:cNvSpPr>
          <p:nvPr/>
        </p:nvSpPr>
        <p:spPr bwMode="auto">
          <a:xfrm flipV="1">
            <a:off x="8229600" y="4660900"/>
            <a:ext cx="1600200" cy="990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667000" y="1371600"/>
            <a:ext cx="85344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228600" indent="-228600" eaLnBrk="1" hangingPunct="1">
              <a:spcBef>
                <a:spcPct val="0"/>
              </a:spcBef>
              <a:defRPr/>
            </a:pPr>
            <a:r>
              <a:rPr lang="en-US" kern="0" dirty="0"/>
              <a:t> </a:t>
            </a:r>
            <a:r>
              <a:rPr lang="en-US" kern="0" dirty="0" err="1"/>
              <a:t>Exemplu</a:t>
            </a:r>
            <a:r>
              <a:rPr lang="en-US" kern="0" dirty="0"/>
              <a:t>:</a:t>
            </a:r>
          </a:p>
          <a:p>
            <a:pPr marL="228600" indent="-228600" eaLnBrk="1" hangingPunct="1">
              <a:spcBef>
                <a:spcPct val="0"/>
              </a:spcBef>
              <a:defRPr/>
            </a:pPr>
            <a:endParaRPr lang="en-US" sz="2000" kern="0" dirty="0"/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400" kern="0" dirty="0"/>
              <a:t>T1:  S(A), R(A),	         S(B)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400" kern="0" dirty="0">
                <a:solidFill>
                  <a:srgbClr val="FF0000"/>
                </a:solidFill>
              </a:rPr>
              <a:t>T2:	   	   X(B),W(B)		          X(C)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400" kern="0" dirty="0">
                <a:solidFill>
                  <a:srgbClr val="008000"/>
                </a:solidFill>
              </a:rPr>
              <a:t>T3:				    S(C), R(C)		</a:t>
            </a:r>
            <a:r>
              <a:rPr lang="en-US" sz="2400" kern="0" dirty="0">
                <a:solidFill>
                  <a:schemeClr val="tx1"/>
                </a:solidFill>
              </a:rPr>
              <a:t>    </a:t>
            </a:r>
            <a:r>
              <a:rPr lang="en-US" sz="2400" kern="0" dirty="0">
                <a:solidFill>
                  <a:schemeClr val="folHlink"/>
                </a:solidFill>
              </a:rPr>
              <a:t>X(A)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400" kern="0" dirty="0">
                <a:solidFill>
                  <a:srgbClr val="7030A0"/>
                </a:solidFill>
              </a:rPr>
              <a:t>T4:						       X(B)</a:t>
            </a:r>
          </a:p>
          <a:p>
            <a:pPr marL="228600" indent="-228600" eaLnBrk="1" hangingPunct="1">
              <a:spcBef>
                <a:spcPct val="0"/>
              </a:spcBef>
              <a:defRPr/>
            </a:pPr>
            <a:endParaRPr lang="en-US" sz="24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" y="381001"/>
            <a:ext cx="10591800" cy="646331"/>
          </a:xfrm>
        </p:spPr>
        <p:txBody>
          <a:bodyPr/>
          <a:lstStyle/>
          <a:p>
            <a:pPr eaLnBrk="1" hangingPunct="1"/>
            <a:r>
              <a:rPr lang="en-US" dirty="0" err="1"/>
              <a:t>Recuperarea</a:t>
            </a:r>
            <a:r>
              <a:rPr lang="en-US" dirty="0"/>
              <a:t> dup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i="1" dirty="0"/>
              <a:t>deadlock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676400"/>
            <a:ext cx="11125200" cy="43434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Cum 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tranzacţia</a:t>
            </a:r>
            <a:r>
              <a:rPr lang="en-US" dirty="0"/>
              <a:t> victim</a:t>
            </a:r>
            <a:r>
              <a:rPr lang="vi-VN" dirty="0"/>
              <a:t>ă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i="1" dirty="0"/>
              <a:t>deadlock</a:t>
            </a:r>
            <a:r>
              <a:rPr lang="en-US" dirty="0"/>
              <a:t>?</a:t>
            </a:r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Durata</a:t>
            </a:r>
            <a:r>
              <a:rPr lang="en-US" dirty="0"/>
              <a:t> </a:t>
            </a:r>
            <a:r>
              <a:rPr lang="en-US" dirty="0" err="1"/>
              <a:t>execuţiei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tranzacţii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Num</a:t>
            </a:r>
            <a:r>
              <a:rPr lang="vi-VN" dirty="0"/>
              <a:t>ă</a:t>
            </a:r>
            <a:r>
              <a:rPr lang="en-US" dirty="0" err="1"/>
              <a:t>rul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de c</a:t>
            </a:r>
            <a:r>
              <a:rPr lang="vi-VN" dirty="0"/>
              <a:t>ă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tranzacţie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Num</a:t>
            </a:r>
            <a:r>
              <a:rPr lang="vi-VN" dirty="0"/>
              <a:t>ă</a:t>
            </a:r>
            <a:r>
              <a:rPr lang="en-US" dirty="0" err="1"/>
              <a:t>rul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urmeaz</a:t>
            </a:r>
            <a:r>
              <a:rPr lang="vi-VN" dirty="0"/>
              <a:t>ă </a:t>
            </a:r>
            <a:r>
              <a:rPr lang="en-US" dirty="0"/>
              <a:t>s</a:t>
            </a:r>
            <a:r>
              <a:rPr lang="vi-VN" dirty="0"/>
              <a:t>ă </a:t>
            </a:r>
            <a:r>
              <a:rPr lang="en-US" dirty="0"/>
              <a:t>fie </a:t>
            </a:r>
            <a:r>
              <a:rPr lang="en-US" dirty="0" err="1"/>
              <a:t>modificate</a:t>
            </a:r>
            <a:r>
              <a:rPr lang="en-US" dirty="0"/>
              <a:t> de c</a:t>
            </a:r>
            <a:r>
              <a:rPr lang="vi-VN" dirty="0"/>
              <a:t>ă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tranzacţie</a:t>
            </a:r>
            <a:endParaRPr lang="en-US" dirty="0"/>
          </a:p>
          <a:p>
            <a:pPr marL="749300" lvl="1" indent="-177800" eaLnBrk="1" hangingPunct="1"/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Politica</a:t>
            </a:r>
            <a:r>
              <a:rPr lang="en-US" dirty="0"/>
              <a:t> de </a:t>
            </a:r>
            <a:r>
              <a:rPr lang="en-US" dirty="0" err="1"/>
              <a:t>alegere</a:t>
            </a:r>
            <a:r>
              <a:rPr lang="en-US" dirty="0"/>
              <a:t> a “</a:t>
            </a:r>
            <a:r>
              <a:rPr lang="en-US" i="1" dirty="0" err="1"/>
              <a:t>victimei</a:t>
            </a:r>
            <a:r>
              <a:rPr lang="en-US" dirty="0"/>
              <a:t>”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vi-VN" dirty="0"/>
              <a:t>ă </a:t>
            </a:r>
            <a:r>
              <a:rPr lang="en-US" dirty="0" err="1"/>
              <a:t>aib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vi-VN" dirty="0"/>
              <a:t> </a:t>
            </a:r>
            <a:r>
              <a:rPr lang="en-US" dirty="0" err="1"/>
              <a:t>echitatea</a:t>
            </a:r>
            <a:r>
              <a:rPr lang="en-US" dirty="0"/>
              <a:t>: s</a:t>
            </a:r>
            <a:r>
              <a:rPr lang="vi-VN" dirty="0"/>
              <a:t>ă</a:t>
            </a:r>
            <a:r>
              <a:rPr lang="en-US" dirty="0"/>
              <a:t> nu fie </a:t>
            </a:r>
            <a:r>
              <a:rPr lang="en-US" dirty="0" err="1"/>
              <a:t>aleas</a:t>
            </a:r>
            <a:r>
              <a:rPr lang="vi-VN" dirty="0"/>
              <a:t>ă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aceeaşi</a:t>
            </a:r>
            <a:r>
              <a:rPr lang="en-US" dirty="0"/>
              <a:t> </a:t>
            </a:r>
            <a:r>
              <a:rPr lang="en-US" dirty="0" err="1"/>
              <a:t>tranzacţie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en-US" dirty="0"/>
              <a:t> victim</a:t>
            </a:r>
            <a:r>
              <a:rPr lang="vi-VN" dirty="0"/>
              <a:t>ă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9CDCF-1458-B142-C6BC-36EAFBEC7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1FE46E90-2815-14C2-3E20-CF9577CF04F2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" y="381001"/>
            <a:ext cx="10591800" cy="646331"/>
          </a:xfrm>
        </p:spPr>
        <p:txBody>
          <a:bodyPr/>
          <a:lstStyle/>
          <a:p>
            <a:pPr eaLnBrk="1" hangingPunct="1"/>
            <a:r>
              <a:rPr lang="en-US" i="1" dirty="0" err="1"/>
              <a:t>Nivele</a:t>
            </a:r>
            <a:r>
              <a:rPr lang="en-US" i="1" dirty="0"/>
              <a:t> de </a:t>
            </a:r>
            <a:r>
              <a:rPr lang="en-US" i="1" dirty="0" err="1"/>
              <a:t>izolare</a:t>
            </a:r>
            <a:r>
              <a:rPr lang="en-US" i="1" dirty="0"/>
              <a:t>: Read </a:t>
            </a:r>
            <a:r>
              <a:rPr lang="en-US" i="1" dirty="0" err="1"/>
              <a:t>Uncommited</a:t>
            </a:r>
            <a:endParaRPr lang="en-US" i="1" dirty="0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1EDC321-E573-518D-4D9C-60FF5680011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1676400"/>
            <a:ext cx="11125200" cy="4343400"/>
          </a:xfrm>
        </p:spPr>
        <p:txBody>
          <a:bodyPr/>
          <a:lstStyle/>
          <a:p>
            <a:r>
              <a:rPr lang="ro-RO" b="1" dirty="0"/>
              <a:t>Caracteristici:</a:t>
            </a:r>
            <a:endParaRPr lang="ro-RO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dirty="0"/>
              <a:t>O tranzacție poate citi date care nu au fost încă confirmate (</a:t>
            </a:r>
            <a:r>
              <a:rPr lang="ro-RO" dirty="0" err="1"/>
              <a:t>commit</a:t>
            </a:r>
            <a:r>
              <a:rPr lang="ro-RO" dirty="0"/>
              <a:t>) de alte tranzacții.</a:t>
            </a:r>
            <a:endParaRPr lang="en-US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dirty="0"/>
              <a:t>Permite cel mai mare grad de paralelism, dar și cel mai mare risc de inconsistență a datelor.</a:t>
            </a:r>
            <a:endParaRPr lang="en-US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b="1" dirty="0"/>
              <a:t>Utilizare:</a:t>
            </a:r>
            <a:r>
              <a:rPr lang="ro-RO" dirty="0"/>
              <a:t> În scenarii unde performanța este prioritară față de consistență (ex. analize rapide de date).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02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1338-090B-DB01-4D79-BDA8745B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Unrepetable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reads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Rezervare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hotel</a:t>
            </a: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98DB8-4104-7A4F-0122-2D973C0E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cenariu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sistem de rezervări hoteliere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u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n utilizator verifică disponibilitatea unei camere, dar între două citiri succesive, datele se modifică.</a:t>
            </a:r>
          </a:p>
          <a:p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Tranzacția 1 (T1) – Verificarea disponibilității</a:t>
            </a:r>
          </a:p>
          <a:p>
            <a:pPr lvl="1"/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T1 citește disponibilitatea camerei #1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(Presidential Suit)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 → Disponibilă.</a:t>
            </a:r>
          </a:p>
          <a:p>
            <a:pPr lvl="1"/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T1 decide să o rezerve, dar nu finalizează încă rezervarea.</a:t>
            </a:r>
          </a:p>
          <a:p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Tranzacția 2 (T2) – Alt utilizator rezervând camera</a:t>
            </a:r>
          </a:p>
          <a:p>
            <a:pPr lvl="1"/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T2 efectuează o rezervare pentru camera #1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1.</a:t>
            </a:r>
          </a:p>
          <a:p>
            <a:pPr lvl="1"/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T2 modifică statutul camerei la Ocupată.</a:t>
            </a:r>
          </a:p>
          <a:p>
            <a:pPr lvl="1"/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T2 finalizează tranzacția cu </a:t>
            </a:r>
            <a:r>
              <a:rPr lang="ro-RO" dirty="0" err="1">
                <a:solidFill>
                  <a:schemeClr val="accent1">
                    <a:lumMod val="50000"/>
                  </a:schemeClr>
                </a:solidFill>
              </a:rPr>
              <a:t>commit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Tranzacția 1 (T1) – Confirmare finală</a:t>
            </a:r>
          </a:p>
          <a:p>
            <a:pPr lvl="1"/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T1 citește din nou disponibilitatea camerei #1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1.</a:t>
            </a:r>
          </a:p>
          <a:p>
            <a:pPr lvl="1"/>
            <a:r>
              <a:rPr lang="ro-RO" dirty="0">
                <a:solidFill>
                  <a:srgbClr val="FF0000"/>
                </a:solidFill>
              </a:rPr>
              <a:t>Acum vede că este ocupată, deși inițial era disponibilă.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Problema </a:t>
            </a:r>
            <a:r>
              <a:rPr lang="ro-RO" dirty="0" err="1">
                <a:solidFill>
                  <a:schemeClr val="accent1">
                    <a:lumMod val="50000"/>
                  </a:schemeClr>
                </a:solidFill>
              </a:rPr>
              <a:t>unrepeatable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o-RO" dirty="0" err="1">
                <a:solidFill>
                  <a:schemeClr val="accent1">
                    <a:lumMod val="50000"/>
                  </a:schemeClr>
                </a:solidFill>
              </a:rPr>
              <a:t>read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ro-RO" dirty="0">
                <a:solidFill>
                  <a:schemeClr val="accent1">
                    <a:lumMod val="50000"/>
                  </a:schemeClr>
                </a:solidFill>
              </a:rPr>
              <a:t>T1 a citit aceeași informație de două ori, dar a primit rezultate diferite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!</a:t>
            </a: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7586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57634-0499-93E3-E506-08B00D6B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A6C48F02-E58F-780D-9BF8-7F83D64BBB4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" y="381001"/>
            <a:ext cx="10591800" cy="646331"/>
          </a:xfrm>
        </p:spPr>
        <p:txBody>
          <a:bodyPr/>
          <a:lstStyle/>
          <a:p>
            <a:pPr eaLnBrk="1" hangingPunct="1"/>
            <a:r>
              <a:rPr lang="en-US" i="1" dirty="0" err="1"/>
              <a:t>Nivele</a:t>
            </a:r>
            <a:r>
              <a:rPr lang="en-US" i="1" dirty="0"/>
              <a:t> de </a:t>
            </a:r>
            <a:r>
              <a:rPr lang="en-US" i="1" dirty="0" err="1"/>
              <a:t>izolare</a:t>
            </a:r>
            <a:r>
              <a:rPr lang="en-US" i="1" dirty="0"/>
              <a:t>: Read </a:t>
            </a:r>
            <a:r>
              <a:rPr lang="en-US" i="1" dirty="0" err="1"/>
              <a:t>Commited</a:t>
            </a:r>
            <a:endParaRPr lang="en-US" i="1" dirty="0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2CE2A12A-2D06-F22B-EA11-6D1CB92D71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1676400"/>
            <a:ext cx="11125200" cy="43434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/>
              <a:t>O tranzacție T poate citi doar date </a:t>
            </a:r>
            <a:r>
              <a:rPr lang="ro-RO" sz="2800" dirty="0" err="1"/>
              <a:t>co</a:t>
            </a:r>
            <a:r>
              <a:rPr lang="en-US" sz="2800" dirty="0"/>
              <a:t>mise</a:t>
            </a:r>
            <a:r>
              <a:rPr lang="ro-RO" sz="2800" dirty="0"/>
              <a:t>.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/>
              <a:t>Totuși, un obiect citit de T poate fi modificat de o altă tranzacție în timp ce T este în curs de execuție.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/>
              <a:t>O tranzacție trebuie să obțină </a:t>
            </a:r>
            <a:r>
              <a:rPr lang="en-US" sz="2800" dirty="0"/>
              <a:t>a</a:t>
            </a:r>
            <a:r>
              <a:rPr lang="ro-RO" sz="2800" dirty="0"/>
              <a:t> bloca</a:t>
            </a:r>
            <a:r>
              <a:rPr lang="en-US" sz="2800" dirty="0"/>
              <a:t>re</a:t>
            </a:r>
            <a:r>
              <a:rPr lang="ro-RO" sz="2800" dirty="0"/>
              <a:t> exclusiv</a:t>
            </a:r>
            <a:r>
              <a:rPr lang="en-US" sz="2800" dirty="0"/>
              <a:t>a</a:t>
            </a:r>
            <a:r>
              <a:rPr lang="ro-RO" sz="2800" dirty="0"/>
              <a:t> înainte de a scrie un obiect.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/>
              <a:t>O tranzacție trebuie să obțină </a:t>
            </a:r>
            <a:r>
              <a:rPr lang="en-US" sz="2800" dirty="0"/>
              <a:t>o</a:t>
            </a:r>
            <a:r>
              <a:rPr lang="ro-RO" sz="2800" dirty="0"/>
              <a:t> bloca</a:t>
            </a:r>
            <a:r>
              <a:rPr lang="en-US" sz="2800" dirty="0"/>
              <a:t>re</a:t>
            </a:r>
            <a:r>
              <a:rPr lang="ro-RO" sz="2800" dirty="0"/>
              <a:t> partajat</a:t>
            </a:r>
            <a:r>
              <a:rPr lang="en-US" sz="2800" dirty="0"/>
              <a:t>a</a:t>
            </a:r>
            <a:r>
              <a:rPr lang="ro-RO" sz="2800" dirty="0"/>
              <a:t> înainte de a citi un obiect (adică, ultima tranzacție care a modificat obiectul trebuie să fie finalizată).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/>
              <a:t>Bloca</a:t>
            </a:r>
            <a:r>
              <a:rPr lang="en-US" sz="2800" dirty="0" err="1"/>
              <a:t>ri</a:t>
            </a:r>
            <a:r>
              <a:rPr lang="ro-RO" sz="2800" dirty="0"/>
              <a:t>le exclusive sunt eliberate la sfârșitul tranzacției.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800" dirty="0"/>
              <a:t>Bloca</a:t>
            </a:r>
            <a:r>
              <a:rPr lang="en-US" sz="2800" dirty="0" err="1"/>
              <a:t>ri</a:t>
            </a:r>
            <a:r>
              <a:rPr lang="ro-RO" sz="2800" dirty="0"/>
              <a:t>le partajate sunt eliberate imediat.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783439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CB873-70CF-AAFE-684D-BC0664F5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C7A11038-41E5-3CE0-D1E6-C4FAC6D28531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" y="381001"/>
            <a:ext cx="10591800" cy="646331"/>
          </a:xfrm>
        </p:spPr>
        <p:txBody>
          <a:bodyPr/>
          <a:lstStyle/>
          <a:p>
            <a:pPr eaLnBrk="1" hangingPunct="1"/>
            <a:r>
              <a:rPr lang="en-US" i="1" dirty="0" err="1"/>
              <a:t>Nivele</a:t>
            </a:r>
            <a:r>
              <a:rPr lang="en-US" i="1" dirty="0"/>
              <a:t> de </a:t>
            </a:r>
            <a:r>
              <a:rPr lang="en-US" i="1" dirty="0" err="1"/>
              <a:t>izolare</a:t>
            </a:r>
            <a:r>
              <a:rPr lang="en-US" i="1" dirty="0"/>
              <a:t>: Read </a:t>
            </a:r>
            <a:r>
              <a:rPr lang="en-US" i="1" dirty="0" err="1"/>
              <a:t>Commited</a:t>
            </a:r>
            <a:endParaRPr lang="en-US" i="1" dirty="0"/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4C91C2EA-7FF7-D905-D5E9-A94717E3D1C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1676400"/>
            <a:ext cx="11125200" cy="4343400"/>
          </a:xfrm>
        </p:spPr>
        <p:txBody>
          <a:bodyPr/>
          <a:lstStyle/>
          <a:p>
            <a:r>
              <a:rPr lang="ro-RO" b="1" dirty="0"/>
              <a:t>Caracteristici:</a:t>
            </a:r>
            <a:endParaRPr lang="ro-RO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dirty="0"/>
              <a:t>O tranzacție poate citi doar date care au fost confirmate (</a:t>
            </a:r>
            <a:r>
              <a:rPr lang="ro-RO" dirty="0" err="1"/>
              <a:t>commit</a:t>
            </a:r>
            <a:r>
              <a:rPr lang="ro-RO" dirty="0"/>
              <a:t>).</a:t>
            </a:r>
            <a:endParaRPr lang="en-US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dirty="0"/>
              <a:t>Împiedică </a:t>
            </a:r>
            <a:r>
              <a:rPr lang="ro-RO" b="1" dirty="0" err="1"/>
              <a:t>dirty</a:t>
            </a:r>
            <a:r>
              <a:rPr lang="ro-RO" b="1" dirty="0"/>
              <a:t> </a:t>
            </a:r>
            <a:r>
              <a:rPr lang="ro-RO" b="1" dirty="0" err="1"/>
              <a:t>reads</a:t>
            </a:r>
            <a:r>
              <a:rPr lang="ro-RO" dirty="0"/>
              <a:t>, dar nu rezolvă alte probleme de concurență.</a:t>
            </a:r>
            <a:endParaRPr lang="en-US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b="1" dirty="0"/>
              <a:t>Utilizare:</a:t>
            </a:r>
            <a:r>
              <a:rPr lang="ro-RO" dirty="0"/>
              <a:t> Majoritatea bazelor de date folosesc acest nivel ca implicit (ex. Oracle, SQL Server)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778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481E5-AEA1-9FBB-147D-1E1B64B2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77FBE062-202F-3F9F-E008-71E1314576E7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" y="381001"/>
            <a:ext cx="10591800" cy="646331"/>
          </a:xfrm>
        </p:spPr>
        <p:txBody>
          <a:bodyPr/>
          <a:lstStyle/>
          <a:p>
            <a:pPr eaLnBrk="1" hangingPunct="1"/>
            <a:r>
              <a:rPr lang="en-US" i="1" dirty="0" err="1"/>
              <a:t>Nivele</a:t>
            </a:r>
            <a:r>
              <a:rPr lang="en-US" i="1" dirty="0"/>
              <a:t> de </a:t>
            </a:r>
            <a:r>
              <a:rPr lang="en-US" i="1" dirty="0" err="1"/>
              <a:t>izolare</a:t>
            </a:r>
            <a:r>
              <a:rPr lang="en-US" i="1" dirty="0"/>
              <a:t>: </a:t>
            </a:r>
            <a:r>
              <a:rPr lang="en-US" i="1" dirty="0" err="1"/>
              <a:t>Repetable</a:t>
            </a:r>
            <a:r>
              <a:rPr lang="en-US" i="1" dirty="0"/>
              <a:t> Read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BE22804-E608-92A2-641C-AF83C11A92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1676400"/>
            <a:ext cx="11125200" cy="43434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ro-RO" sz="2800" dirty="0"/>
              <a:t>O tranzacție T poate citi doar date confirmate</a:t>
            </a:r>
            <a:r>
              <a:rPr lang="en-US" sz="2800" dirty="0"/>
              <a:t>/</a:t>
            </a:r>
            <a:r>
              <a:rPr lang="en-US" sz="2800" dirty="0" err="1"/>
              <a:t>comise</a:t>
            </a:r>
            <a:r>
              <a:rPr lang="ro-RO" sz="2800" dirty="0"/>
              <a:t>.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ro-RO" sz="2800" dirty="0"/>
              <a:t>Nici</a:t>
            </a:r>
            <a:r>
              <a:rPr lang="en-US" sz="2800" dirty="0"/>
              <a:t> </a:t>
            </a:r>
            <a:r>
              <a:rPr lang="ro-RO" sz="2800" dirty="0"/>
              <a:t>un obiect citit de T nu poate fi modificat de o altă tranzacție în timp ce T este în curs de execuție (dacă T citește un obiect O de două ori, nici</a:t>
            </a:r>
            <a:r>
              <a:rPr lang="en-US" sz="2800" dirty="0"/>
              <a:t> </a:t>
            </a:r>
            <a:r>
              <a:rPr lang="ro-RO" sz="2800" dirty="0"/>
              <a:t>o tranzacție nu poate modifica O între citirile lui T).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ro-RO" sz="2800" dirty="0"/>
              <a:t>O tranzacție trebuie să obțină </a:t>
            </a:r>
            <a:r>
              <a:rPr lang="en-US" sz="2800" dirty="0"/>
              <a:t>o</a:t>
            </a:r>
            <a:r>
              <a:rPr lang="ro-RO" sz="2800" dirty="0"/>
              <a:t> bloca</a:t>
            </a:r>
            <a:r>
              <a:rPr lang="en-US" sz="2800" dirty="0"/>
              <a:t>re</a:t>
            </a:r>
            <a:r>
              <a:rPr lang="ro-RO" sz="2800" dirty="0"/>
              <a:t> exclusiv</a:t>
            </a:r>
            <a:r>
              <a:rPr lang="en-US" sz="2800" dirty="0"/>
              <a:t>a</a:t>
            </a:r>
            <a:r>
              <a:rPr lang="ro-RO" sz="2800" dirty="0"/>
              <a:t> înainte de a scrie un obiect.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ro-RO" sz="2800" dirty="0"/>
              <a:t>O tranzacție trebuie să obțină </a:t>
            </a:r>
            <a:r>
              <a:rPr lang="en-US" sz="2800" dirty="0"/>
              <a:t>o </a:t>
            </a:r>
            <a:r>
              <a:rPr lang="ro-RO" sz="2800" dirty="0"/>
              <a:t>bloca</a:t>
            </a:r>
            <a:r>
              <a:rPr lang="en-US" sz="2800" dirty="0"/>
              <a:t>re</a:t>
            </a:r>
            <a:r>
              <a:rPr lang="ro-RO" sz="2800" dirty="0"/>
              <a:t> partajat</a:t>
            </a:r>
            <a:r>
              <a:rPr lang="en-US" sz="2800" dirty="0"/>
              <a:t>a </a:t>
            </a:r>
            <a:r>
              <a:rPr lang="en-US" sz="2800" dirty="0" err="1"/>
              <a:t>a</a:t>
            </a:r>
            <a:r>
              <a:rPr lang="en-US" sz="2800" dirty="0"/>
              <a:t> </a:t>
            </a:r>
            <a:r>
              <a:rPr lang="en-US" sz="2800" dirty="0" err="1"/>
              <a:t>datelor</a:t>
            </a:r>
            <a:r>
              <a:rPr lang="ro-RO" sz="2800" dirty="0"/>
              <a:t> înainte de a citi un obiect.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ro-RO" sz="2800" dirty="0"/>
              <a:t>Bloca</a:t>
            </a:r>
            <a:r>
              <a:rPr lang="en-US" sz="2800" dirty="0" err="1"/>
              <a:t>ri</a:t>
            </a:r>
            <a:r>
              <a:rPr lang="ro-RO" sz="2800" dirty="0"/>
              <a:t>le exclusive sunt eliberate la sfârșitul tranzacției.</a:t>
            </a: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ro-RO" sz="2800" dirty="0"/>
              <a:t>Bloca</a:t>
            </a:r>
            <a:r>
              <a:rPr lang="en-US" sz="2800" dirty="0" err="1"/>
              <a:t>ri</a:t>
            </a:r>
            <a:r>
              <a:rPr lang="ro-RO" sz="2800" dirty="0"/>
              <a:t>le partajate sunt eliberate la sfârșitul tranzacției.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41206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4CAF-6A94-185F-081D-14EA59EE1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7D6FFD1A-47D0-454C-F5D8-DEBD7B749DA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" y="381001"/>
            <a:ext cx="10591800" cy="646331"/>
          </a:xfrm>
        </p:spPr>
        <p:txBody>
          <a:bodyPr/>
          <a:lstStyle/>
          <a:p>
            <a:pPr eaLnBrk="1" hangingPunct="1"/>
            <a:r>
              <a:rPr lang="en-US" i="1" dirty="0" err="1"/>
              <a:t>Nivele</a:t>
            </a:r>
            <a:r>
              <a:rPr lang="en-US" i="1" dirty="0"/>
              <a:t> de </a:t>
            </a:r>
            <a:r>
              <a:rPr lang="en-US" i="1" dirty="0" err="1"/>
              <a:t>izolare</a:t>
            </a:r>
            <a:r>
              <a:rPr lang="en-US" i="1" dirty="0"/>
              <a:t>: Serializable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3C7BFEB1-AF12-417C-48A3-1947F4A5FC6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1175657"/>
            <a:ext cx="11125200" cy="5241472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sz="2400" dirty="0"/>
              <a:t>O </a:t>
            </a:r>
            <a:r>
              <a:rPr lang="en-US" sz="2400" dirty="0" err="1"/>
              <a:t>tranzacție</a:t>
            </a:r>
            <a:r>
              <a:rPr lang="en-US" sz="2400" dirty="0"/>
              <a:t> T </a:t>
            </a: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citi</a:t>
            </a:r>
            <a:r>
              <a:rPr lang="en-US" sz="2400" dirty="0"/>
              <a:t> </a:t>
            </a:r>
            <a:r>
              <a:rPr lang="en-US" sz="2400" dirty="0" err="1"/>
              <a:t>doar</a:t>
            </a:r>
            <a:r>
              <a:rPr lang="en-US" sz="2400" dirty="0"/>
              <a:t> date </a:t>
            </a:r>
            <a:r>
              <a:rPr lang="en-US" sz="2400" dirty="0" err="1"/>
              <a:t>confirmate</a:t>
            </a:r>
            <a:r>
              <a:rPr lang="en-US" sz="2400" dirty="0"/>
              <a:t>/</a:t>
            </a:r>
            <a:r>
              <a:rPr lang="en-US" sz="2400" dirty="0" err="1"/>
              <a:t>comise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Niciun</a:t>
            </a:r>
            <a:r>
              <a:rPr lang="en-US" sz="2400" dirty="0"/>
              <a:t> </a:t>
            </a:r>
            <a:r>
              <a:rPr lang="en-US" sz="2400" dirty="0" err="1"/>
              <a:t>obiect</a:t>
            </a:r>
            <a:r>
              <a:rPr lang="en-US" sz="2400" dirty="0"/>
              <a:t> </a:t>
            </a:r>
            <a:r>
              <a:rPr lang="en-US" sz="2400" dirty="0" err="1"/>
              <a:t>citit</a:t>
            </a:r>
            <a:r>
              <a:rPr lang="en-US" sz="2400" dirty="0"/>
              <a:t> de T nu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modificat</a:t>
            </a:r>
            <a:r>
              <a:rPr lang="en-US" sz="2400" dirty="0"/>
              <a:t> de o </a:t>
            </a:r>
            <a:r>
              <a:rPr lang="en-US" sz="2400" dirty="0" err="1"/>
              <a:t>altă</a:t>
            </a:r>
            <a:r>
              <a:rPr lang="en-US" sz="2400" dirty="0"/>
              <a:t> </a:t>
            </a:r>
            <a:r>
              <a:rPr lang="en-US" sz="2400" dirty="0" err="1"/>
              <a:t>tranzacție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timp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T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curs de </a:t>
            </a:r>
            <a:r>
              <a:rPr lang="en-US" sz="2400" dirty="0" err="1"/>
              <a:t>execuție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Dacă</a:t>
            </a:r>
            <a:r>
              <a:rPr lang="en-US" sz="2400" dirty="0"/>
              <a:t> T </a:t>
            </a:r>
            <a:r>
              <a:rPr lang="en-US" sz="2400" dirty="0" err="1"/>
              <a:t>citește</a:t>
            </a:r>
            <a:r>
              <a:rPr lang="en-US" sz="2400" dirty="0"/>
              <a:t> un set de </a:t>
            </a:r>
            <a:r>
              <a:rPr lang="en-US" sz="2400" dirty="0" err="1"/>
              <a:t>obiecte</a:t>
            </a:r>
            <a:r>
              <a:rPr lang="en-US" sz="2400" dirty="0"/>
              <a:t> pe </a:t>
            </a:r>
            <a:r>
              <a:rPr lang="en-US" sz="2400" dirty="0" err="1"/>
              <a:t>baza</a:t>
            </a:r>
            <a:r>
              <a:rPr lang="en-US" sz="2400" dirty="0"/>
              <a:t> </a:t>
            </a:r>
            <a:r>
              <a:rPr lang="en-US" sz="2400" dirty="0" err="1"/>
              <a:t>unui</a:t>
            </a:r>
            <a:r>
              <a:rPr lang="en-US" sz="2400" dirty="0"/>
              <a:t> </a:t>
            </a:r>
            <a:r>
              <a:rPr lang="en-US" sz="2400" dirty="0" err="1"/>
              <a:t>predicat</a:t>
            </a:r>
            <a:r>
              <a:rPr lang="en-US" sz="2400" dirty="0"/>
              <a:t> de </a:t>
            </a:r>
            <a:r>
              <a:rPr lang="en-US" sz="2400" dirty="0" err="1"/>
              <a:t>căutare</a:t>
            </a:r>
            <a:r>
              <a:rPr lang="en-US" sz="2400" dirty="0"/>
              <a:t>, </a:t>
            </a:r>
            <a:r>
              <a:rPr lang="en-US" sz="2400" dirty="0" err="1"/>
              <a:t>acest</a:t>
            </a:r>
            <a:r>
              <a:rPr lang="en-US" sz="2400" dirty="0"/>
              <a:t> set nu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modificat</a:t>
            </a:r>
            <a:r>
              <a:rPr lang="en-US" sz="2400" dirty="0"/>
              <a:t> de </a:t>
            </a:r>
            <a:r>
              <a:rPr lang="en-US" sz="2400" dirty="0" err="1"/>
              <a:t>alte</a:t>
            </a:r>
            <a:r>
              <a:rPr lang="en-US" sz="2400" dirty="0"/>
              <a:t> </a:t>
            </a:r>
            <a:r>
              <a:rPr lang="en-US" sz="2400" dirty="0" err="1"/>
              <a:t>tranzacții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timp</a:t>
            </a:r>
            <a:r>
              <a:rPr lang="en-US" sz="2400" dirty="0"/>
              <a:t> </a:t>
            </a:r>
            <a:r>
              <a:rPr lang="en-US" sz="2400" dirty="0" err="1"/>
              <a:t>ce</a:t>
            </a:r>
            <a:r>
              <a:rPr lang="en-US" sz="2400" dirty="0"/>
              <a:t> T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curs de </a:t>
            </a:r>
            <a:r>
              <a:rPr lang="en-US" sz="2400" dirty="0" err="1"/>
              <a:t>execuție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O </a:t>
            </a:r>
            <a:r>
              <a:rPr lang="en-US" sz="2400" dirty="0" err="1"/>
              <a:t>tranzacție</a:t>
            </a:r>
            <a:r>
              <a:rPr lang="en-US" sz="2400" dirty="0"/>
              <a:t>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obțină</a:t>
            </a:r>
            <a:r>
              <a:rPr lang="en-US" sz="2400" dirty="0"/>
              <a:t> </a:t>
            </a:r>
            <a:r>
              <a:rPr lang="en-US" sz="2400" dirty="0" err="1"/>
              <a:t>blocari</a:t>
            </a:r>
            <a:r>
              <a:rPr lang="en-US" sz="2400" dirty="0"/>
              <a:t> pe </a:t>
            </a:r>
            <a:r>
              <a:rPr lang="en-US" sz="2400" dirty="0" err="1"/>
              <a:t>obiecte</a:t>
            </a:r>
            <a:r>
              <a:rPr lang="en-US" sz="2400" dirty="0"/>
              <a:t> </a:t>
            </a:r>
            <a:r>
              <a:rPr lang="en-US" sz="2400" dirty="0" err="1"/>
              <a:t>înainte</a:t>
            </a:r>
            <a:r>
              <a:rPr lang="en-US" sz="2400" dirty="0"/>
              <a:t> de a le </a:t>
            </a:r>
            <a:r>
              <a:rPr lang="en-US" sz="2400" dirty="0" err="1"/>
              <a:t>citi</a:t>
            </a:r>
            <a:r>
              <a:rPr lang="en-US" sz="2400" dirty="0"/>
              <a:t>/</a:t>
            </a:r>
            <a:r>
              <a:rPr lang="en-US" sz="2400" dirty="0" err="1"/>
              <a:t>scrie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O </a:t>
            </a:r>
            <a:r>
              <a:rPr lang="en-US" sz="2400" dirty="0" err="1"/>
              <a:t>tranzacție</a:t>
            </a:r>
            <a:r>
              <a:rPr lang="en-US" sz="2400" dirty="0"/>
              <a:t> </a:t>
            </a:r>
            <a:r>
              <a:rPr lang="en-US" sz="2400" dirty="0" err="1"/>
              <a:t>obține</a:t>
            </a:r>
            <a:r>
              <a:rPr lang="en-US" sz="2400" dirty="0"/>
              <a:t>, de </a:t>
            </a:r>
            <a:r>
              <a:rPr lang="en-US" sz="2400" dirty="0" err="1"/>
              <a:t>asemenea</a:t>
            </a:r>
            <a:r>
              <a:rPr lang="en-US" sz="2400" dirty="0"/>
              <a:t>, </a:t>
            </a:r>
            <a:r>
              <a:rPr lang="en-US" sz="2400" dirty="0" err="1"/>
              <a:t>blocari</a:t>
            </a:r>
            <a:r>
              <a:rPr lang="en-US" sz="2400" dirty="0"/>
              <a:t> pe </a:t>
            </a:r>
            <a:r>
              <a:rPr lang="en-US" sz="2400" dirty="0" err="1"/>
              <a:t>seturi</a:t>
            </a:r>
            <a:r>
              <a:rPr lang="en-US" sz="2400" dirty="0"/>
              <a:t> de </a:t>
            </a:r>
            <a:r>
              <a:rPr lang="en-US" sz="2400" dirty="0" err="1"/>
              <a:t>obiecte</a:t>
            </a:r>
            <a:r>
              <a:rPr lang="en-US" sz="2400" dirty="0"/>
              <a:t> care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rămână</a:t>
            </a:r>
            <a:r>
              <a:rPr lang="en-US" sz="2400" dirty="0"/>
              <a:t> </a:t>
            </a:r>
            <a:r>
              <a:rPr lang="en-US" sz="2400" dirty="0" err="1"/>
              <a:t>nemodificate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Dacă</a:t>
            </a:r>
            <a:r>
              <a:rPr lang="en-US" sz="2400" dirty="0"/>
              <a:t> o </a:t>
            </a:r>
            <a:r>
              <a:rPr lang="en-US" sz="2400" dirty="0" err="1"/>
              <a:t>interogare</a:t>
            </a:r>
            <a:r>
              <a:rPr lang="en-US" sz="2400" dirty="0"/>
              <a:t> (SELECT * FROM … WHERE …)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executată</a:t>
            </a:r>
            <a:r>
              <a:rPr lang="en-US" sz="2400" dirty="0"/>
              <a:t> de </a:t>
            </a:r>
            <a:r>
              <a:rPr lang="en-US" sz="2400" dirty="0" err="1"/>
              <a:t>două</a:t>
            </a:r>
            <a:r>
              <a:rPr lang="en-US" sz="2400" dirty="0"/>
              <a:t> </a:t>
            </a:r>
            <a:r>
              <a:rPr lang="en-US" sz="2400" dirty="0" err="1"/>
              <a:t>ori</a:t>
            </a:r>
            <a:r>
              <a:rPr lang="en-US" sz="2400" dirty="0"/>
              <a:t> </a:t>
            </a:r>
            <a:r>
              <a:rPr lang="en-US" sz="2400" dirty="0" err="1"/>
              <a:t>într</a:t>
            </a:r>
            <a:r>
              <a:rPr lang="en-US" sz="2400" dirty="0"/>
              <a:t>-o </a:t>
            </a:r>
            <a:r>
              <a:rPr lang="en-US" sz="2400" dirty="0" err="1"/>
              <a:t>tranzacție</a:t>
            </a:r>
            <a:r>
              <a:rPr lang="en-US" sz="2400" dirty="0"/>
              <a:t>, </a:t>
            </a:r>
            <a:r>
              <a:rPr lang="en-US" sz="2400" dirty="0" err="1"/>
              <a:t>aceasta</a:t>
            </a:r>
            <a:r>
              <a:rPr lang="en-US" sz="2400" dirty="0"/>
              <a:t> </a:t>
            </a:r>
            <a:r>
              <a:rPr lang="en-US" sz="2400" dirty="0" err="1"/>
              <a:t>trebuie</a:t>
            </a:r>
            <a:r>
              <a:rPr lang="en-US" sz="2400" dirty="0"/>
              <a:t> </a:t>
            </a:r>
            <a:r>
              <a:rPr lang="en-US" sz="2400" dirty="0" err="1"/>
              <a:t>să</a:t>
            </a:r>
            <a:r>
              <a:rPr lang="en-US" sz="2400" dirty="0"/>
              <a:t> </a:t>
            </a:r>
            <a:r>
              <a:rPr lang="en-US" sz="2400" dirty="0" err="1"/>
              <a:t>returneze</a:t>
            </a:r>
            <a:r>
              <a:rPr lang="en-US" sz="2400" dirty="0"/>
              <a:t> </a:t>
            </a:r>
            <a:r>
              <a:rPr lang="en-US" sz="2400" dirty="0" err="1"/>
              <a:t>același</a:t>
            </a:r>
            <a:r>
              <a:rPr lang="en-US" sz="2400" dirty="0"/>
              <a:t> set de </a:t>
            </a:r>
            <a:r>
              <a:rPr lang="en-US" sz="2400" dirty="0" err="1"/>
              <a:t>răspunsuri</a:t>
            </a:r>
            <a:r>
              <a:rPr lang="en-US" sz="24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400" dirty="0"/>
              <a:t> </a:t>
            </a:r>
            <a:r>
              <a:rPr lang="en-US" sz="2400" dirty="0" err="1"/>
              <a:t>Blocarile</a:t>
            </a:r>
            <a:r>
              <a:rPr lang="en-US" sz="2400" dirty="0"/>
              <a:t> sunt </a:t>
            </a:r>
            <a:r>
              <a:rPr lang="en-US" sz="2400" dirty="0" err="1"/>
              <a:t>păstrate</a:t>
            </a:r>
            <a:r>
              <a:rPr lang="en-US" sz="2400" dirty="0"/>
              <a:t> </a:t>
            </a:r>
            <a:r>
              <a:rPr lang="en-US" sz="2400" dirty="0" err="1"/>
              <a:t>până</a:t>
            </a:r>
            <a:r>
              <a:rPr lang="en-US" sz="2400" dirty="0"/>
              <a:t> la </a:t>
            </a:r>
            <a:r>
              <a:rPr lang="en-US" sz="2400" dirty="0" err="1"/>
              <a:t>sfârșitul</a:t>
            </a:r>
            <a:r>
              <a:rPr lang="en-US" sz="2400" dirty="0"/>
              <a:t> </a:t>
            </a:r>
            <a:r>
              <a:rPr lang="en-US" sz="2400" dirty="0" err="1"/>
              <a:t>tranzacției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2831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D8F05-6E4E-87B5-97C7-9F5AA4B7F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E2C54E18-DC80-F47D-88D4-A6A0DF8B660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" y="381001"/>
            <a:ext cx="10591800" cy="646331"/>
          </a:xfrm>
        </p:spPr>
        <p:txBody>
          <a:bodyPr/>
          <a:lstStyle/>
          <a:p>
            <a:pPr eaLnBrk="1" hangingPunct="1"/>
            <a:r>
              <a:rPr lang="en-US" i="1" dirty="0" err="1"/>
              <a:t>Nivele</a:t>
            </a:r>
            <a:r>
              <a:rPr lang="en-US" i="1" dirty="0"/>
              <a:t> de </a:t>
            </a:r>
            <a:r>
              <a:rPr lang="en-US" i="1" dirty="0" err="1"/>
              <a:t>izolare</a:t>
            </a:r>
            <a:r>
              <a:rPr lang="en-US" i="1" dirty="0"/>
              <a:t>: Serializable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66217C0-09FF-33E2-5114-898FAD8B315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62000" y="1175657"/>
            <a:ext cx="11125200" cy="4844143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sz="2800" dirty="0"/>
              <a:t>Cel </a:t>
            </a:r>
            <a:r>
              <a:rPr lang="en-US" sz="2800" dirty="0" err="1"/>
              <a:t>mai</a:t>
            </a:r>
            <a:r>
              <a:rPr lang="en-US" sz="2800" dirty="0"/>
              <a:t> strict </a:t>
            </a:r>
            <a:r>
              <a:rPr lang="en-US" sz="2800" dirty="0" err="1"/>
              <a:t>nivel</a:t>
            </a:r>
            <a:r>
              <a:rPr lang="en-US" sz="2800" dirty="0"/>
              <a:t> de </a:t>
            </a:r>
            <a:r>
              <a:rPr lang="en-US" sz="2800" dirty="0" err="1"/>
              <a:t>izolare</a:t>
            </a:r>
            <a:r>
              <a:rPr lang="en-US" sz="2800" dirty="0"/>
              <a:t>, </a:t>
            </a:r>
            <a:r>
              <a:rPr lang="en-US" sz="2800" dirty="0" err="1"/>
              <a:t>asigură</a:t>
            </a:r>
            <a:r>
              <a:rPr lang="en-US" sz="2800" dirty="0"/>
              <a:t> </a:t>
            </a:r>
            <a:r>
              <a:rPr lang="en-US" sz="2800" dirty="0" err="1"/>
              <a:t>că</a:t>
            </a:r>
            <a:r>
              <a:rPr lang="en-US" sz="2800" dirty="0"/>
              <a:t> </a:t>
            </a:r>
            <a:r>
              <a:rPr lang="en-US" sz="2800" dirty="0" err="1"/>
              <a:t>execuția</a:t>
            </a:r>
            <a:r>
              <a:rPr lang="en-US" sz="2800" dirty="0"/>
              <a:t> </a:t>
            </a:r>
            <a:r>
              <a:rPr lang="en-US" sz="2800" dirty="0" err="1"/>
              <a:t>concurentă</a:t>
            </a:r>
            <a:r>
              <a:rPr lang="en-US" sz="2800" dirty="0"/>
              <a:t> a </a:t>
            </a:r>
            <a:r>
              <a:rPr lang="en-US" sz="2800" dirty="0" err="1"/>
              <a:t>tranzacțiilor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echivalentă</a:t>
            </a:r>
            <a:r>
              <a:rPr lang="en-US" sz="2800" dirty="0"/>
              <a:t> cu o </a:t>
            </a:r>
            <a:r>
              <a:rPr lang="en-US" sz="2800" dirty="0" err="1"/>
              <a:t>execuție</a:t>
            </a:r>
            <a:r>
              <a:rPr lang="en-US" sz="2800" dirty="0"/>
              <a:t> </a:t>
            </a:r>
            <a:r>
              <a:rPr lang="en-US" sz="2800" dirty="0" err="1"/>
              <a:t>serială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 err="1"/>
              <a:t>Împiedică</a:t>
            </a:r>
            <a:r>
              <a:rPr lang="en-US" sz="2800" dirty="0"/>
              <a:t> </a:t>
            </a:r>
            <a:r>
              <a:rPr lang="en-US" sz="2800" dirty="0" err="1"/>
              <a:t>toate</a:t>
            </a:r>
            <a:r>
              <a:rPr lang="en-US" sz="2800" dirty="0"/>
              <a:t> </a:t>
            </a:r>
            <a:r>
              <a:rPr lang="en-US" sz="2800" dirty="0" err="1"/>
              <a:t>problemele</a:t>
            </a:r>
            <a:r>
              <a:rPr lang="en-US" sz="2800" dirty="0"/>
              <a:t>: dirty reads, non-repeatable reads </a:t>
            </a:r>
            <a:r>
              <a:rPr lang="en-US" sz="2800" dirty="0" err="1"/>
              <a:t>și</a:t>
            </a:r>
            <a:r>
              <a:rPr lang="en-US" sz="2800" dirty="0"/>
              <a:t> phantom reads.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 err="1"/>
              <a:t>Implementat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blocări</a:t>
            </a:r>
            <a:r>
              <a:rPr lang="en-US" sz="2800" dirty="0"/>
              <a:t> </a:t>
            </a:r>
            <a:r>
              <a:rPr lang="en-US" sz="2800" dirty="0" err="1"/>
              <a:t>stricte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 control </a:t>
            </a:r>
            <a:r>
              <a:rPr lang="en-US" sz="2800" dirty="0" err="1"/>
              <a:t>bazat</a:t>
            </a:r>
            <a:r>
              <a:rPr lang="en-US" sz="2800" dirty="0"/>
              <a:t> pe timestamp.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Reduce </a:t>
            </a:r>
            <a:r>
              <a:rPr lang="en-US" sz="2800" dirty="0" err="1"/>
              <a:t>semnificativ</a:t>
            </a:r>
            <a:r>
              <a:rPr lang="en-US" sz="2800" dirty="0"/>
              <a:t> </a:t>
            </a:r>
            <a:r>
              <a:rPr lang="en-US" sz="2800" dirty="0" err="1"/>
              <a:t>performanța</a:t>
            </a:r>
            <a:r>
              <a:rPr lang="en-US" sz="2800" dirty="0"/>
              <a:t>, </a:t>
            </a:r>
            <a:r>
              <a:rPr lang="en-US" sz="2800" dirty="0" err="1"/>
              <a:t>deoarece</a:t>
            </a:r>
            <a:r>
              <a:rPr lang="en-US" sz="2800" dirty="0"/>
              <a:t> </a:t>
            </a:r>
            <a:r>
              <a:rPr lang="en-US" sz="2800" dirty="0" err="1"/>
              <a:t>tranzacțiile</a:t>
            </a:r>
            <a:r>
              <a:rPr lang="en-US" sz="2800" dirty="0"/>
              <a:t> </a:t>
            </a:r>
            <a:r>
              <a:rPr lang="en-US" sz="2800" dirty="0" err="1"/>
              <a:t>trebuie</a:t>
            </a:r>
            <a:r>
              <a:rPr lang="en-US" sz="2800" dirty="0"/>
              <a:t> </a:t>
            </a:r>
            <a:r>
              <a:rPr lang="en-US" sz="2800" dirty="0" err="1"/>
              <a:t>să</a:t>
            </a:r>
            <a:r>
              <a:rPr lang="en-US" sz="2800" dirty="0"/>
              <a:t> </a:t>
            </a:r>
            <a:r>
              <a:rPr lang="en-US" sz="2800" dirty="0" err="1"/>
              <a:t>aștepte</a:t>
            </a:r>
            <a:r>
              <a:rPr lang="en-US" sz="2800" dirty="0"/>
              <a:t> </a:t>
            </a:r>
            <a:r>
              <a:rPr lang="en-US" sz="2800" dirty="0" err="1"/>
              <a:t>unele</a:t>
            </a:r>
            <a:r>
              <a:rPr lang="en-US" sz="2800" dirty="0"/>
              <a:t> </a:t>
            </a:r>
            <a:r>
              <a:rPr lang="en-US" sz="2800" dirty="0" err="1"/>
              <a:t>după</a:t>
            </a:r>
            <a:r>
              <a:rPr lang="en-US" sz="2800" dirty="0"/>
              <a:t> </a:t>
            </a:r>
            <a:r>
              <a:rPr lang="en-US" sz="2800" dirty="0" err="1"/>
              <a:t>altele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acces</a:t>
            </a:r>
            <a:r>
              <a:rPr lang="en-US" sz="2800" dirty="0"/>
              <a:t> </a:t>
            </a:r>
            <a:r>
              <a:rPr lang="en-US" sz="2800" dirty="0" err="1"/>
              <a:t>exclusiv</a:t>
            </a:r>
            <a:r>
              <a:rPr lang="en-US" sz="2800" dirty="0"/>
              <a:t> la date.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 err="1"/>
              <a:t>Utilizare</a:t>
            </a:r>
            <a:r>
              <a:rPr lang="en-US" sz="2800" dirty="0"/>
              <a:t>: </a:t>
            </a:r>
            <a:r>
              <a:rPr lang="en-US" sz="2800" dirty="0" err="1"/>
              <a:t>În</a:t>
            </a:r>
            <a:r>
              <a:rPr lang="en-US" sz="2800" dirty="0"/>
              <a:t> </a:t>
            </a:r>
            <a:r>
              <a:rPr lang="en-US" sz="2800" dirty="0" err="1"/>
              <a:t>aplicatii</a:t>
            </a:r>
            <a:r>
              <a:rPr lang="en-US" sz="2800" dirty="0"/>
              <a:t> </a:t>
            </a:r>
            <a:r>
              <a:rPr lang="en-US" sz="2800" dirty="0" err="1"/>
              <a:t>unde</a:t>
            </a:r>
            <a:r>
              <a:rPr lang="en-US" sz="2800" dirty="0"/>
              <a:t> </a:t>
            </a:r>
            <a:r>
              <a:rPr lang="en-US" sz="2800" dirty="0" err="1"/>
              <a:t>acuratețea</a:t>
            </a:r>
            <a:r>
              <a:rPr lang="en-US" sz="2800" dirty="0"/>
              <a:t> </a:t>
            </a:r>
            <a:r>
              <a:rPr lang="en-US" sz="2800" dirty="0" err="1"/>
              <a:t>datelor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crucială</a:t>
            </a:r>
            <a:r>
              <a:rPr lang="en-US" sz="2800" dirty="0"/>
              <a:t>, cum </a:t>
            </a:r>
            <a:r>
              <a:rPr lang="en-US" sz="2800" dirty="0" err="1"/>
              <a:t>ar</a:t>
            </a:r>
            <a:r>
              <a:rPr lang="en-US" sz="2800" dirty="0"/>
              <a:t> fi </a:t>
            </a:r>
            <a:r>
              <a:rPr lang="en-US" sz="2800" dirty="0" err="1"/>
              <a:t>contabilitatea</a:t>
            </a:r>
            <a:r>
              <a:rPr lang="en-US" sz="2800" dirty="0"/>
              <a:t> </a:t>
            </a:r>
            <a:r>
              <a:rPr lang="en-US" sz="2800" dirty="0" err="1"/>
              <a:t>bancară</a:t>
            </a:r>
            <a:r>
              <a:rPr lang="en-US" sz="2800" dirty="0"/>
              <a:t>, etc. </a:t>
            </a:r>
          </a:p>
        </p:txBody>
      </p:sp>
    </p:spTree>
    <p:extLst>
      <p:ext uri="{BB962C8B-B14F-4D97-AF65-F5344CB8AC3E}">
        <p14:creationId xmlns:p14="http://schemas.microsoft.com/office/powerpoint/2010/main" val="11133755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7F1AC6-D485-02C6-46FA-18B8C822C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31576"/>
              </p:ext>
            </p:extLst>
          </p:nvPr>
        </p:nvGraphicFramePr>
        <p:xfrm>
          <a:off x="939338" y="1809308"/>
          <a:ext cx="10091652" cy="2846686"/>
        </p:xfrm>
        <a:graphic>
          <a:graphicData uri="http://schemas.openxmlformats.org/drawingml/2006/table">
            <a:tbl>
              <a:tblPr firstRow="1"/>
              <a:tblGrid>
                <a:gridCol w="2002244">
                  <a:extLst>
                    <a:ext uri="{9D8B030D-6E8A-4147-A177-3AD203B41FA5}">
                      <a16:colId xmlns:a16="http://schemas.microsoft.com/office/drawing/2014/main" val="457760504"/>
                    </a:ext>
                  </a:extLst>
                </a:gridCol>
                <a:gridCol w="2022352">
                  <a:extLst>
                    <a:ext uri="{9D8B030D-6E8A-4147-A177-3AD203B41FA5}">
                      <a16:colId xmlns:a16="http://schemas.microsoft.com/office/drawing/2014/main" val="3973729729"/>
                    </a:ext>
                  </a:extLst>
                </a:gridCol>
                <a:gridCol w="2022352">
                  <a:extLst>
                    <a:ext uri="{9D8B030D-6E8A-4147-A177-3AD203B41FA5}">
                      <a16:colId xmlns:a16="http://schemas.microsoft.com/office/drawing/2014/main" val="2141380067"/>
                    </a:ext>
                  </a:extLst>
                </a:gridCol>
                <a:gridCol w="2022352">
                  <a:extLst>
                    <a:ext uri="{9D8B030D-6E8A-4147-A177-3AD203B41FA5}">
                      <a16:colId xmlns:a16="http://schemas.microsoft.com/office/drawing/2014/main" val="3655631856"/>
                    </a:ext>
                  </a:extLst>
                </a:gridCol>
                <a:gridCol w="2022352">
                  <a:extLst>
                    <a:ext uri="{9D8B030D-6E8A-4147-A177-3AD203B41FA5}">
                      <a16:colId xmlns:a16="http://schemas.microsoft.com/office/drawing/2014/main" val="3158264014"/>
                    </a:ext>
                  </a:extLst>
                </a:gridCol>
              </a:tblGrid>
              <a:tr h="755438">
                <a:tc>
                  <a:txBody>
                    <a:bodyPr/>
                    <a:lstStyle/>
                    <a:p>
                      <a:r>
                        <a:rPr lang="ro-RO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Nivel de Izolare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Dirty</a:t>
                      </a:r>
                      <a:r>
                        <a:rPr lang="ro-RO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o-RO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Reads</a:t>
                      </a:r>
                      <a:endParaRPr lang="ro-RO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Non-</a:t>
                      </a:r>
                      <a:r>
                        <a:rPr lang="ro-RO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Repeatable</a:t>
                      </a:r>
                      <a:r>
                        <a:rPr lang="ro-RO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o-RO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Reads</a:t>
                      </a:r>
                      <a:endParaRPr lang="ro-RO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Phantom</a:t>
                      </a:r>
                      <a:r>
                        <a:rPr lang="ro-RO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o-RO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Reads</a:t>
                      </a:r>
                      <a:endParaRPr lang="ro-RO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Performanță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701855"/>
                  </a:ext>
                </a:extLst>
              </a:tr>
              <a:tr h="755438">
                <a:tc>
                  <a:txBody>
                    <a:bodyPr/>
                    <a:lstStyle/>
                    <a:p>
                      <a:r>
                        <a:rPr lang="ro-RO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Read</a:t>
                      </a:r>
                      <a:r>
                        <a:rPr lang="ro-RO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o-RO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Uncommitted</a:t>
                      </a:r>
                      <a:endParaRPr lang="ro-RO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❌ Permise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❌ Permise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❌ Permise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🚀 Foarte rapid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454216"/>
                  </a:ext>
                </a:extLst>
              </a:tr>
              <a:tr h="472452">
                <a:tc>
                  <a:txBody>
                    <a:bodyPr/>
                    <a:lstStyle/>
                    <a:p>
                      <a:r>
                        <a:rPr lang="ro-RO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Read</a:t>
                      </a:r>
                      <a:r>
                        <a:rPr lang="ro-RO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ro-RO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Committed</a:t>
                      </a:r>
                      <a:endParaRPr lang="ro-RO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✅ Blocate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❌ Permise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❌ Permise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⚡ Rapid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8795139"/>
                  </a:ext>
                </a:extLst>
              </a:tr>
              <a:tr h="431679"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Repeatable Read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✅ Blocate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✅ Blocate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❌ Permise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🔹 Medie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472373"/>
                  </a:ext>
                </a:extLst>
              </a:tr>
              <a:tr h="431679"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Serializable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✅ Blocate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✅ Blocate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✅ Blocate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🐢 Foarte lent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31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52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45115-5275-53C8-23FE-C1C3748B4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19FF-B45B-9B50-175A-0DE17AE5F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Blinds writes–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Magazin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online</a:t>
            </a: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E4579-CCF3-C369-F5D1-127CCD1E2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Scenariu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magazin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online,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două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tranzacții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modifică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stocul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unui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produs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fără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în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considerare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modificările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anterioare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Tranzacția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1 (T1)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Primirea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unui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nou lot 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produse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T1 nu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citește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stocul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actual.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T1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adaugă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50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unități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și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setează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stocul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la 150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unități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presupunând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inițial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era 100).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T1 face commit.</a:t>
            </a:r>
          </a:p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Tranzacția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2 (T2)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Corecție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stocului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după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verificare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fizică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T2 nu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citește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stocul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actual.	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T2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observă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o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eroare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și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setează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manual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stocul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la 110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unități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T2 face commit.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Problema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blind writes: 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Dacă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T2 face commit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după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T1, 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sistemul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afișează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110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unități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noul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lot de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produse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pierde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Stocul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corect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trebuit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fie 160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unități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dacă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T2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fi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luat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în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considerare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adaosul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făcut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de T1).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41186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8EC0C-C847-1596-2E0E-8C686D09B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Solutie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interzicerea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accesului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concurent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7BD2-51FE-BDE2-0355-21CBB464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Interzicerea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accesului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concurrent -&gt;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intarzieri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foarte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mari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deoarece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cererile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ulterioare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pot fi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procesate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doar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dupa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S-AU INCHEIAT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cererile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initiale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. </a:t>
            </a:r>
          </a:p>
          <a:p>
            <a:pPr lvl="1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Rezervare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vacanta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amanata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/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unii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nu pot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cumpara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pentru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ca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altii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nu s-au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decis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pot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ramane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locuri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libere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etc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 se pot face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plati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 se pot face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rezervari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hotel</a:t>
            </a:r>
          </a:p>
          <a:p>
            <a:pPr lvl="1"/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Cumparaturile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online –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oprite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de facto</a:t>
            </a:r>
            <a:endParaRPr lang="ro-RO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727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632381"/>
            <a:ext cx="9829800" cy="707886"/>
          </a:xfrm>
        </p:spPr>
        <p:txBody>
          <a:bodyPr/>
          <a:lstStyle/>
          <a:p>
            <a:pPr eaLnBrk="1" hangingPunct="1"/>
            <a:r>
              <a:rPr lang="en-US" sz="4000" dirty="0" err="1"/>
              <a:t>Planificarea</a:t>
            </a:r>
            <a:r>
              <a:rPr lang="en-US" sz="4000" dirty="0"/>
              <a:t> </a:t>
            </a:r>
            <a:r>
              <a:rPr lang="en-US" sz="4000" dirty="0" err="1"/>
              <a:t>tranzacţiilor</a:t>
            </a:r>
            <a:endParaRPr lang="en-US" sz="40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1600200"/>
            <a:ext cx="9982200" cy="4648200"/>
          </a:xfrm>
        </p:spPr>
        <p:txBody>
          <a:bodyPr/>
          <a:lstStyle/>
          <a:p>
            <a:pPr eaLnBrk="1" hangingPunct="1"/>
            <a:r>
              <a:rPr lang="ro-RO" sz="2000" dirty="0"/>
              <a:t>Planificarea tranzacțiilor (</a:t>
            </a:r>
            <a:r>
              <a:rPr lang="ro-RO" sz="2000" dirty="0" err="1"/>
              <a:t>scheduling</a:t>
            </a:r>
            <a:r>
              <a:rPr lang="ro-RO" sz="2000" dirty="0"/>
              <a:t>) în baze de date se referă la ordonarea și gestionarea execuției tranzacțiilor multiple pentru a asigura </a:t>
            </a:r>
            <a:r>
              <a:rPr lang="ro-RO" sz="2000" b="1" dirty="0"/>
              <a:t>consistența</a:t>
            </a:r>
            <a:r>
              <a:rPr lang="ro-RO" sz="2000" dirty="0"/>
              <a:t>, </a:t>
            </a:r>
            <a:r>
              <a:rPr lang="ro-RO" sz="2000" b="1" dirty="0"/>
              <a:t>izolarea</a:t>
            </a:r>
            <a:r>
              <a:rPr lang="ro-RO" sz="2000" dirty="0"/>
              <a:t> și </a:t>
            </a:r>
            <a:r>
              <a:rPr lang="ro-RO" sz="2000" b="1" dirty="0"/>
              <a:t>integritatea</a:t>
            </a:r>
            <a:r>
              <a:rPr lang="ro-RO" sz="2000" dirty="0"/>
              <a:t> datelor. </a:t>
            </a:r>
            <a:endParaRPr lang="en-US" sz="2000" dirty="0"/>
          </a:p>
          <a:p>
            <a:pPr eaLnBrk="1" hangingPunct="1"/>
            <a:r>
              <a:rPr lang="ro-RO" sz="2000" dirty="0"/>
              <a:t>Scopul principal este de a evita conflictele și anomaliile care pot apărea atunci când mai multe tranzacții accesează și modifică aceleași date simultan.</a:t>
            </a:r>
          </a:p>
          <a:p>
            <a:pPr eaLnBrk="1" hangingPunct="1"/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B31F7-3DA3-E245-11AB-DBF12F96B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997E9562-F984-D4E6-F248-717A0C340F2F}"/>
              </a:ext>
            </a:extLst>
          </p:cNvPr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632381"/>
            <a:ext cx="9829800" cy="707886"/>
          </a:xfrm>
        </p:spPr>
        <p:txBody>
          <a:bodyPr/>
          <a:lstStyle/>
          <a:p>
            <a:pPr eaLnBrk="1" hangingPunct="1"/>
            <a:r>
              <a:rPr lang="en-US" sz="4000" dirty="0" err="1"/>
              <a:t>Tipuri</a:t>
            </a:r>
            <a:r>
              <a:rPr lang="en-US" sz="4000" dirty="0"/>
              <a:t> de </a:t>
            </a:r>
            <a:r>
              <a:rPr lang="en-US" sz="4000" dirty="0" err="1"/>
              <a:t>Planificare</a:t>
            </a:r>
            <a:endParaRPr lang="en-US" sz="4000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DC31877F-AA60-5601-1A8C-B120C6F915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33400" y="1340268"/>
            <a:ext cx="11506200" cy="536533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000" b="1" dirty="0"/>
              <a:t>Planificare serială (Serial Schedule)</a:t>
            </a:r>
            <a:endParaRPr lang="en-US" sz="2000" b="1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sz="2000" dirty="0"/>
              <a:t>Tranzacțiile sunt executate una după alta, fără suprapunere.</a:t>
            </a:r>
            <a:endParaRPr lang="en-US" sz="2000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sz="2000" dirty="0"/>
              <a:t>Este sigură și garantează consistența datelor, dar poate fi ineficientă din cauza lipsei de paralelism.</a:t>
            </a:r>
            <a:endParaRPr lang="en-US" sz="2000" dirty="0"/>
          </a:p>
          <a:p>
            <a:pPr lvl="1" indent="0">
              <a:buNone/>
            </a:pPr>
            <a:endParaRPr lang="ro-RO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000" b="1" dirty="0"/>
              <a:t>Planificare intercalată (</a:t>
            </a:r>
            <a:r>
              <a:rPr lang="ro-RO" sz="2000" b="1" dirty="0" err="1"/>
              <a:t>Interleaved</a:t>
            </a:r>
            <a:r>
              <a:rPr lang="ro-RO" sz="2000" b="1" dirty="0"/>
              <a:t> Schedule </a:t>
            </a:r>
            <a:r>
              <a:rPr lang="en-US" sz="2000" b="1" dirty="0"/>
              <a:t>/</a:t>
            </a:r>
            <a:r>
              <a:rPr lang="ro-RO" sz="2000" b="1" dirty="0"/>
              <a:t> </a:t>
            </a:r>
            <a:r>
              <a:rPr lang="ro-RO" sz="2000" b="1" dirty="0" err="1"/>
              <a:t>Concurrent</a:t>
            </a:r>
            <a:r>
              <a:rPr lang="ro-RO" sz="2000" b="1" dirty="0"/>
              <a:t> Schedule)</a:t>
            </a:r>
            <a:endParaRPr lang="en-US" sz="2000" b="1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sz="2000" dirty="0"/>
              <a:t>Tranzacțiile sunt executate simultan, intercalând operațiunile lor.</a:t>
            </a:r>
            <a:endParaRPr lang="en-US" sz="2000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sz="2000" dirty="0"/>
              <a:t>Crește performanța sistemului, dar poate duce la conflicte (</a:t>
            </a:r>
            <a:r>
              <a:rPr lang="ro-RO" sz="2000" b="1" dirty="0" err="1"/>
              <a:t>RWconflict</a:t>
            </a:r>
            <a:r>
              <a:rPr lang="ro-RO" sz="2000" dirty="0"/>
              <a:t>, </a:t>
            </a:r>
            <a:r>
              <a:rPr lang="ro-RO" sz="2000" b="1" dirty="0" err="1"/>
              <a:t>Wwconflict</a:t>
            </a:r>
            <a:r>
              <a:rPr lang="en-US" sz="2000" b="1" dirty="0"/>
              <a:t>, </a:t>
            </a:r>
            <a:r>
              <a:rPr lang="en-US" sz="2000" b="1" dirty="0" err="1"/>
              <a:t>etc</a:t>
            </a:r>
            <a:r>
              <a:rPr lang="ro-RO" sz="2000" dirty="0"/>
              <a:t>).</a:t>
            </a:r>
            <a:endParaRPr lang="en-US" sz="2000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endParaRPr lang="ro-RO" sz="20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ro-RO" sz="2000" b="1" dirty="0"/>
              <a:t>Planificare </a:t>
            </a:r>
            <a:r>
              <a:rPr lang="ro-RO" sz="2000" b="1" dirty="0" err="1"/>
              <a:t>serializabilă</a:t>
            </a:r>
            <a:r>
              <a:rPr lang="ro-RO" sz="2000" b="1" dirty="0"/>
              <a:t> (</a:t>
            </a:r>
            <a:r>
              <a:rPr lang="ro-RO" sz="2000" b="1" dirty="0" err="1"/>
              <a:t>Serializable</a:t>
            </a:r>
            <a:r>
              <a:rPr lang="ro-RO" sz="2000" b="1" dirty="0"/>
              <a:t> Schedule)</a:t>
            </a:r>
            <a:endParaRPr lang="en-US" sz="2000" b="1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sz="2000" dirty="0"/>
              <a:t>Este o planificare intercalată care asigură un rezultat echivalent cu o planificare serială.</a:t>
            </a:r>
            <a:endParaRPr lang="en-US" sz="2000" dirty="0"/>
          </a:p>
          <a:p>
            <a:pPr marL="1200150" lvl="1" indent="-457200">
              <a:buFont typeface="Wingdings" panose="05000000000000000000" pitchFamily="2" charset="2"/>
              <a:buChar char="§"/>
            </a:pPr>
            <a:r>
              <a:rPr lang="ro-RO" sz="2000" dirty="0"/>
              <a:t>Poate fi implementată prin metode precum </a:t>
            </a:r>
            <a:r>
              <a:rPr lang="ro-RO" sz="2000" b="1" dirty="0"/>
              <a:t>blocarea în două faze (2PL)</a:t>
            </a:r>
            <a:r>
              <a:rPr lang="ro-RO" sz="2000" dirty="0"/>
              <a:t> </a:t>
            </a:r>
            <a:r>
              <a:rPr lang="en-US" sz="2000" dirty="0"/>
              <a:t>, </a:t>
            </a:r>
            <a:r>
              <a:rPr lang="ro-RO" sz="2000" b="1" dirty="0" err="1"/>
              <a:t>timestamp</a:t>
            </a:r>
            <a:r>
              <a:rPr lang="ro-RO" sz="2000" b="1" dirty="0"/>
              <a:t> </a:t>
            </a:r>
            <a:r>
              <a:rPr lang="ro-RO" sz="2000" b="1" dirty="0" err="1"/>
              <a:t>ordering</a:t>
            </a:r>
            <a:r>
              <a:rPr lang="en-US" sz="2000" b="1" dirty="0"/>
              <a:t>, </a:t>
            </a:r>
            <a:r>
              <a:rPr lang="en-US" sz="2000" b="1" dirty="0" err="1"/>
              <a:t>etc</a:t>
            </a:r>
            <a:r>
              <a:rPr lang="ro-RO" sz="2000" dirty="0"/>
              <a:t>.</a:t>
            </a:r>
          </a:p>
          <a:p>
            <a:pPr eaLnBrk="1" hangingPunct="1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1785667"/>
      </p:ext>
    </p:extLst>
  </p:cSld>
  <p:clrMapOvr>
    <a:masterClrMapping/>
  </p:clrMapOvr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4" ma:contentTypeDescription="Create a new document." ma:contentTypeScope="" ma:versionID="6c37eb257806cbaa5869a7d1a249c189">
  <xsd:schema xmlns:xsd="http://www.w3.org/2001/XMLSchema" xmlns:xs="http://www.w3.org/2001/XMLSchema" xmlns:p="http://schemas.microsoft.com/office/2006/metadata/properties" xmlns:ns2="58552927-2ef9-49df-b9b7-5991d12853c4" targetNamespace="http://schemas.microsoft.com/office/2006/metadata/properties" ma:root="true" ma:fieldsID="0ab6c4e7460310e25d493e7d891f5a15" ns2:_="">
    <xsd:import namespace="58552927-2ef9-49df-b9b7-5991d12853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552927-2ef9-49df-b9b7-5991d12853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9705F3-3DB8-4F07-9253-2C9386411637}"/>
</file>

<file path=customXml/itemProps2.xml><?xml version="1.0" encoding="utf-8"?>
<ds:datastoreItem xmlns:ds="http://schemas.openxmlformats.org/officeDocument/2006/customXml" ds:itemID="{33A7972C-89BA-41C8-9A08-A607BB43A5BC}"/>
</file>

<file path=customXml/itemProps3.xml><?xml version="1.0" encoding="utf-8"?>
<ds:datastoreItem xmlns:ds="http://schemas.openxmlformats.org/officeDocument/2006/customXml" ds:itemID="{870B67C0-1C88-4EAF-953F-A871441C5AE1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325</TotalTime>
  <Words>4756</Words>
  <Application>Microsoft Office PowerPoint</Application>
  <PresentationFormat>Widescreen</PresentationFormat>
  <Paragraphs>544</Paragraphs>
  <Slides>55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64" baseType="lpstr">
      <vt:lpstr>Arial</vt:lpstr>
      <vt:lpstr>Book Antiqua</vt:lpstr>
      <vt:lpstr>Calibri</vt:lpstr>
      <vt:lpstr>Calibri Light</vt:lpstr>
      <vt:lpstr>Courier New</vt:lpstr>
      <vt:lpstr>Verdana</vt:lpstr>
      <vt:lpstr>Wingdings</vt:lpstr>
      <vt:lpstr>Bold Stripes</vt:lpstr>
      <vt:lpstr>Office Theme</vt:lpstr>
      <vt:lpstr>PowerPoint Presentation</vt:lpstr>
      <vt:lpstr>Concurenţa – Planificare vacanţa (studiu de caz) </vt:lpstr>
      <vt:lpstr>Concurenţa – Planificare vacanţa(studiu de caz) </vt:lpstr>
      <vt:lpstr>Dirty reads – Aplicatie bancara</vt:lpstr>
      <vt:lpstr>Unrepetable reads – Rezervare hotel</vt:lpstr>
      <vt:lpstr>Blinds writes– Magazin online</vt:lpstr>
      <vt:lpstr>Solutie: interzicerea accesului concurent?</vt:lpstr>
      <vt:lpstr>Planificarea tranzacţiilor</vt:lpstr>
      <vt:lpstr>Tipuri de Planificare</vt:lpstr>
      <vt:lpstr>Planificare seriala</vt:lpstr>
      <vt:lpstr>Planificarea tranzacţiilor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Serializabilitate</vt:lpstr>
      <vt:lpstr>Conflict-serializabilitate</vt:lpstr>
      <vt:lpstr>Exemplu</vt:lpstr>
      <vt:lpstr>Algoritm de Testare a Conflict-Serializabilităţii lui S</vt:lpstr>
      <vt:lpstr>View - serializabilitatea</vt:lpstr>
      <vt:lpstr>Planificarea tranzacţiilor</vt:lpstr>
      <vt:lpstr>PowerPoint Presentation</vt:lpstr>
      <vt:lpstr>Serializabilitate în practică</vt:lpstr>
      <vt:lpstr>Execuția tranzacţiilor</vt:lpstr>
      <vt:lpstr>Anomalii ale execuţiei concurente</vt:lpstr>
      <vt:lpstr>Phantom Reads</vt:lpstr>
      <vt:lpstr>Planificări recuperabile</vt:lpstr>
      <vt:lpstr>Planificare recuperabilă</vt:lpstr>
      <vt:lpstr>Next:</vt:lpstr>
      <vt:lpstr>Controlul concurenţei bazat pe blocări</vt:lpstr>
      <vt:lpstr>Controlul concurenţei bazat pe blocări</vt:lpstr>
      <vt:lpstr>Algoritmi bazaţi pe blocări </vt:lpstr>
      <vt:lpstr>Protocol de blocare în două faze</vt:lpstr>
      <vt:lpstr>Protocol strict de blocare în două faze</vt:lpstr>
      <vt:lpstr>Gestionarea blocărilor</vt:lpstr>
      <vt:lpstr>PowerPoint Presentation</vt:lpstr>
      <vt:lpstr>Deadlock</vt:lpstr>
      <vt:lpstr>Exemplu de deadlock</vt:lpstr>
      <vt:lpstr>PowerPoint Presentation</vt:lpstr>
      <vt:lpstr>PowerPoint Presentation</vt:lpstr>
      <vt:lpstr>Prevenirea deadlock-ului</vt:lpstr>
      <vt:lpstr>Prevenirea deadlock-ului</vt:lpstr>
      <vt:lpstr>Detectarea deadlock-ului</vt:lpstr>
      <vt:lpstr>Detectare deadlock</vt:lpstr>
      <vt:lpstr>Recuperarea după deadlock</vt:lpstr>
      <vt:lpstr>Nivele de izolare: Read Uncommited</vt:lpstr>
      <vt:lpstr>Nivele de izolare: Read Commited</vt:lpstr>
      <vt:lpstr>Nivele de izolare: Read Commited</vt:lpstr>
      <vt:lpstr>Nivele de izolare: Repetable Read</vt:lpstr>
      <vt:lpstr>Nivele de izolare: Serializable</vt:lpstr>
      <vt:lpstr>Nivele de izolare: Serializable</vt:lpstr>
      <vt:lpstr>PowerPoint Presentation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Manuela Petrescu</cp:lastModifiedBy>
  <cp:revision>670</cp:revision>
  <cp:lastPrinted>1601-01-01T00:00:00Z</cp:lastPrinted>
  <dcterms:created xsi:type="dcterms:W3CDTF">2004-02-22T11:33:27Z</dcterms:created>
  <dcterms:modified xsi:type="dcterms:W3CDTF">2025-03-21T10:50:11Z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