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3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00" r:id="rId2"/>
  </p:sldMasterIdLst>
  <p:notesMasterIdLst>
    <p:notesMasterId r:id="rId40"/>
  </p:notesMasterIdLst>
  <p:handoutMasterIdLst>
    <p:handoutMasterId r:id="rId41"/>
  </p:handoutMasterIdLst>
  <p:sldIdLst>
    <p:sldId id="266" r:id="rId3"/>
    <p:sldId id="419" r:id="rId4"/>
    <p:sldId id="421" r:id="rId5"/>
    <p:sldId id="422" r:id="rId6"/>
    <p:sldId id="450" r:id="rId7"/>
    <p:sldId id="451" r:id="rId8"/>
    <p:sldId id="463" r:id="rId9"/>
    <p:sldId id="420" r:id="rId10"/>
    <p:sldId id="475" r:id="rId11"/>
    <p:sldId id="297" r:id="rId12"/>
    <p:sldId id="477" r:id="rId13"/>
    <p:sldId id="478" r:id="rId14"/>
    <p:sldId id="479" r:id="rId15"/>
    <p:sldId id="424" r:id="rId16"/>
    <p:sldId id="425" r:id="rId17"/>
    <p:sldId id="462" r:id="rId18"/>
    <p:sldId id="464" r:id="rId19"/>
    <p:sldId id="426" r:id="rId20"/>
    <p:sldId id="459" r:id="rId21"/>
    <p:sldId id="442" r:id="rId22"/>
    <p:sldId id="427" r:id="rId23"/>
    <p:sldId id="469" r:id="rId24"/>
    <p:sldId id="470" r:id="rId25"/>
    <p:sldId id="471" r:id="rId26"/>
    <p:sldId id="434" r:id="rId27"/>
    <p:sldId id="465" r:id="rId28"/>
    <p:sldId id="466" r:id="rId29"/>
    <p:sldId id="435" r:id="rId30"/>
    <p:sldId id="436" r:id="rId31"/>
    <p:sldId id="437" r:id="rId32"/>
    <p:sldId id="438" r:id="rId33"/>
    <p:sldId id="439" r:id="rId34"/>
    <p:sldId id="472" r:id="rId35"/>
    <p:sldId id="473" r:id="rId36"/>
    <p:sldId id="474" r:id="rId37"/>
    <p:sldId id="467" r:id="rId38"/>
    <p:sldId id="468" r:id="rId3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9900"/>
    <a:srgbClr val="FF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ACC05-BDE5-465E-BF9C-BF8E35B325F5}" v="3" dt="2023-11-14T17:03:39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75545" autoAdjust="0"/>
  </p:normalViewPr>
  <p:slideViewPr>
    <p:cSldViewPr>
      <p:cViewPr varScale="1">
        <p:scale>
          <a:sx n="43" d="100"/>
          <a:sy n="43" d="100"/>
        </p:scale>
        <p:origin x="643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2430" y="3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50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48" Type="http://schemas.openxmlformats.org/officeDocument/2006/relationships/customXml" Target="../customXml/item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1FB187EA-533E-48B2-9548-9C6615E63036}"/>
    <pc:docChg chg="modSld">
      <pc:chgData name="Dan Suciu" userId="10bb65c167223f43" providerId="LiveId" clId="{1FB187EA-533E-48B2-9548-9C6615E63036}" dt="2023-03-23T11:48:30.908" v="170" actId="1036"/>
      <pc:docMkLst>
        <pc:docMk/>
      </pc:docMkLst>
      <pc:sldChg chg="modSp">
        <pc:chgData name="Dan Suciu" userId="10bb65c167223f43" providerId="LiveId" clId="{1FB187EA-533E-48B2-9548-9C6615E63036}" dt="2023-03-23T11:45:00.559" v="18" actId="1035"/>
        <pc:sldMkLst>
          <pc:docMk/>
          <pc:sldMk cId="0" sldId="424"/>
        </pc:sldMkLst>
        <pc:spChg chg="mod">
          <ac:chgData name="Dan Suciu" userId="10bb65c167223f43" providerId="LiveId" clId="{1FB187EA-533E-48B2-9548-9C6615E63036}" dt="2023-03-23T11:45:00.559" v="18" actId="1035"/>
          <ac:spMkLst>
            <pc:docMk/>
            <pc:sldMk cId="0" sldId="424"/>
            <ac:spMk id="11268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5:08.594" v="19" actId="14100"/>
        <pc:sldMkLst>
          <pc:docMk/>
          <pc:sldMk cId="0" sldId="425"/>
        </pc:sldMkLst>
        <pc:spChg chg="mod">
          <ac:chgData name="Dan Suciu" userId="10bb65c167223f43" providerId="LiveId" clId="{1FB187EA-533E-48B2-9548-9C6615E63036}" dt="2023-03-23T11:45:08.594" v="19" actId="14100"/>
          <ac:spMkLst>
            <pc:docMk/>
            <pc:sldMk cId="0" sldId="425"/>
            <ac:spMk id="14356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6:09.711" v="114" actId="1038"/>
        <pc:sldMkLst>
          <pc:docMk/>
          <pc:sldMk cId="0" sldId="426"/>
        </pc:sldMkLst>
        <pc:spChg chg="mod">
          <ac:chgData name="Dan Suciu" userId="10bb65c167223f43" providerId="LiveId" clId="{1FB187EA-533E-48B2-9548-9C6615E63036}" dt="2023-03-23T11:46:09.711" v="114" actId="1038"/>
          <ac:spMkLst>
            <pc:docMk/>
            <pc:sldMk cId="0" sldId="426"/>
            <ac:spMk id="16387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88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89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90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91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92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93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94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95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96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97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98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99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00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01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02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03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04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05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06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07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08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11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12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13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14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15" creationId="{00000000-0000-0000-0000-000000000000}"/>
          </ac:spMkLst>
        </pc:spChg>
        <pc:grpChg chg="mod">
          <ac:chgData name="Dan Suciu" userId="10bb65c167223f43" providerId="LiveId" clId="{1FB187EA-533E-48B2-9548-9C6615E63036}" dt="2023-03-23T11:46:04.068" v="99" actId="1038"/>
          <ac:grpSpMkLst>
            <pc:docMk/>
            <pc:sldMk cId="0" sldId="426"/>
            <ac:grpSpMk id="651294" creationId="{00000000-0000-0000-0000-000000000000}"/>
          </ac:grpSpMkLst>
        </pc:grpChg>
        <pc:grpChg chg="mod">
          <ac:chgData name="Dan Suciu" userId="10bb65c167223f43" providerId="LiveId" clId="{1FB187EA-533E-48B2-9548-9C6615E63036}" dt="2023-03-23T11:46:04.068" v="99" actId="1038"/>
          <ac:grpSpMkLst>
            <pc:docMk/>
            <pc:sldMk cId="0" sldId="426"/>
            <ac:grpSpMk id="651299" creationId="{00000000-0000-0000-0000-000000000000}"/>
          </ac:grpSpMkLst>
        </pc:grpChg>
      </pc:sldChg>
      <pc:sldChg chg="modSp">
        <pc:chgData name="Dan Suciu" userId="10bb65c167223f43" providerId="LiveId" clId="{1FB187EA-533E-48B2-9548-9C6615E63036}" dt="2023-03-23T11:46:34.093" v="121" actId="14100"/>
        <pc:sldMkLst>
          <pc:docMk/>
          <pc:sldMk cId="0" sldId="427"/>
        </pc:sldMkLst>
        <pc:spChg chg="mod">
          <ac:chgData name="Dan Suciu" userId="10bb65c167223f43" providerId="LiveId" clId="{1FB187EA-533E-48B2-9548-9C6615E63036}" dt="2023-03-23T11:46:34.093" v="121" actId="14100"/>
          <ac:spMkLst>
            <pc:docMk/>
            <pc:sldMk cId="0" sldId="427"/>
            <ac:spMk id="19461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7:08.219" v="129" actId="14100"/>
        <pc:sldMkLst>
          <pc:docMk/>
          <pc:sldMk cId="0" sldId="434"/>
        </pc:sldMkLst>
        <pc:spChg chg="mod">
          <ac:chgData name="Dan Suciu" userId="10bb65c167223f43" providerId="LiveId" clId="{1FB187EA-533E-48B2-9548-9C6615E63036}" dt="2023-03-23T11:47:08.219" v="129" actId="14100"/>
          <ac:spMkLst>
            <pc:docMk/>
            <pc:sldMk cId="0" sldId="434"/>
            <ac:spMk id="26628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7:32.419" v="132" actId="14100"/>
        <pc:sldMkLst>
          <pc:docMk/>
          <pc:sldMk cId="0" sldId="435"/>
        </pc:sldMkLst>
        <pc:spChg chg="mod">
          <ac:chgData name="Dan Suciu" userId="10bb65c167223f43" providerId="LiveId" clId="{1FB187EA-533E-48B2-9548-9C6615E63036}" dt="2023-03-23T11:47:32.419" v="132" actId="14100"/>
          <ac:spMkLst>
            <pc:docMk/>
            <pc:sldMk cId="0" sldId="435"/>
            <ac:spMk id="27652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7:41.532" v="142" actId="1035"/>
        <pc:sldMkLst>
          <pc:docMk/>
          <pc:sldMk cId="0" sldId="436"/>
        </pc:sldMkLst>
        <pc:spChg chg="mod">
          <ac:chgData name="Dan Suciu" userId="10bb65c167223f43" providerId="LiveId" clId="{1FB187EA-533E-48B2-9548-9C6615E63036}" dt="2023-03-23T11:47:41.532" v="142" actId="1035"/>
          <ac:spMkLst>
            <pc:docMk/>
            <pc:sldMk cId="0" sldId="436"/>
            <ac:spMk id="28676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7:47.364" v="143" actId="14100"/>
        <pc:sldMkLst>
          <pc:docMk/>
          <pc:sldMk cId="0" sldId="437"/>
        </pc:sldMkLst>
        <pc:spChg chg="mod">
          <ac:chgData name="Dan Suciu" userId="10bb65c167223f43" providerId="LiveId" clId="{1FB187EA-533E-48B2-9548-9C6615E63036}" dt="2023-03-23T11:47:47.364" v="143" actId="14100"/>
          <ac:spMkLst>
            <pc:docMk/>
            <pc:sldMk cId="0" sldId="437"/>
            <ac:spMk id="29700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8:02.102" v="159" actId="1038"/>
        <pc:sldMkLst>
          <pc:docMk/>
          <pc:sldMk cId="0" sldId="438"/>
        </pc:sldMkLst>
        <pc:spChg chg="mod">
          <ac:chgData name="Dan Suciu" userId="10bb65c167223f43" providerId="LiveId" clId="{1FB187EA-533E-48B2-9548-9C6615E63036}" dt="2023-03-23T11:48:02.102" v="159" actId="1038"/>
          <ac:spMkLst>
            <pc:docMk/>
            <pc:sldMk cId="0" sldId="438"/>
            <ac:spMk id="30724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8:10.385" v="164" actId="1037"/>
        <pc:sldMkLst>
          <pc:docMk/>
          <pc:sldMk cId="0" sldId="439"/>
        </pc:sldMkLst>
        <pc:spChg chg="mod">
          <ac:chgData name="Dan Suciu" userId="10bb65c167223f43" providerId="LiveId" clId="{1FB187EA-533E-48B2-9548-9C6615E63036}" dt="2023-03-23T11:48:10.385" v="164" actId="1037"/>
          <ac:spMkLst>
            <pc:docMk/>
            <pc:sldMk cId="0" sldId="439"/>
            <ac:spMk id="31748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6:27.795" v="120" actId="1035"/>
        <pc:sldMkLst>
          <pc:docMk/>
          <pc:sldMk cId="0" sldId="442"/>
        </pc:sldMkLst>
        <pc:spChg chg="mod">
          <ac:chgData name="Dan Suciu" userId="10bb65c167223f43" providerId="LiveId" clId="{1FB187EA-533E-48B2-9548-9C6615E63036}" dt="2023-03-23T11:46:27.795" v="120" actId="1035"/>
          <ac:spMkLst>
            <pc:docMk/>
            <pc:sldMk cId="0" sldId="442"/>
            <ac:spMk id="19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4:51.643" v="0" actId="14100"/>
        <pc:sldMkLst>
          <pc:docMk/>
          <pc:sldMk cId="0" sldId="457"/>
        </pc:sldMkLst>
        <pc:spChg chg="mod">
          <ac:chgData name="Dan Suciu" userId="10bb65c167223f43" providerId="LiveId" clId="{1FB187EA-533E-48B2-9548-9C6615E63036}" dt="2023-03-23T11:44:51.643" v="0" actId="14100"/>
          <ac:spMkLst>
            <pc:docMk/>
            <pc:sldMk cId="0" sldId="457"/>
            <ac:spMk id="12292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6:18.216" v="115" actId="14100"/>
        <pc:sldMkLst>
          <pc:docMk/>
          <pc:sldMk cId="0" sldId="459"/>
        </pc:sldMkLst>
        <pc:spChg chg="mod">
          <ac:chgData name="Dan Suciu" userId="10bb65c167223f43" providerId="LiveId" clId="{1FB187EA-533E-48B2-9548-9C6615E63036}" dt="2023-03-23T11:46:18.216" v="115" actId="14100"/>
          <ac:spMkLst>
            <pc:docMk/>
            <pc:sldMk cId="0" sldId="459"/>
            <ac:spMk id="17412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5:16.067" v="41" actId="1038"/>
        <pc:sldMkLst>
          <pc:docMk/>
          <pc:sldMk cId="0" sldId="462"/>
        </pc:sldMkLst>
        <pc:spChg chg="mod">
          <ac:chgData name="Dan Suciu" userId="10bb65c167223f43" providerId="LiveId" clId="{1FB187EA-533E-48B2-9548-9C6615E63036}" dt="2023-03-23T11:45:16.067" v="41" actId="1038"/>
          <ac:spMkLst>
            <pc:docMk/>
            <pc:sldMk cId="0" sldId="462"/>
            <ac:spMk id="15375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16.067" v="41" actId="1038"/>
          <ac:spMkLst>
            <pc:docMk/>
            <pc:sldMk cId="0" sldId="462"/>
            <ac:spMk id="15376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5:47.258" v="81" actId="1038"/>
        <pc:sldMkLst>
          <pc:docMk/>
          <pc:sldMk cId="600152954" sldId="464"/>
        </pc:sldMkLst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79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80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81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82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83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84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85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86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87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88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89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90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26.415" v="67" actId="1037"/>
          <ac:spMkLst>
            <pc:docMk/>
            <pc:sldMk cId="600152954" sldId="464"/>
            <ac:spMk id="15391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35.394" v="68" actId="14100"/>
          <ac:spMkLst>
            <pc:docMk/>
            <pc:sldMk cId="600152954" sldId="464"/>
            <ac:spMk id="15392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7:18.063" v="130" actId="14100"/>
        <pc:sldMkLst>
          <pc:docMk/>
          <pc:sldMk cId="2933755618" sldId="465"/>
        </pc:sldMkLst>
        <pc:spChg chg="mod">
          <ac:chgData name="Dan Suciu" userId="10bb65c167223f43" providerId="LiveId" clId="{1FB187EA-533E-48B2-9548-9C6615E63036}" dt="2023-03-23T11:47:18.063" v="130" actId="14100"/>
          <ac:spMkLst>
            <pc:docMk/>
            <pc:sldMk cId="2933755618" sldId="465"/>
            <ac:spMk id="26628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7:23.683" v="131" actId="14100"/>
        <pc:sldMkLst>
          <pc:docMk/>
          <pc:sldMk cId="4230697082" sldId="466"/>
        </pc:sldMkLst>
        <pc:spChg chg="mod">
          <ac:chgData name="Dan Suciu" userId="10bb65c167223f43" providerId="LiveId" clId="{1FB187EA-533E-48B2-9548-9C6615E63036}" dt="2023-03-23T11:47:23.683" v="131" actId="14100"/>
          <ac:spMkLst>
            <pc:docMk/>
            <pc:sldMk cId="4230697082" sldId="466"/>
            <ac:spMk id="27652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6:40.794" v="122" actId="14100"/>
        <pc:sldMkLst>
          <pc:docMk/>
          <pc:sldMk cId="3344855499" sldId="469"/>
        </pc:sldMkLst>
        <pc:spChg chg="mod">
          <ac:chgData name="Dan Suciu" userId="10bb65c167223f43" providerId="LiveId" clId="{1FB187EA-533E-48B2-9548-9C6615E63036}" dt="2023-03-23T11:46:40.794" v="122" actId="14100"/>
          <ac:spMkLst>
            <pc:docMk/>
            <pc:sldMk cId="3344855499" sldId="469"/>
            <ac:spMk id="19461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6:49.846" v="127" actId="1037"/>
        <pc:sldMkLst>
          <pc:docMk/>
          <pc:sldMk cId="3170717222" sldId="470"/>
        </pc:sldMkLst>
        <pc:spChg chg="mod">
          <ac:chgData name="Dan Suciu" userId="10bb65c167223f43" providerId="LiveId" clId="{1FB187EA-533E-48B2-9548-9C6615E63036}" dt="2023-03-23T11:46:49.846" v="127" actId="1037"/>
          <ac:spMkLst>
            <pc:docMk/>
            <pc:sldMk cId="3170717222" sldId="470"/>
            <ac:spMk id="19461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6:57.673" v="128" actId="14100"/>
        <pc:sldMkLst>
          <pc:docMk/>
          <pc:sldMk cId="2928281886" sldId="471"/>
        </pc:sldMkLst>
        <pc:spChg chg="mod">
          <ac:chgData name="Dan Suciu" userId="10bb65c167223f43" providerId="LiveId" clId="{1FB187EA-533E-48B2-9548-9C6615E63036}" dt="2023-03-23T11:46:57.673" v="128" actId="14100"/>
          <ac:spMkLst>
            <pc:docMk/>
            <pc:sldMk cId="2928281886" sldId="471"/>
            <ac:spMk id="19461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8:16.921" v="165" actId="14100"/>
        <pc:sldMkLst>
          <pc:docMk/>
          <pc:sldMk cId="3606545342" sldId="472"/>
        </pc:sldMkLst>
        <pc:spChg chg="mod">
          <ac:chgData name="Dan Suciu" userId="10bb65c167223f43" providerId="LiveId" clId="{1FB187EA-533E-48B2-9548-9C6615E63036}" dt="2023-03-23T11:48:16.921" v="165" actId="14100"/>
          <ac:spMkLst>
            <pc:docMk/>
            <pc:sldMk cId="3606545342" sldId="472"/>
            <ac:spMk id="31748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8:22.935" v="166" actId="14100"/>
        <pc:sldMkLst>
          <pc:docMk/>
          <pc:sldMk cId="3292537682" sldId="473"/>
        </pc:sldMkLst>
        <pc:spChg chg="mod">
          <ac:chgData name="Dan Suciu" userId="10bb65c167223f43" providerId="LiveId" clId="{1FB187EA-533E-48B2-9548-9C6615E63036}" dt="2023-03-23T11:48:22.935" v="166" actId="14100"/>
          <ac:spMkLst>
            <pc:docMk/>
            <pc:sldMk cId="3292537682" sldId="473"/>
            <ac:spMk id="31748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8:30.908" v="170" actId="1036"/>
        <pc:sldMkLst>
          <pc:docMk/>
          <pc:sldMk cId="1461857387" sldId="474"/>
        </pc:sldMkLst>
        <pc:spChg chg="mod">
          <ac:chgData name="Dan Suciu" userId="10bb65c167223f43" providerId="LiveId" clId="{1FB187EA-533E-48B2-9548-9C6615E63036}" dt="2023-03-23T11:48:30.908" v="170" actId="1036"/>
          <ac:spMkLst>
            <pc:docMk/>
            <pc:sldMk cId="1461857387" sldId="474"/>
            <ac:spMk id="31748" creationId="{00000000-0000-0000-0000-000000000000}"/>
          </ac:spMkLst>
        </pc:spChg>
      </pc:sldChg>
    </pc:docChg>
  </pc:docChgLst>
  <pc:docChgLst>
    <pc:chgData name="Dan Suciu" userId="10bb65c167223f43" providerId="LiveId" clId="{74DF2647-104D-4A5E-BA2D-EEC778223F7B}"/>
    <pc:docChg chg="modSld modShowInfo">
      <pc:chgData name="Dan Suciu" userId="10bb65c167223f43" providerId="LiveId" clId="{74DF2647-104D-4A5E-BA2D-EEC778223F7B}" dt="2023-03-23T07:24:42.629" v="25" actId="14100"/>
      <pc:docMkLst>
        <pc:docMk/>
      </pc:docMkLst>
      <pc:sldChg chg="modSp">
        <pc:chgData name="Dan Suciu" userId="10bb65c167223f43" providerId="LiveId" clId="{74DF2647-104D-4A5E-BA2D-EEC778223F7B}" dt="2023-03-23T07:23:03.919" v="1" actId="14100"/>
        <pc:sldMkLst>
          <pc:docMk/>
          <pc:sldMk cId="0" sldId="419"/>
        </pc:sldMkLst>
        <pc:spChg chg="mod">
          <ac:chgData name="Dan Suciu" userId="10bb65c167223f43" providerId="LiveId" clId="{74DF2647-104D-4A5E-BA2D-EEC778223F7B}" dt="2023-03-23T07:23:03.919" v="1" actId="14100"/>
          <ac:spMkLst>
            <pc:docMk/>
            <pc:sldMk cId="0" sldId="419"/>
            <ac:spMk id="4100" creationId="{00000000-0000-0000-0000-000000000000}"/>
          </ac:spMkLst>
        </pc:spChg>
      </pc:sldChg>
      <pc:sldChg chg="modSp">
        <pc:chgData name="Dan Suciu" userId="10bb65c167223f43" providerId="LiveId" clId="{74DF2647-104D-4A5E-BA2D-EEC778223F7B}" dt="2023-03-23T07:23:12.207" v="2" actId="14100"/>
        <pc:sldMkLst>
          <pc:docMk/>
          <pc:sldMk cId="0" sldId="420"/>
        </pc:sldMkLst>
        <pc:spChg chg="mod">
          <ac:chgData name="Dan Suciu" userId="10bb65c167223f43" providerId="LiveId" clId="{74DF2647-104D-4A5E-BA2D-EEC778223F7B}" dt="2023-03-23T07:23:12.207" v="2" actId="14100"/>
          <ac:spMkLst>
            <pc:docMk/>
            <pc:sldMk cId="0" sldId="420"/>
            <ac:spMk id="5124" creationId="{00000000-0000-0000-0000-000000000000}"/>
          </ac:spMkLst>
        </pc:spChg>
      </pc:sldChg>
      <pc:sldChg chg="modSp">
        <pc:chgData name="Dan Suciu" userId="10bb65c167223f43" providerId="LiveId" clId="{74DF2647-104D-4A5E-BA2D-EEC778223F7B}" dt="2023-03-23T07:23:22.141" v="5" actId="1076"/>
        <pc:sldMkLst>
          <pc:docMk/>
          <pc:sldMk cId="0" sldId="421"/>
        </pc:sldMkLst>
        <pc:spChg chg="mod">
          <ac:chgData name="Dan Suciu" userId="10bb65c167223f43" providerId="LiveId" clId="{74DF2647-104D-4A5E-BA2D-EEC778223F7B}" dt="2023-03-23T07:23:22.141" v="5" actId="1076"/>
          <ac:spMkLst>
            <pc:docMk/>
            <pc:sldMk cId="0" sldId="421"/>
            <ac:spMk id="6148" creationId="{00000000-0000-0000-0000-000000000000}"/>
          </ac:spMkLst>
        </pc:spChg>
      </pc:sldChg>
      <pc:sldChg chg="modSp">
        <pc:chgData name="Dan Suciu" userId="10bb65c167223f43" providerId="LiveId" clId="{74DF2647-104D-4A5E-BA2D-EEC778223F7B}" dt="2023-03-23T07:23:28.877" v="9" actId="1037"/>
        <pc:sldMkLst>
          <pc:docMk/>
          <pc:sldMk cId="0" sldId="422"/>
        </pc:sldMkLst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72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75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76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77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78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79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8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81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82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83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85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86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87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88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89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9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643076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643093" creationId="{00000000-0000-0000-0000-000000000000}"/>
          </ac:spMkLst>
        </pc:spChg>
        <pc:grpChg chg="mod">
          <ac:chgData name="Dan Suciu" userId="10bb65c167223f43" providerId="LiveId" clId="{74DF2647-104D-4A5E-BA2D-EEC778223F7B}" dt="2023-03-23T07:23:28.877" v="9" actId="1037"/>
          <ac:grpSpMkLst>
            <pc:docMk/>
            <pc:sldMk cId="0" sldId="422"/>
            <ac:grpSpMk id="7174" creationId="{00000000-0000-0000-0000-000000000000}"/>
          </ac:grpSpMkLst>
        </pc:grpChg>
      </pc:sldChg>
      <pc:sldChg chg="modSp">
        <pc:chgData name="Dan Suciu" userId="10bb65c167223f43" providerId="LiveId" clId="{74DF2647-104D-4A5E-BA2D-EEC778223F7B}" dt="2023-03-23T07:23:37.998" v="13" actId="1037"/>
        <pc:sldMkLst>
          <pc:docMk/>
          <pc:sldMk cId="0" sldId="450"/>
        </pc:sldMkLst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196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197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199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0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01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02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03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04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05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06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07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08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09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1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11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12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13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14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15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16" creationId="{00000000-0000-0000-0000-000000000000}"/>
          </ac:spMkLst>
        </pc:spChg>
        <pc:grpChg chg="mod">
          <ac:chgData name="Dan Suciu" userId="10bb65c167223f43" providerId="LiveId" clId="{74DF2647-104D-4A5E-BA2D-EEC778223F7B}" dt="2023-03-23T07:23:37.998" v="13" actId="1037"/>
          <ac:grpSpMkLst>
            <pc:docMk/>
            <pc:sldMk cId="0" sldId="450"/>
            <ac:grpSpMk id="8198" creationId="{00000000-0000-0000-0000-000000000000}"/>
          </ac:grpSpMkLst>
        </pc:grpChg>
      </pc:sldChg>
      <pc:sldChg chg="modSp">
        <pc:chgData name="Dan Suciu" userId="10bb65c167223f43" providerId="LiveId" clId="{74DF2647-104D-4A5E-BA2D-EEC778223F7B}" dt="2023-03-23T07:24:05.677" v="19" actId="1038"/>
        <pc:sldMkLst>
          <pc:docMk/>
          <pc:sldMk cId="0" sldId="451"/>
        </pc:sldMkLst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29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3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31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2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23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24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25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26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27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28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29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3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31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32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35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37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38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39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4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41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42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43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44" creationId="{00000000-0000-0000-0000-000000000000}"/>
          </ac:spMkLst>
        </pc:spChg>
        <pc:grpChg chg="mod">
          <ac:chgData name="Dan Suciu" userId="10bb65c167223f43" providerId="LiveId" clId="{74DF2647-104D-4A5E-BA2D-EEC778223F7B}" dt="2023-03-23T07:24:05.677" v="19" actId="1038"/>
          <ac:grpSpMkLst>
            <pc:docMk/>
            <pc:sldMk cId="0" sldId="451"/>
            <ac:grpSpMk id="9222" creationId="{00000000-0000-0000-0000-000000000000}"/>
          </ac:grpSpMkLst>
        </pc:grpChg>
        <pc:grpChg chg="mod">
          <ac:chgData name="Dan Suciu" userId="10bb65c167223f43" providerId="LiveId" clId="{74DF2647-104D-4A5E-BA2D-EEC778223F7B}" dt="2023-03-23T07:24:05.677" v="19" actId="1038"/>
          <ac:grpSpMkLst>
            <pc:docMk/>
            <pc:sldMk cId="0" sldId="451"/>
            <ac:grpSpMk id="702491" creationId="{00000000-0000-0000-0000-000000000000}"/>
          </ac:grpSpMkLst>
        </pc:grpChg>
      </pc:sldChg>
      <pc:sldChg chg="modSp">
        <pc:chgData name="Dan Suciu" userId="10bb65c167223f43" providerId="LiveId" clId="{74DF2647-104D-4A5E-BA2D-EEC778223F7B}" dt="2023-03-23T07:24:20.185" v="23" actId="1037"/>
        <pc:sldMkLst>
          <pc:docMk/>
          <pc:sldMk cId="2102292895" sldId="463"/>
        </pc:sldMkLst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29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3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31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2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23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24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25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26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27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28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29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3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31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32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35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37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38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39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4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41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42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43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44" creationId="{00000000-0000-0000-0000-000000000000}"/>
          </ac:spMkLst>
        </pc:spChg>
        <pc:grpChg chg="mod">
          <ac:chgData name="Dan Suciu" userId="10bb65c167223f43" providerId="LiveId" clId="{74DF2647-104D-4A5E-BA2D-EEC778223F7B}" dt="2023-03-23T07:24:20.185" v="23" actId="1037"/>
          <ac:grpSpMkLst>
            <pc:docMk/>
            <pc:sldMk cId="2102292895" sldId="463"/>
            <ac:grpSpMk id="9222" creationId="{00000000-0000-0000-0000-000000000000}"/>
          </ac:grpSpMkLst>
        </pc:grpChg>
        <pc:grpChg chg="mod">
          <ac:chgData name="Dan Suciu" userId="10bb65c167223f43" providerId="LiveId" clId="{74DF2647-104D-4A5E-BA2D-EEC778223F7B}" dt="2023-03-23T07:24:20.185" v="23" actId="1037"/>
          <ac:grpSpMkLst>
            <pc:docMk/>
            <pc:sldMk cId="2102292895" sldId="463"/>
            <ac:grpSpMk id="702491" creationId="{00000000-0000-0000-0000-000000000000}"/>
          </ac:grpSpMkLst>
        </pc:grpChg>
      </pc:sldChg>
      <pc:sldChg chg="modSp modTransition">
        <pc:chgData name="Dan Suciu" userId="10bb65c167223f43" providerId="LiveId" clId="{74DF2647-104D-4A5E-BA2D-EEC778223F7B}" dt="2023-03-23T07:24:42.629" v="25" actId="14100"/>
        <pc:sldMkLst>
          <pc:docMk/>
          <pc:sldMk cId="0" sldId="475"/>
        </pc:sldMkLst>
        <pc:spChg chg="mod">
          <ac:chgData name="Dan Suciu" userId="10bb65c167223f43" providerId="LiveId" clId="{74DF2647-104D-4A5E-BA2D-EEC778223F7B}" dt="2023-03-23T07:24:42.629" v="25" actId="14100"/>
          <ac:spMkLst>
            <pc:docMk/>
            <pc:sldMk cId="0" sldId="475"/>
            <ac:spMk id="308227" creationId="{7DEAF461-F5AC-4715-BB4A-0E0C7A1C8800}"/>
          </ac:spMkLst>
        </pc:spChg>
      </pc:sldChg>
    </pc:docChg>
  </pc:docChgLst>
  <pc:docChgLst>
    <pc:chgData name="Dan Suciu" userId="10bb65c167223f43" providerId="LiveId" clId="{1CDACC05-BDE5-465E-BF9C-BF8E35B325F5}"/>
    <pc:docChg chg="custSel modSld">
      <pc:chgData name="Dan Suciu" userId="10bb65c167223f43" providerId="LiveId" clId="{1CDACC05-BDE5-465E-BF9C-BF8E35B325F5}" dt="2023-11-14T17:03:42.033" v="4" actId="729"/>
      <pc:docMkLst>
        <pc:docMk/>
      </pc:docMkLst>
      <pc:sldChg chg="delSp mod">
        <pc:chgData name="Dan Suciu" userId="10bb65c167223f43" providerId="LiveId" clId="{1CDACC05-BDE5-465E-BF9C-BF8E35B325F5}" dt="2023-11-14T17:03:00.387" v="0" actId="478"/>
        <pc:sldMkLst>
          <pc:docMk/>
          <pc:sldMk cId="3782693087" sldId="266"/>
        </pc:sldMkLst>
        <pc:grpChg chg="del">
          <ac:chgData name="Dan Suciu" userId="10bb65c167223f43" providerId="LiveId" clId="{1CDACC05-BDE5-465E-BF9C-BF8E35B325F5}" dt="2023-11-14T17:03:00.387" v="0" actId="478"/>
          <ac:grpSpMkLst>
            <pc:docMk/>
            <pc:sldMk cId="3782693087" sldId="266"/>
            <ac:grpSpMk id="2" creationId="{EDE8A486-5315-4E09-9A8D-084F303FC1CC}"/>
          </ac:grpSpMkLst>
        </pc:grpChg>
      </pc:sldChg>
      <pc:sldChg chg="modSp mod modShow">
        <pc:chgData name="Dan Suciu" userId="10bb65c167223f43" providerId="LiveId" clId="{1CDACC05-BDE5-465E-BF9C-BF8E35B325F5}" dt="2023-11-14T17:03:42.033" v="4" actId="729"/>
        <pc:sldMkLst>
          <pc:docMk/>
          <pc:sldMk cId="0" sldId="297"/>
        </pc:sldMkLst>
        <pc:spChg chg="mod">
          <ac:chgData name="Dan Suciu" userId="10bb65c167223f43" providerId="LiveId" clId="{1CDACC05-BDE5-465E-BF9C-BF8E35B325F5}" dt="2023-11-14T17:03:31.226" v="1" actId="14100"/>
          <ac:spMkLst>
            <pc:docMk/>
            <pc:sldMk cId="0" sldId="297"/>
            <ac:spMk id="308227" creationId="{7DEAF461-F5AC-4715-BB4A-0E0C7A1C8800}"/>
          </ac:spMkLst>
        </pc:spChg>
      </pc:sldChg>
      <pc:sldChg chg="modSp mod modShow">
        <pc:chgData name="Dan Suciu" userId="10bb65c167223f43" providerId="LiveId" clId="{1CDACC05-BDE5-465E-BF9C-BF8E35B325F5}" dt="2023-11-14T17:03:42.033" v="4" actId="729"/>
        <pc:sldMkLst>
          <pc:docMk/>
          <pc:sldMk cId="2802349460" sldId="467"/>
        </pc:sldMkLst>
        <pc:spChg chg="mod">
          <ac:chgData name="Dan Suciu" userId="10bb65c167223f43" providerId="LiveId" clId="{1CDACC05-BDE5-465E-BF9C-BF8E35B325F5}" dt="2023-11-14T17:03:39.033" v="3" actId="14100"/>
          <ac:spMkLst>
            <pc:docMk/>
            <pc:sldMk cId="2802349460" sldId="467"/>
            <ac:spMk id="4100" creationId="{00000000-0000-0000-0000-000000000000}"/>
          </ac:spMkLst>
        </pc:spChg>
      </pc:sldChg>
      <pc:sldChg chg="modSp mod modShow">
        <pc:chgData name="Dan Suciu" userId="10bb65c167223f43" providerId="LiveId" clId="{1CDACC05-BDE5-465E-BF9C-BF8E35B325F5}" dt="2023-11-14T17:03:42.033" v="4" actId="729"/>
        <pc:sldMkLst>
          <pc:docMk/>
          <pc:sldMk cId="3554704144" sldId="468"/>
        </pc:sldMkLst>
        <pc:spChg chg="mod">
          <ac:chgData name="Dan Suciu" userId="10bb65c167223f43" providerId="LiveId" clId="{1CDACC05-BDE5-465E-BF9C-BF8E35B325F5}" dt="2023-11-14T17:03:34.993" v="2" actId="14100"/>
          <ac:spMkLst>
            <pc:docMk/>
            <pc:sldMk cId="3554704144" sldId="468"/>
            <ac:spMk id="5124" creationId="{00000000-0000-0000-0000-000000000000}"/>
          </ac:spMkLst>
        </pc:spChg>
      </pc:sldChg>
    </pc:docChg>
  </pc:docChgLst>
  <pc:docChgLst>
    <pc:chgData name="Dan Suciu" userId="10bb65c167223f43" providerId="LiveId" clId="{DD4D15F4-75E1-411B-9EEC-AD1FD0FB8F12}"/>
    <pc:docChg chg="undo redo custSel addSld modSld">
      <pc:chgData name="Dan Suciu" userId="10bb65c167223f43" providerId="LiveId" clId="{DD4D15F4-75E1-411B-9EEC-AD1FD0FB8F12}" dt="2019-03-18T12:47:00.616" v="225" actId="14100"/>
      <pc:docMkLst>
        <pc:docMk/>
      </pc:docMkLst>
      <pc:sldChg chg="modSp">
        <pc:chgData name="Dan Suciu" userId="10bb65c167223f43" providerId="LiveId" clId="{DD4D15F4-75E1-411B-9EEC-AD1FD0FB8F12}" dt="2019-03-18T10:05:46.420" v="0" actId="20577"/>
        <pc:sldMkLst>
          <pc:docMk/>
          <pc:sldMk cId="0" sldId="313"/>
        </pc:sldMkLst>
        <pc:spChg chg="mod">
          <ac:chgData name="Dan Suciu" userId="10bb65c167223f43" providerId="LiveId" clId="{DD4D15F4-75E1-411B-9EEC-AD1FD0FB8F12}" dt="2019-03-18T10:05:46.420" v="0" actId="20577"/>
          <ac:spMkLst>
            <pc:docMk/>
            <pc:sldMk cId="0" sldId="313"/>
            <ac:spMk id="3075" creationId="{00000000-0000-0000-0000-000000000000}"/>
          </ac:spMkLst>
        </pc:spChg>
      </pc:sldChg>
      <pc:sldChg chg="addSp delSp modSp">
        <pc:chgData name="Dan Suciu" userId="10bb65c167223f43" providerId="LiveId" clId="{DD4D15F4-75E1-411B-9EEC-AD1FD0FB8F12}" dt="2019-03-18T10:24:19.041" v="32" actId="1076"/>
        <pc:sldMkLst>
          <pc:docMk/>
          <pc:sldMk cId="0" sldId="419"/>
        </pc:sldMkLst>
        <pc:spChg chg="mod">
          <ac:chgData name="Dan Suciu" userId="10bb65c167223f43" providerId="LiveId" clId="{DD4D15F4-75E1-411B-9EEC-AD1FD0FB8F12}" dt="2019-03-18T10:24:15.764" v="31" actId="20577"/>
          <ac:spMkLst>
            <pc:docMk/>
            <pc:sldMk cId="0" sldId="419"/>
            <ac:spMk id="4100" creationId="{00000000-0000-0000-0000-000000000000}"/>
          </ac:spMkLst>
        </pc:spChg>
        <pc:grpChg chg="add del">
          <ac:chgData name="Dan Suciu" userId="10bb65c167223f43" providerId="LiveId" clId="{DD4D15F4-75E1-411B-9EEC-AD1FD0FB8F12}" dt="2019-03-18T10:24:06.105" v="26"/>
          <ac:grpSpMkLst>
            <pc:docMk/>
            <pc:sldMk cId="0" sldId="419"/>
            <ac:grpSpMk id="15" creationId="{7EEA2ED8-DD9C-4D1D-85F5-140F80FB3C21}"/>
          </ac:grpSpMkLst>
        </pc:grpChg>
        <pc:grpChg chg="add mod">
          <ac:chgData name="Dan Suciu" userId="10bb65c167223f43" providerId="LiveId" clId="{DD4D15F4-75E1-411B-9EEC-AD1FD0FB8F12}" dt="2019-03-18T10:24:19.041" v="32" actId="1076"/>
          <ac:grpSpMkLst>
            <pc:docMk/>
            <pc:sldMk cId="0" sldId="419"/>
            <ac:grpSpMk id="26" creationId="{970E053C-3509-4000-911D-6EEF22F5139F}"/>
          </ac:grpSpMkLst>
        </pc:grpChg>
        <pc:grpChg chg="del">
          <ac:chgData name="Dan Suciu" userId="10bb65c167223f43" providerId="LiveId" clId="{DD4D15F4-75E1-411B-9EEC-AD1FD0FB8F12}" dt="2019-03-18T10:24:02.390" v="24" actId="478"/>
          <ac:grpSpMkLst>
            <pc:docMk/>
            <pc:sldMk cId="0" sldId="419"/>
            <ac:grpSpMk id="4101" creationId="{00000000-0000-0000-0000-000000000000}"/>
          </ac:grpSpMkLst>
        </pc:grpChg>
      </pc:sldChg>
      <pc:sldChg chg="modSp">
        <pc:chgData name="Dan Suciu" userId="10bb65c167223f43" providerId="LiveId" clId="{DD4D15F4-75E1-411B-9EEC-AD1FD0FB8F12}" dt="2019-03-18T12:40:52.071" v="212" actId="114"/>
        <pc:sldMkLst>
          <pc:docMk/>
          <pc:sldMk cId="0" sldId="421"/>
        </pc:sldMkLst>
        <pc:spChg chg="mod">
          <ac:chgData name="Dan Suciu" userId="10bb65c167223f43" providerId="LiveId" clId="{DD4D15F4-75E1-411B-9EEC-AD1FD0FB8F12}" dt="2019-03-18T12:40:52.071" v="212" actId="114"/>
          <ac:spMkLst>
            <pc:docMk/>
            <pc:sldMk cId="0" sldId="421"/>
            <ac:spMk id="6148" creationId="{00000000-0000-0000-0000-000000000000}"/>
          </ac:spMkLst>
        </pc:spChg>
      </pc:sldChg>
      <pc:sldChg chg="modSp">
        <pc:chgData name="Dan Suciu" userId="10bb65c167223f43" providerId="LiveId" clId="{DD4D15F4-75E1-411B-9EEC-AD1FD0FB8F12}" dt="2019-03-18T10:09:11.465" v="8" actId="403"/>
        <pc:sldMkLst>
          <pc:docMk/>
          <pc:sldMk cId="0" sldId="426"/>
        </pc:sldMkLst>
        <pc:spChg chg="mod">
          <ac:chgData name="Dan Suciu" userId="10bb65c167223f43" providerId="LiveId" clId="{DD4D15F4-75E1-411B-9EEC-AD1FD0FB8F12}" dt="2019-03-18T10:09:11.465" v="8" actId="403"/>
          <ac:spMkLst>
            <pc:docMk/>
            <pc:sldMk cId="0" sldId="426"/>
            <ac:spMk id="16388" creationId="{00000000-0000-0000-0000-000000000000}"/>
          </ac:spMkLst>
        </pc:spChg>
      </pc:sldChg>
      <pc:sldChg chg="addSp delSp modSp">
        <pc:chgData name="Dan Suciu" userId="10bb65c167223f43" providerId="LiveId" clId="{DD4D15F4-75E1-411B-9EEC-AD1FD0FB8F12}" dt="2019-03-18T10:11:43.500" v="23" actId="478"/>
        <pc:sldMkLst>
          <pc:docMk/>
          <pc:sldMk cId="0" sldId="435"/>
        </pc:sldMkLst>
        <pc:spChg chg="add del mod">
          <ac:chgData name="Dan Suciu" userId="10bb65c167223f43" providerId="LiveId" clId="{DD4D15F4-75E1-411B-9EEC-AD1FD0FB8F12}" dt="2019-03-18T10:11:43.500" v="23" actId="478"/>
          <ac:spMkLst>
            <pc:docMk/>
            <pc:sldMk cId="0" sldId="435"/>
            <ac:spMk id="2" creationId="{9FF1F7B9-438A-4277-BD52-4F93BF5463CE}"/>
          </ac:spMkLst>
        </pc:spChg>
        <pc:spChg chg="mod">
          <ac:chgData name="Dan Suciu" userId="10bb65c167223f43" providerId="LiveId" clId="{DD4D15F4-75E1-411B-9EEC-AD1FD0FB8F12}" dt="2019-03-18T10:11:31.034" v="21" actId="20577"/>
          <ac:spMkLst>
            <pc:docMk/>
            <pc:sldMk cId="0" sldId="435"/>
            <ac:spMk id="27652" creationId="{00000000-0000-0000-0000-000000000000}"/>
          </ac:spMkLst>
        </pc:spChg>
      </pc:sldChg>
      <pc:sldChg chg="modSp">
        <pc:chgData name="Dan Suciu" userId="10bb65c167223f43" providerId="LiveId" clId="{DD4D15F4-75E1-411B-9EEC-AD1FD0FB8F12}" dt="2019-03-18T12:47:00.616" v="225" actId="14100"/>
        <pc:sldMkLst>
          <pc:docMk/>
          <pc:sldMk cId="0" sldId="436"/>
        </pc:sldMkLst>
        <pc:spChg chg="mod">
          <ac:chgData name="Dan Suciu" userId="10bb65c167223f43" providerId="LiveId" clId="{DD4D15F4-75E1-411B-9EEC-AD1FD0FB8F12}" dt="2019-03-18T12:46:55.035" v="224" actId="1036"/>
          <ac:spMkLst>
            <pc:docMk/>
            <pc:sldMk cId="0" sldId="436"/>
            <ac:spMk id="28675" creationId="{00000000-0000-0000-0000-000000000000}"/>
          </ac:spMkLst>
        </pc:spChg>
        <pc:spChg chg="mod">
          <ac:chgData name="Dan Suciu" userId="10bb65c167223f43" providerId="LiveId" clId="{DD4D15F4-75E1-411B-9EEC-AD1FD0FB8F12}" dt="2019-03-18T12:47:00.616" v="225" actId="14100"/>
          <ac:spMkLst>
            <pc:docMk/>
            <pc:sldMk cId="0" sldId="436"/>
            <ac:spMk id="28676" creationId="{00000000-0000-0000-0000-000000000000}"/>
          </ac:spMkLst>
        </pc:spChg>
      </pc:sldChg>
      <pc:sldChg chg="modSp">
        <pc:chgData name="Dan Suciu" userId="10bb65c167223f43" providerId="LiveId" clId="{DD4D15F4-75E1-411B-9EEC-AD1FD0FB8F12}" dt="2019-03-18T12:27:15.872" v="112" actId="20577"/>
        <pc:sldMkLst>
          <pc:docMk/>
          <pc:sldMk cId="0" sldId="438"/>
        </pc:sldMkLst>
        <pc:spChg chg="mod">
          <ac:chgData name="Dan Suciu" userId="10bb65c167223f43" providerId="LiveId" clId="{DD4D15F4-75E1-411B-9EEC-AD1FD0FB8F12}" dt="2019-03-18T12:27:15.872" v="112" actId="20577"/>
          <ac:spMkLst>
            <pc:docMk/>
            <pc:sldMk cId="0" sldId="438"/>
            <ac:spMk id="30724" creationId="{00000000-0000-0000-0000-000000000000}"/>
          </ac:spMkLst>
        </pc:spChg>
      </pc:sldChg>
      <pc:sldChg chg="modSp">
        <pc:chgData name="Dan Suciu" userId="10bb65c167223f43" providerId="LiveId" clId="{DD4D15F4-75E1-411B-9EEC-AD1FD0FB8F12}" dt="2019-03-18T12:28:42.857" v="126" actId="20577"/>
        <pc:sldMkLst>
          <pc:docMk/>
          <pc:sldMk cId="0" sldId="439"/>
        </pc:sldMkLst>
        <pc:spChg chg="mod">
          <ac:chgData name="Dan Suciu" userId="10bb65c167223f43" providerId="LiveId" clId="{DD4D15F4-75E1-411B-9EEC-AD1FD0FB8F12}" dt="2019-03-18T12:28:42.857" v="126" actId="20577"/>
          <ac:spMkLst>
            <pc:docMk/>
            <pc:sldMk cId="0" sldId="439"/>
            <ac:spMk id="31748" creationId="{00000000-0000-0000-0000-000000000000}"/>
          </ac:spMkLst>
        </pc:spChg>
      </pc:sldChg>
      <pc:sldChg chg="modSp">
        <pc:chgData name="Dan Suciu" userId="10bb65c167223f43" providerId="LiveId" clId="{DD4D15F4-75E1-411B-9EEC-AD1FD0FB8F12}" dt="2019-03-18T10:09:31.314" v="9" actId="20577"/>
        <pc:sldMkLst>
          <pc:docMk/>
          <pc:sldMk cId="0" sldId="442"/>
        </pc:sldMkLst>
        <pc:spChg chg="mod">
          <ac:chgData name="Dan Suciu" userId="10bb65c167223f43" providerId="LiveId" clId="{DD4D15F4-75E1-411B-9EEC-AD1FD0FB8F12}" dt="2019-03-18T10:09:31.314" v="9" actId="20577"/>
          <ac:spMkLst>
            <pc:docMk/>
            <pc:sldMk cId="0" sldId="442"/>
            <ac:spMk id="19" creationId="{00000000-0000-0000-0000-000000000000}"/>
          </ac:spMkLst>
        </pc:spChg>
      </pc:sldChg>
      <pc:sldChg chg="modSp">
        <pc:chgData name="Dan Suciu" userId="10bb65c167223f43" providerId="LiveId" clId="{DD4D15F4-75E1-411B-9EEC-AD1FD0FB8F12}" dt="2019-03-18T12:37:24.999" v="204" actId="20577"/>
        <pc:sldMkLst>
          <pc:docMk/>
          <pc:sldMk cId="2802349460" sldId="467"/>
        </pc:sldMkLst>
        <pc:spChg chg="mod">
          <ac:chgData name="Dan Suciu" userId="10bb65c167223f43" providerId="LiveId" clId="{DD4D15F4-75E1-411B-9EEC-AD1FD0FB8F12}" dt="2019-03-18T12:37:24.999" v="204" actId="20577"/>
          <ac:spMkLst>
            <pc:docMk/>
            <pc:sldMk cId="2802349460" sldId="467"/>
            <ac:spMk id="4100" creationId="{00000000-0000-0000-0000-000000000000}"/>
          </ac:spMkLst>
        </pc:spChg>
      </pc:sldChg>
      <pc:sldChg chg="modSp add">
        <pc:chgData name="Dan Suciu" userId="10bb65c167223f43" providerId="LiveId" clId="{DD4D15F4-75E1-411B-9EEC-AD1FD0FB8F12}" dt="2019-03-18T12:45:28.567" v="213" actId="115"/>
        <pc:sldMkLst>
          <pc:docMk/>
          <pc:sldMk cId="3344855499" sldId="469"/>
        </pc:sldMkLst>
        <pc:spChg chg="mod">
          <ac:chgData name="Dan Suciu" userId="10bb65c167223f43" providerId="LiveId" clId="{DD4D15F4-75E1-411B-9EEC-AD1FD0FB8F12}" dt="2019-03-18T12:45:28.567" v="213" actId="115"/>
          <ac:spMkLst>
            <pc:docMk/>
            <pc:sldMk cId="3344855499" sldId="469"/>
            <ac:spMk id="19461" creationId="{00000000-0000-0000-0000-000000000000}"/>
          </ac:spMkLst>
        </pc:spChg>
      </pc:sldChg>
      <pc:sldChg chg="modSp add">
        <pc:chgData name="Dan Suciu" userId="10bb65c167223f43" providerId="LiveId" clId="{DD4D15F4-75E1-411B-9EEC-AD1FD0FB8F12}" dt="2019-03-18T12:45:40.486" v="216" actId="115"/>
        <pc:sldMkLst>
          <pc:docMk/>
          <pc:sldMk cId="3170717222" sldId="470"/>
        </pc:sldMkLst>
        <pc:spChg chg="mod">
          <ac:chgData name="Dan Suciu" userId="10bb65c167223f43" providerId="LiveId" clId="{DD4D15F4-75E1-411B-9EEC-AD1FD0FB8F12}" dt="2019-03-18T12:45:40.486" v="216" actId="115"/>
          <ac:spMkLst>
            <pc:docMk/>
            <pc:sldMk cId="3170717222" sldId="470"/>
            <ac:spMk id="19461" creationId="{00000000-0000-0000-0000-000000000000}"/>
          </ac:spMkLst>
        </pc:spChg>
      </pc:sldChg>
      <pc:sldChg chg="modSp add">
        <pc:chgData name="Dan Suciu" userId="10bb65c167223f43" providerId="LiveId" clId="{DD4D15F4-75E1-411B-9EEC-AD1FD0FB8F12}" dt="2019-03-18T12:45:46.121" v="217" actId="115"/>
        <pc:sldMkLst>
          <pc:docMk/>
          <pc:sldMk cId="2928281886" sldId="471"/>
        </pc:sldMkLst>
        <pc:spChg chg="mod">
          <ac:chgData name="Dan Suciu" userId="10bb65c167223f43" providerId="LiveId" clId="{DD4D15F4-75E1-411B-9EEC-AD1FD0FB8F12}" dt="2019-03-18T12:45:46.121" v="217" actId="115"/>
          <ac:spMkLst>
            <pc:docMk/>
            <pc:sldMk cId="2928281886" sldId="471"/>
            <ac:spMk id="19461" creationId="{00000000-0000-0000-0000-000000000000}"/>
          </ac:spMkLst>
        </pc:spChg>
      </pc:sldChg>
      <pc:sldChg chg="modSp add modAnim">
        <pc:chgData name="Dan Suciu" userId="10bb65c167223f43" providerId="LiveId" clId="{DD4D15F4-75E1-411B-9EEC-AD1FD0FB8F12}" dt="2019-03-18T12:31:22.461" v="165"/>
        <pc:sldMkLst>
          <pc:docMk/>
          <pc:sldMk cId="3606545342" sldId="472"/>
        </pc:sldMkLst>
        <pc:spChg chg="mod">
          <ac:chgData name="Dan Suciu" userId="10bb65c167223f43" providerId="LiveId" clId="{DD4D15F4-75E1-411B-9EEC-AD1FD0FB8F12}" dt="2019-03-18T12:28:05.799" v="117" actId="207"/>
          <ac:spMkLst>
            <pc:docMk/>
            <pc:sldMk cId="3606545342" sldId="472"/>
            <ac:spMk id="31747" creationId="{00000000-0000-0000-0000-000000000000}"/>
          </ac:spMkLst>
        </pc:spChg>
        <pc:spChg chg="mod">
          <ac:chgData name="Dan Suciu" userId="10bb65c167223f43" providerId="LiveId" clId="{DD4D15F4-75E1-411B-9EEC-AD1FD0FB8F12}" dt="2019-03-18T12:31:03.878" v="163" actId="14100"/>
          <ac:spMkLst>
            <pc:docMk/>
            <pc:sldMk cId="3606545342" sldId="472"/>
            <ac:spMk id="31748" creationId="{00000000-0000-0000-0000-000000000000}"/>
          </ac:spMkLst>
        </pc:spChg>
      </pc:sldChg>
      <pc:sldChg chg="modSp add">
        <pc:chgData name="Dan Suciu" userId="10bb65c167223f43" providerId="LiveId" clId="{DD4D15F4-75E1-411B-9EEC-AD1FD0FB8F12}" dt="2019-03-18T12:31:44.081" v="166" actId="114"/>
        <pc:sldMkLst>
          <pc:docMk/>
          <pc:sldMk cId="3292537682" sldId="473"/>
        </pc:sldMkLst>
        <pc:spChg chg="mod">
          <ac:chgData name="Dan Suciu" userId="10bb65c167223f43" providerId="LiveId" clId="{DD4D15F4-75E1-411B-9EEC-AD1FD0FB8F12}" dt="2019-03-18T12:31:44.081" v="166" actId="114"/>
          <ac:spMkLst>
            <pc:docMk/>
            <pc:sldMk cId="3292537682" sldId="473"/>
            <ac:spMk id="31748" creationId="{00000000-0000-0000-0000-000000000000}"/>
          </ac:spMkLst>
        </pc:spChg>
      </pc:sldChg>
      <pc:sldChg chg="modSp add">
        <pc:chgData name="Dan Suciu" userId="10bb65c167223f43" providerId="LiveId" clId="{DD4D15F4-75E1-411B-9EEC-AD1FD0FB8F12}" dt="2019-03-18T12:35:59.028" v="202" actId="114"/>
        <pc:sldMkLst>
          <pc:docMk/>
          <pc:sldMk cId="1461857387" sldId="474"/>
        </pc:sldMkLst>
        <pc:spChg chg="mod">
          <ac:chgData name="Dan Suciu" userId="10bb65c167223f43" providerId="LiveId" clId="{DD4D15F4-75E1-411B-9EEC-AD1FD0FB8F12}" dt="2019-03-18T12:32:01.485" v="169" actId="207"/>
          <ac:spMkLst>
            <pc:docMk/>
            <pc:sldMk cId="1461857387" sldId="474"/>
            <ac:spMk id="31747" creationId="{00000000-0000-0000-0000-000000000000}"/>
          </ac:spMkLst>
        </pc:spChg>
        <pc:spChg chg="mod">
          <ac:chgData name="Dan Suciu" userId="10bb65c167223f43" providerId="LiveId" clId="{DD4D15F4-75E1-411B-9EEC-AD1FD0FB8F12}" dt="2019-03-18T12:35:59.028" v="202" actId="114"/>
          <ac:spMkLst>
            <pc:docMk/>
            <pc:sldMk cId="1461857387" sldId="474"/>
            <ac:spMk id="31748" creationId="{00000000-0000-0000-0000-000000000000}"/>
          </ac:spMkLst>
        </pc:spChg>
      </pc:sldChg>
    </pc:docChg>
  </pc:docChgLst>
  <pc:docChgLst>
    <pc:chgData name="Dan Suciu" userId="10bb65c167223f43" providerId="LiveId" clId="{0B611D5F-857B-4D01-ADA5-C388E6D8EB9B}"/>
    <pc:docChg chg="addSld modSld sldOrd modShowInfo">
      <pc:chgData name="Dan Suciu" userId="10bb65c167223f43" providerId="LiveId" clId="{0B611D5F-857B-4D01-ADA5-C388E6D8EB9B}" dt="2020-03-16T09:36:02.012" v="173" actId="20577"/>
      <pc:docMkLst>
        <pc:docMk/>
      </pc:docMkLst>
      <pc:sldChg chg="delSp modSp add mod ord modShow">
        <pc:chgData name="Dan Suciu" userId="10bb65c167223f43" providerId="LiveId" clId="{0B611D5F-857B-4D01-ADA5-C388E6D8EB9B}" dt="2020-03-15T22:41:46.668" v="55"/>
        <pc:sldMkLst>
          <pc:docMk/>
          <pc:sldMk cId="0" sldId="297"/>
        </pc:sldMkLst>
        <pc:spChg chg="mod">
          <ac:chgData name="Dan Suciu" userId="10bb65c167223f43" providerId="LiveId" clId="{0B611D5F-857B-4D01-ADA5-C388E6D8EB9B}" dt="2020-03-15T22:32:56.121" v="8" actId="403"/>
          <ac:spMkLst>
            <pc:docMk/>
            <pc:sldMk cId="0" sldId="297"/>
            <ac:spMk id="308227" creationId="{7DEAF461-F5AC-4715-BB4A-0E0C7A1C8800}"/>
          </ac:spMkLst>
        </pc:spChg>
        <pc:spChg chg="del">
          <ac:chgData name="Dan Suciu" userId="10bb65c167223f43" providerId="LiveId" clId="{0B611D5F-857B-4D01-ADA5-C388E6D8EB9B}" dt="2020-03-15T22:32:48.696" v="3" actId="478"/>
          <ac:spMkLst>
            <pc:docMk/>
            <pc:sldMk cId="0" sldId="297"/>
            <ac:spMk id="308229" creationId="{F280FC71-6179-41E5-A631-5937CD431F98}"/>
          </ac:spMkLst>
        </pc:spChg>
      </pc:sldChg>
      <pc:sldChg chg="delSp">
        <pc:chgData name="Dan Suciu" userId="10bb65c167223f43" providerId="LiveId" clId="{0B611D5F-857B-4D01-ADA5-C388E6D8EB9B}" dt="2020-03-08T18:46:14.516" v="0" actId="478"/>
        <pc:sldMkLst>
          <pc:docMk/>
          <pc:sldMk cId="0" sldId="313"/>
        </pc:sldMkLst>
        <pc:spChg chg="del">
          <ac:chgData name="Dan Suciu" userId="10bb65c167223f43" providerId="LiveId" clId="{0B611D5F-857B-4D01-ADA5-C388E6D8EB9B}" dt="2020-03-08T18:46:14.516" v="0" actId="478"/>
          <ac:spMkLst>
            <pc:docMk/>
            <pc:sldMk cId="0" sldId="313"/>
            <ac:spMk id="3075" creationId="{00000000-0000-0000-0000-000000000000}"/>
          </ac:spMkLst>
        </pc:spChg>
      </pc:sldChg>
      <pc:sldChg chg="modSp ord">
        <pc:chgData name="Dan Suciu" userId="10bb65c167223f43" providerId="LiveId" clId="{0B611D5F-857B-4D01-ADA5-C388E6D8EB9B}" dt="2020-03-15T22:44:13.242" v="134" actId="1035"/>
        <pc:sldMkLst>
          <pc:docMk/>
          <pc:sldMk cId="0" sldId="424"/>
        </pc:sldMkLst>
        <pc:spChg chg="mod">
          <ac:chgData name="Dan Suciu" userId="10bb65c167223f43" providerId="LiveId" clId="{0B611D5F-857B-4D01-ADA5-C388E6D8EB9B}" dt="2020-03-15T22:44:02.880" v="112" actId="1076"/>
          <ac:spMkLst>
            <pc:docMk/>
            <pc:sldMk cId="0" sldId="424"/>
            <ac:spMk id="11268" creationId="{00000000-0000-0000-0000-000000000000}"/>
          </ac:spMkLst>
        </pc:spChg>
        <pc:spChg chg="mod">
          <ac:chgData name="Dan Suciu" userId="10bb65c167223f43" providerId="LiveId" clId="{0B611D5F-857B-4D01-ADA5-C388E6D8EB9B}" dt="2020-03-15T22:44:13.242" v="134" actId="1035"/>
          <ac:spMkLst>
            <pc:docMk/>
            <pc:sldMk cId="0" sldId="424"/>
            <ac:spMk id="11269" creationId="{00000000-0000-0000-0000-000000000000}"/>
          </ac:spMkLst>
        </pc:spChg>
        <pc:grpChg chg="mod">
          <ac:chgData name="Dan Suciu" userId="10bb65c167223f43" providerId="LiveId" clId="{0B611D5F-857B-4D01-ADA5-C388E6D8EB9B}" dt="2020-03-15T22:44:13.242" v="134" actId="1035"/>
          <ac:grpSpMkLst>
            <pc:docMk/>
            <pc:sldMk cId="0" sldId="424"/>
            <ac:grpSpMk id="11270" creationId="{00000000-0000-0000-0000-000000000000}"/>
          </ac:grpSpMkLst>
        </pc:grpChg>
      </pc:sldChg>
      <pc:sldChg chg="modSp">
        <pc:chgData name="Dan Suciu" userId="10bb65c167223f43" providerId="LiveId" clId="{0B611D5F-857B-4D01-ADA5-C388E6D8EB9B}" dt="2020-03-16T09:35:50.239" v="166" actId="20577"/>
        <pc:sldMkLst>
          <pc:docMk/>
          <pc:sldMk cId="0" sldId="435"/>
        </pc:sldMkLst>
        <pc:spChg chg="mod">
          <ac:chgData name="Dan Suciu" userId="10bb65c167223f43" providerId="LiveId" clId="{0B611D5F-857B-4D01-ADA5-C388E6D8EB9B}" dt="2020-03-16T09:35:50.239" v="166" actId="20577"/>
          <ac:spMkLst>
            <pc:docMk/>
            <pc:sldMk cId="0" sldId="435"/>
            <ac:spMk id="27652" creationId="{00000000-0000-0000-0000-000000000000}"/>
          </ac:spMkLst>
        </pc:spChg>
      </pc:sldChg>
      <pc:sldChg chg="modSp">
        <pc:chgData name="Dan Suciu" userId="10bb65c167223f43" providerId="LiveId" clId="{0B611D5F-857B-4D01-ADA5-C388E6D8EB9B}" dt="2020-03-15T20:55:02.687" v="1" actId="20577"/>
        <pc:sldMkLst>
          <pc:docMk/>
          <pc:sldMk cId="0" sldId="439"/>
        </pc:sldMkLst>
        <pc:spChg chg="mod">
          <ac:chgData name="Dan Suciu" userId="10bb65c167223f43" providerId="LiveId" clId="{0B611D5F-857B-4D01-ADA5-C388E6D8EB9B}" dt="2020-03-15T20:55:02.687" v="1" actId="20577"/>
          <ac:spMkLst>
            <pc:docMk/>
            <pc:sldMk cId="0" sldId="439"/>
            <ac:spMk id="31748" creationId="{00000000-0000-0000-0000-000000000000}"/>
          </ac:spMkLst>
        </pc:spChg>
      </pc:sldChg>
      <pc:sldChg chg="modSp ord">
        <pc:chgData name="Dan Suciu" userId="10bb65c167223f43" providerId="LiveId" clId="{0B611D5F-857B-4D01-ADA5-C388E6D8EB9B}" dt="2020-03-16T09:36:02.012" v="173" actId="20577"/>
        <pc:sldMkLst>
          <pc:docMk/>
          <pc:sldMk cId="4230697082" sldId="466"/>
        </pc:sldMkLst>
        <pc:spChg chg="mod">
          <ac:chgData name="Dan Suciu" userId="10bb65c167223f43" providerId="LiveId" clId="{0B611D5F-857B-4D01-ADA5-C388E6D8EB9B}" dt="2020-03-16T09:36:02.012" v="173" actId="20577"/>
          <ac:spMkLst>
            <pc:docMk/>
            <pc:sldMk cId="4230697082" sldId="466"/>
            <ac:spMk id="27652" creationId="{00000000-0000-0000-0000-000000000000}"/>
          </ac:spMkLst>
        </pc:spChg>
      </pc:sldChg>
      <pc:sldChg chg="delSp modSp add">
        <pc:chgData name="Dan Suciu" userId="10bb65c167223f43" providerId="LiveId" clId="{0B611D5F-857B-4D01-ADA5-C388E6D8EB9B}" dt="2020-03-15T22:40:21.998" v="50" actId="20577"/>
        <pc:sldMkLst>
          <pc:docMk/>
          <pc:sldMk cId="0" sldId="475"/>
        </pc:sldMkLst>
        <pc:spChg chg="mod">
          <ac:chgData name="Dan Suciu" userId="10bb65c167223f43" providerId="LiveId" clId="{0B611D5F-857B-4D01-ADA5-C388E6D8EB9B}" dt="2020-03-15T22:39:41.265" v="31" actId="6549"/>
          <ac:spMkLst>
            <pc:docMk/>
            <pc:sldMk cId="0" sldId="475"/>
            <ac:spMk id="308226" creationId="{8A8C38DC-BAA0-4B02-A4DE-BC9C4F83EB33}"/>
          </ac:spMkLst>
        </pc:spChg>
        <pc:spChg chg="mod">
          <ac:chgData name="Dan Suciu" userId="10bb65c167223f43" providerId="LiveId" clId="{0B611D5F-857B-4D01-ADA5-C388E6D8EB9B}" dt="2020-03-15T22:40:21.998" v="50" actId="20577"/>
          <ac:spMkLst>
            <pc:docMk/>
            <pc:sldMk cId="0" sldId="475"/>
            <ac:spMk id="308227" creationId="{7DEAF461-F5AC-4715-BB4A-0E0C7A1C8800}"/>
          </ac:spMkLst>
        </pc:spChg>
        <pc:spChg chg="del">
          <ac:chgData name="Dan Suciu" userId="10bb65c167223f43" providerId="LiveId" clId="{0B611D5F-857B-4D01-ADA5-C388E6D8EB9B}" dt="2020-03-15T22:39:45.635" v="32" actId="478"/>
          <ac:spMkLst>
            <pc:docMk/>
            <pc:sldMk cId="0" sldId="475"/>
            <ac:spMk id="308229" creationId="{F280FC71-6179-41E5-A631-5937CD431F98}"/>
          </ac:spMkLst>
        </pc:spChg>
      </pc:sldChg>
    </pc:docChg>
  </pc:docChgLst>
  <pc:docChgLst>
    <pc:chgData name="Dan Suciu" userId="10bb65c167223f43" providerId="LiveId" clId="{55409525-2659-4CEA-8D53-A375EB48D375}"/>
    <pc:docChg chg="undo custSel addSld delSld modSld modMainMaster modNotesMaster">
      <pc:chgData name="Dan Suciu" userId="10bb65c167223f43" providerId="LiveId" clId="{55409525-2659-4CEA-8D53-A375EB48D375}" dt="2021-03-10T10:59:15.346" v="262" actId="729"/>
      <pc:docMkLst>
        <pc:docMk/>
      </pc:docMkLst>
      <pc:sldChg chg="modSp mod">
        <pc:chgData name="Dan Suciu" userId="10bb65c167223f43" providerId="LiveId" clId="{55409525-2659-4CEA-8D53-A375EB48D375}" dt="2021-03-07T21:18:00.450" v="27" actId="20577"/>
        <pc:sldMkLst>
          <pc:docMk/>
          <pc:sldMk cId="3782693087" sldId="266"/>
        </pc:sldMkLst>
        <pc:spChg chg="mod">
          <ac:chgData name="Dan Suciu" userId="10bb65c167223f43" providerId="LiveId" clId="{55409525-2659-4CEA-8D53-A375EB48D375}" dt="2021-03-07T21:18:00.450" v="27" actId="20577"/>
          <ac:spMkLst>
            <pc:docMk/>
            <pc:sldMk cId="3782693087" sldId="266"/>
            <ac:spMk id="12" creationId="{84FEBB7C-E1C8-4DAD-8087-87548D9D335E}"/>
          </ac:spMkLst>
        </pc:spChg>
        <pc:spChg chg="mod">
          <ac:chgData name="Dan Suciu" userId="10bb65c167223f43" providerId="LiveId" clId="{55409525-2659-4CEA-8D53-A375EB48D375}" dt="2021-03-07T21:17:57.581" v="26" actId="20577"/>
          <ac:spMkLst>
            <pc:docMk/>
            <pc:sldMk cId="3782693087" sldId="266"/>
            <ac:spMk id="13" creationId="{9161D560-1E63-4EB8-8911-97118B5AFB6C}"/>
          </ac:spMkLst>
        </pc:spChg>
      </pc:sldChg>
      <pc:sldChg chg="modSp">
        <pc:chgData name="Dan Suciu" userId="10bb65c167223f43" providerId="LiveId" clId="{55409525-2659-4CEA-8D53-A375EB48D375}" dt="2021-03-07T21:26:03.797" v="261" actId="1076"/>
        <pc:sldMkLst>
          <pc:docMk/>
          <pc:sldMk cId="0" sldId="297"/>
        </pc:sldMkLst>
        <pc:spChg chg="mod">
          <ac:chgData name="Dan Suciu" userId="10bb65c167223f43" providerId="LiveId" clId="{55409525-2659-4CEA-8D53-A375EB48D375}" dt="2021-03-07T21:25:56.030" v="258" actId="14100"/>
          <ac:spMkLst>
            <pc:docMk/>
            <pc:sldMk cId="0" sldId="297"/>
            <ac:spMk id="308226" creationId="{8A8C38DC-BAA0-4B02-A4DE-BC9C4F83EB33}"/>
          </ac:spMkLst>
        </pc:spChg>
        <pc:spChg chg="mod">
          <ac:chgData name="Dan Suciu" userId="10bb65c167223f43" providerId="LiveId" clId="{55409525-2659-4CEA-8D53-A375EB48D375}" dt="2021-03-07T21:26:03.797" v="261" actId="1076"/>
          <ac:spMkLst>
            <pc:docMk/>
            <pc:sldMk cId="0" sldId="297"/>
            <ac:spMk id="308227" creationId="{7DEAF461-F5AC-4715-BB4A-0E0C7A1C8800}"/>
          </ac:spMkLst>
        </pc:spChg>
      </pc:sldChg>
      <pc:sldChg chg="modSp add del modNotes">
        <pc:chgData name="Dan Suciu" userId="10bb65c167223f43" providerId="LiveId" clId="{55409525-2659-4CEA-8D53-A375EB48D375}" dt="2021-03-07T21:18:58.767" v="30" actId="47"/>
        <pc:sldMkLst>
          <pc:docMk/>
          <pc:sldMk cId="0" sldId="313"/>
        </pc:sldMkLst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313"/>
            <ac:spMk id="3076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19:17.664" v="42" actId="1038"/>
        <pc:sldMkLst>
          <pc:docMk/>
          <pc:sldMk cId="0" sldId="419"/>
        </pc:sldMkLst>
        <pc:spChg chg="mod">
          <ac:chgData name="Dan Suciu" userId="10bb65c167223f43" providerId="LiveId" clId="{55409525-2659-4CEA-8D53-A375EB48D375}" dt="2021-03-07T21:19:17.664" v="42" actId="1038"/>
          <ac:spMkLst>
            <pc:docMk/>
            <pc:sldMk cId="0" sldId="419"/>
            <ac:spMk id="27" creationId="{85885508-4003-4D66-8A39-1A3B3042A1F0}"/>
          </ac:spMkLst>
        </pc:spChg>
        <pc:spChg chg="mod">
          <ac:chgData name="Dan Suciu" userId="10bb65c167223f43" providerId="LiveId" clId="{55409525-2659-4CEA-8D53-A375EB48D375}" dt="2021-03-07T21:19:17.664" v="42" actId="1038"/>
          <ac:spMkLst>
            <pc:docMk/>
            <pc:sldMk cId="0" sldId="419"/>
            <ac:spMk id="28" creationId="{27302C92-8C49-4F61-BEE1-16FE4231D9C4}"/>
          </ac:spMkLst>
        </pc:spChg>
        <pc:spChg chg="mod">
          <ac:chgData name="Dan Suciu" userId="10bb65c167223f43" providerId="LiveId" clId="{55409525-2659-4CEA-8D53-A375EB48D375}" dt="2021-03-07T21:19:17.664" v="42" actId="1038"/>
          <ac:spMkLst>
            <pc:docMk/>
            <pc:sldMk cId="0" sldId="419"/>
            <ac:spMk id="29" creationId="{B1A1F0BA-60DD-437C-9B64-07DA41D2A98E}"/>
          </ac:spMkLst>
        </pc:spChg>
        <pc:spChg chg="mod">
          <ac:chgData name="Dan Suciu" userId="10bb65c167223f43" providerId="LiveId" clId="{55409525-2659-4CEA-8D53-A375EB48D375}" dt="2021-03-07T21:19:17.664" v="42" actId="1038"/>
          <ac:spMkLst>
            <pc:docMk/>
            <pc:sldMk cId="0" sldId="419"/>
            <ac:spMk id="30" creationId="{FF46B20B-1446-4CF8-8957-5DA387855BC8}"/>
          </ac:spMkLst>
        </pc:spChg>
        <pc:spChg chg="mod">
          <ac:chgData name="Dan Suciu" userId="10bb65c167223f43" providerId="LiveId" clId="{55409525-2659-4CEA-8D53-A375EB48D375}" dt="2021-03-07T21:18:09.390" v="29" actId="14100"/>
          <ac:spMkLst>
            <pc:docMk/>
            <pc:sldMk cId="0" sldId="419"/>
            <ac:spMk id="4099" creationId="{00000000-0000-0000-0000-000000000000}"/>
          </ac:spMkLst>
        </pc:spChg>
        <pc:spChg chg="mod">
          <ac:chgData name="Dan Suciu" userId="10bb65c167223f43" providerId="LiveId" clId="{55409525-2659-4CEA-8D53-A375EB48D375}" dt="2021-03-07T21:19:17.664" v="42" actId="1038"/>
          <ac:spMkLst>
            <pc:docMk/>
            <pc:sldMk cId="0" sldId="419"/>
            <ac:spMk id="4100" creationId="{00000000-0000-0000-0000-000000000000}"/>
          </ac:spMkLst>
        </pc:spChg>
        <pc:grpChg chg="mod">
          <ac:chgData name="Dan Suciu" userId="10bb65c167223f43" providerId="LiveId" clId="{55409525-2659-4CEA-8D53-A375EB48D375}" dt="2021-03-07T21:19:17.664" v="42" actId="1038"/>
          <ac:grpSpMkLst>
            <pc:docMk/>
            <pc:sldMk cId="0" sldId="419"/>
            <ac:grpSpMk id="26" creationId="{970E053C-3509-4000-911D-6EEF22F5139F}"/>
          </ac:grpSpMkLst>
        </pc:grpChg>
        <pc:cxnChg chg="mod">
          <ac:chgData name="Dan Suciu" userId="10bb65c167223f43" providerId="LiveId" clId="{55409525-2659-4CEA-8D53-A375EB48D375}" dt="2021-03-07T21:19:17.664" v="42" actId="1038"/>
          <ac:cxnSpMkLst>
            <pc:docMk/>
            <pc:sldMk cId="0" sldId="419"/>
            <ac:cxnSpMk id="31" creationId="{7BADCCA3-E242-4F20-BE05-514E417B182D}"/>
          </ac:cxnSpMkLst>
        </pc:cxnChg>
        <pc:cxnChg chg="mod">
          <ac:chgData name="Dan Suciu" userId="10bb65c167223f43" providerId="LiveId" clId="{55409525-2659-4CEA-8D53-A375EB48D375}" dt="2021-03-07T21:19:17.664" v="42" actId="1038"/>
          <ac:cxnSpMkLst>
            <pc:docMk/>
            <pc:sldMk cId="0" sldId="419"/>
            <ac:cxnSpMk id="32" creationId="{2885B026-E158-46BD-900B-43148B0BF7C0}"/>
          </ac:cxnSpMkLst>
        </pc:cxnChg>
        <pc:cxnChg chg="mod">
          <ac:chgData name="Dan Suciu" userId="10bb65c167223f43" providerId="LiveId" clId="{55409525-2659-4CEA-8D53-A375EB48D375}" dt="2021-03-07T21:19:17.664" v="42" actId="1038"/>
          <ac:cxnSpMkLst>
            <pc:docMk/>
            <pc:sldMk cId="0" sldId="419"/>
            <ac:cxnSpMk id="33" creationId="{2D19B75E-8845-4991-8210-C0580ED9A25C}"/>
          </ac:cxnSpMkLst>
        </pc:cxnChg>
        <pc:cxnChg chg="mod">
          <ac:chgData name="Dan Suciu" userId="10bb65c167223f43" providerId="LiveId" clId="{55409525-2659-4CEA-8D53-A375EB48D375}" dt="2021-03-07T21:19:17.664" v="42" actId="1038"/>
          <ac:cxnSpMkLst>
            <pc:docMk/>
            <pc:sldMk cId="0" sldId="419"/>
            <ac:cxnSpMk id="34" creationId="{770078C0-D821-449B-A62C-18C205F3B764}"/>
          </ac:cxnSpMkLst>
        </pc:cxnChg>
        <pc:cxnChg chg="mod">
          <ac:chgData name="Dan Suciu" userId="10bb65c167223f43" providerId="LiveId" clId="{55409525-2659-4CEA-8D53-A375EB48D375}" dt="2021-03-07T21:19:17.664" v="42" actId="1038"/>
          <ac:cxnSpMkLst>
            <pc:docMk/>
            <pc:sldMk cId="0" sldId="419"/>
            <ac:cxnSpMk id="35" creationId="{FC4FA1A7-B806-429B-96BD-A0B81902DFEE}"/>
          </ac:cxnSpMkLst>
        </pc:cxnChg>
        <pc:cxnChg chg="mod">
          <ac:chgData name="Dan Suciu" userId="10bb65c167223f43" providerId="LiveId" clId="{55409525-2659-4CEA-8D53-A375EB48D375}" dt="2021-03-07T21:19:17.664" v="42" actId="1038"/>
          <ac:cxnSpMkLst>
            <pc:docMk/>
            <pc:sldMk cId="0" sldId="419"/>
            <ac:cxnSpMk id="36" creationId="{9B51CF2E-4332-4502-AFB0-3ED1A8BA9801}"/>
          </ac:cxnSpMkLst>
        </pc:cxnChg>
      </pc:sldChg>
      <pc:sldChg chg="modSp mod modNotes">
        <pc:chgData name="Dan Suciu" userId="10bb65c167223f43" providerId="LiveId" clId="{55409525-2659-4CEA-8D53-A375EB48D375}" dt="2021-03-07T21:19:11.181" v="34" actId="1076"/>
        <pc:sldMkLst>
          <pc:docMk/>
          <pc:sldMk cId="0" sldId="420"/>
        </pc:sldMkLst>
        <pc:spChg chg="mod">
          <ac:chgData name="Dan Suciu" userId="10bb65c167223f43" providerId="LiveId" clId="{55409525-2659-4CEA-8D53-A375EB48D375}" dt="2021-03-07T21:19:07.622" v="33" actId="1076"/>
          <ac:spMkLst>
            <pc:docMk/>
            <pc:sldMk cId="0" sldId="420"/>
            <ac:spMk id="5123" creationId="{00000000-0000-0000-0000-000000000000}"/>
          </ac:spMkLst>
        </pc:spChg>
        <pc:spChg chg="mod">
          <ac:chgData name="Dan Suciu" userId="10bb65c167223f43" providerId="LiveId" clId="{55409525-2659-4CEA-8D53-A375EB48D375}" dt="2021-03-07T21:19:11.181" v="34" actId="1076"/>
          <ac:spMkLst>
            <pc:docMk/>
            <pc:sldMk cId="0" sldId="420"/>
            <ac:spMk id="5124" creationId="{00000000-0000-0000-0000-000000000000}"/>
          </ac:spMkLst>
        </pc:spChg>
      </pc:sldChg>
      <pc:sldChg chg="modSp modNotes">
        <pc:chgData name="Dan Suciu" userId="10bb65c167223f43" providerId="LiveId" clId="{55409525-2659-4CEA-8D53-A375EB48D375}" dt="2021-03-07T21:19:29.639" v="45" actId="1076"/>
        <pc:sldMkLst>
          <pc:docMk/>
          <pc:sldMk cId="0" sldId="421"/>
        </pc:sldMkLst>
        <pc:spChg chg="mod">
          <ac:chgData name="Dan Suciu" userId="10bb65c167223f43" providerId="LiveId" clId="{55409525-2659-4CEA-8D53-A375EB48D375}" dt="2021-03-07T21:19:24.352" v="43" actId="14100"/>
          <ac:spMkLst>
            <pc:docMk/>
            <pc:sldMk cId="0" sldId="421"/>
            <ac:spMk id="6147" creationId="{00000000-0000-0000-0000-000000000000}"/>
          </ac:spMkLst>
        </pc:spChg>
        <pc:spChg chg="mod">
          <ac:chgData name="Dan Suciu" userId="10bb65c167223f43" providerId="LiveId" clId="{55409525-2659-4CEA-8D53-A375EB48D375}" dt="2021-03-07T21:19:29.639" v="45" actId="1076"/>
          <ac:spMkLst>
            <pc:docMk/>
            <pc:sldMk cId="0" sldId="421"/>
            <ac:spMk id="6148" creationId="{00000000-0000-0000-0000-000000000000}"/>
          </ac:spMkLst>
        </pc:spChg>
      </pc:sldChg>
      <pc:sldChg chg="modSp modNotes">
        <pc:chgData name="Dan Suciu" userId="10bb65c167223f43" providerId="LiveId" clId="{55409525-2659-4CEA-8D53-A375EB48D375}" dt="2021-03-07T21:19:43.012" v="49" actId="1035"/>
        <pc:sldMkLst>
          <pc:docMk/>
          <pc:sldMk cId="0" sldId="422"/>
        </pc:sldMkLst>
        <pc:spChg chg="mod">
          <ac:chgData name="Dan Suciu" userId="10bb65c167223f43" providerId="LiveId" clId="{55409525-2659-4CEA-8D53-A375EB48D375}" dt="2021-03-07T21:19:43.012" v="49" actId="1035"/>
          <ac:spMkLst>
            <pc:docMk/>
            <pc:sldMk cId="0" sldId="422"/>
            <ac:spMk id="7171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72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75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76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77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78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7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8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81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82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83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85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86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87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88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8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9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643076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643093" creationId="{00000000-0000-0000-0000-000000000000}"/>
          </ac:spMkLst>
        </pc:spChg>
        <pc:grpChg chg="mod">
          <ac:chgData name="Dan Suciu" userId="10bb65c167223f43" providerId="LiveId" clId="{55409525-2659-4CEA-8D53-A375EB48D375}" dt="2021-03-06T10:07:30.891" v="0"/>
          <ac:grpSpMkLst>
            <pc:docMk/>
            <pc:sldMk cId="0" sldId="422"/>
            <ac:grpSpMk id="7174" creationId="{00000000-0000-0000-0000-000000000000}"/>
          </ac:grpSpMkLst>
        </pc:grpChg>
      </pc:sldChg>
      <pc:sldChg chg="modSp mod modNotes">
        <pc:chgData name="Dan Suciu" userId="10bb65c167223f43" providerId="LiveId" clId="{55409525-2659-4CEA-8D53-A375EB48D375}" dt="2021-03-07T21:20:34.309" v="84" actId="1036"/>
        <pc:sldMkLst>
          <pc:docMk/>
          <pc:sldMk cId="0" sldId="424"/>
        </pc:sldMkLst>
        <pc:spChg chg="mod">
          <ac:chgData name="Dan Suciu" userId="10bb65c167223f43" providerId="LiveId" clId="{55409525-2659-4CEA-8D53-A375EB48D375}" dt="2021-03-07T21:20:27.565" v="63" actId="14100"/>
          <ac:spMkLst>
            <pc:docMk/>
            <pc:sldMk cId="0" sldId="424"/>
            <ac:spMk id="11267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4"/>
            <ac:spMk id="1126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6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7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7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7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7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7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7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7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7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8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8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8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8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8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85" creationId="{00000000-0000-0000-0000-000000000000}"/>
          </ac:spMkLst>
        </pc:spChg>
        <pc:grpChg chg="mod">
          <ac:chgData name="Dan Suciu" userId="10bb65c167223f43" providerId="LiveId" clId="{55409525-2659-4CEA-8D53-A375EB48D375}" dt="2021-03-07T21:20:34.309" v="84" actId="1036"/>
          <ac:grpSpMkLst>
            <pc:docMk/>
            <pc:sldMk cId="0" sldId="424"/>
            <ac:grpSpMk id="11270" creationId="{00000000-0000-0000-0000-000000000000}"/>
          </ac:grpSpMkLst>
        </pc:grpChg>
      </pc:sldChg>
      <pc:sldChg chg="modSp mod modNotes">
        <pc:chgData name="Dan Suciu" userId="10bb65c167223f43" providerId="LiveId" clId="{55409525-2659-4CEA-8D53-A375EB48D375}" dt="2021-03-07T21:20:47.040" v="98" actId="1038"/>
        <pc:sldMkLst>
          <pc:docMk/>
          <pc:sldMk cId="0" sldId="425"/>
        </pc:sldMkLst>
        <pc:spChg chg="mod">
          <ac:chgData name="Dan Suciu" userId="10bb65c167223f43" providerId="LiveId" clId="{55409525-2659-4CEA-8D53-A375EB48D375}" dt="2021-03-07T21:20:41.734" v="86" actId="14100"/>
          <ac:spMkLst>
            <pc:docMk/>
            <pc:sldMk cId="0" sldId="425"/>
            <ac:spMk id="1434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5"/>
            <ac:spMk id="1434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4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4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4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4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4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4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4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4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5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5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5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5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5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5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5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57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1:22.077" v="165" actId="1038"/>
        <pc:sldMkLst>
          <pc:docMk/>
          <pc:sldMk cId="0" sldId="426"/>
        </pc:sldMkLst>
        <pc:spChg chg="mod">
          <ac:chgData name="Dan Suciu" userId="10bb65c167223f43" providerId="LiveId" clId="{55409525-2659-4CEA-8D53-A375EB48D375}" dt="2021-03-07T21:21:17.078" v="136" actId="14100"/>
          <ac:spMkLst>
            <pc:docMk/>
            <pc:sldMk cId="0" sldId="426"/>
            <ac:spMk id="1638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8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8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9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9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9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9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9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9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9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9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9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9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0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0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0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0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0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0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0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0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0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1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1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1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1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15" creationId="{00000000-0000-0000-0000-000000000000}"/>
          </ac:spMkLst>
        </pc:spChg>
        <pc:grpChg chg="mod">
          <ac:chgData name="Dan Suciu" userId="10bb65c167223f43" providerId="LiveId" clId="{55409525-2659-4CEA-8D53-A375EB48D375}" dt="2021-03-07T21:21:22.077" v="165" actId="1038"/>
          <ac:grpSpMkLst>
            <pc:docMk/>
            <pc:sldMk cId="0" sldId="426"/>
            <ac:grpSpMk id="651294" creationId="{00000000-0000-0000-0000-000000000000}"/>
          </ac:grpSpMkLst>
        </pc:grpChg>
        <pc:grpChg chg="mod">
          <ac:chgData name="Dan Suciu" userId="10bb65c167223f43" providerId="LiveId" clId="{55409525-2659-4CEA-8D53-A375EB48D375}" dt="2021-03-07T21:21:22.077" v="165" actId="1038"/>
          <ac:grpSpMkLst>
            <pc:docMk/>
            <pc:sldMk cId="0" sldId="426"/>
            <ac:grpSpMk id="651299" creationId="{00000000-0000-0000-0000-000000000000}"/>
          </ac:grpSpMkLst>
        </pc:grpChg>
      </pc:sldChg>
      <pc:sldChg chg="modSp mod modNotes">
        <pc:chgData name="Dan Suciu" userId="10bb65c167223f43" providerId="LiveId" clId="{55409525-2659-4CEA-8D53-A375EB48D375}" dt="2021-03-07T21:22:34.767" v="179" actId="1076"/>
        <pc:sldMkLst>
          <pc:docMk/>
          <pc:sldMk cId="0" sldId="427"/>
        </pc:sldMkLst>
        <pc:spChg chg="mod">
          <ac:chgData name="Dan Suciu" userId="10bb65c167223f43" providerId="LiveId" clId="{55409525-2659-4CEA-8D53-A375EB48D375}" dt="2021-03-07T21:22:27.014" v="177" actId="14100"/>
          <ac:spMkLst>
            <pc:docMk/>
            <pc:sldMk cId="0" sldId="427"/>
            <ac:spMk id="1946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34.767" v="179" actId="1076"/>
          <ac:spMkLst>
            <pc:docMk/>
            <pc:sldMk cId="0" sldId="427"/>
            <ac:spMk id="19461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3:30.558" v="195" actId="1076"/>
        <pc:sldMkLst>
          <pc:docMk/>
          <pc:sldMk cId="0" sldId="434"/>
        </pc:sldMkLst>
        <pc:spChg chg="mod">
          <ac:chgData name="Dan Suciu" userId="10bb65c167223f43" providerId="LiveId" clId="{55409525-2659-4CEA-8D53-A375EB48D375}" dt="2021-03-07T21:23:27.483" v="194" actId="14100"/>
          <ac:spMkLst>
            <pc:docMk/>
            <pc:sldMk cId="0" sldId="434"/>
            <ac:spMk id="2662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3:30.558" v="195" actId="1076"/>
          <ac:spMkLst>
            <pc:docMk/>
            <pc:sldMk cId="0" sldId="434"/>
            <ac:spMk id="26628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4:09.646" v="207" actId="1076"/>
        <pc:sldMkLst>
          <pc:docMk/>
          <pc:sldMk cId="0" sldId="435"/>
        </pc:sldMkLst>
        <pc:spChg chg="mod">
          <ac:chgData name="Dan Suciu" userId="10bb65c167223f43" providerId="LiveId" clId="{55409525-2659-4CEA-8D53-A375EB48D375}" dt="2021-03-07T21:24:09.646" v="207" actId="1076"/>
          <ac:spMkLst>
            <pc:docMk/>
            <pc:sldMk cId="0" sldId="435"/>
            <ac:spMk id="2765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4:04.134" v="204" actId="1076"/>
          <ac:spMkLst>
            <pc:docMk/>
            <pc:sldMk cId="0" sldId="435"/>
            <ac:spMk id="27652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4:25.673" v="213" actId="1076"/>
        <pc:sldMkLst>
          <pc:docMk/>
          <pc:sldMk cId="0" sldId="436"/>
        </pc:sldMkLst>
        <pc:spChg chg="mod">
          <ac:chgData name="Dan Suciu" userId="10bb65c167223f43" providerId="LiveId" clId="{55409525-2659-4CEA-8D53-A375EB48D375}" dt="2021-03-07T21:24:15.702" v="209" actId="14100"/>
          <ac:spMkLst>
            <pc:docMk/>
            <pc:sldMk cId="0" sldId="436"/>
            <ac:spMk id="2867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4:25.673" v="213" actId="1076"/>
          <ac:spMkLst>
            <pc:docMk/>
            <pc:sldMk cId="0" sldId="436"/>
            <ac:spMk id="28676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4:36.775" v="217" actId="1076"/>
        <pc:sldMkLst>
          <pc:docMk/>
          <pc:sldMk cId="0" sldId="437"/>
        </pc:sldMkLst>
        <pc:spChg chg="mod">
          <ac:chgData name="Dan Suciu" userId="10bb65c167223f43" providerId="LiveId" clId="{55409525-2659-4CEA-8D53-A375EB48D375}" dt="2021-03-07T21:24:32.431" v="215" actId="14100"/>
          <ac:spMkLst>
            <pc:docMk/>
            <pc:sldMk cId="0" sldId="437"/>
            <ac:spMk id="2969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4:36.775" v="217" actId="1076"/>
          <ac:spMkLst>
            <pc:docMk/>
            <pc:sldMk cId="0" sldId="437"/>
            <ac:spMk id="29700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4:48.840" v="221" actId="1076"/>
        <pc:sldMkLst>
          <pc:docMk/>
          <pc:sldMk cId="0" sldId="438"/>
        </pc:sldMkLst>
        <pc:spChg chg="mod">
          <ac:chgData name="Dan Suciu" userId="10bb65c167223f43" providerId="LiveId" clId="{55409525-2659-4CEA-8D53-A375EB48D375}" dt="2021-03-07T21:24:43.454" v="219" actId="14100"/>
          <ac:spMkLst>
            <pc:docMk/>
            <pc:sldMk cId="0" sldId="438"/>
            <ac:spMk id="3072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4:48.840" v="221" actId="1076"/>
          <ac:spMkLst>
            <pc:docMk/>
            <pc:sldMk cId="0" sldId="438"/>
            <ac:spMk id="30724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4:59.667" v="225" actId="1076"/>
        <pc:sldMkLst>
          <pc:docMk/>
          <pc:sldMk cId="0" sldId="439"/>
        </pc:sldMkLst>
        <pc:spChg chg="mod">
          <ac:chgData name="Dan Suciu" userId="10bb65c167223f43" providerId="LiveId" clId="{55409525-2659-4CEA-8D53-A375EB48D375}" dt="2021-03-07T21:24:53.894" v="223" actId="14100"/>
          <ac:spMkLst>
            <pc:docMk/>
            <pc:sldMk cId="0" sldId="439"/>
            <ac:spMk id="3174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4:59.667" v="225" actId="1076"/>
          <ac:spMkLst>
            <pc:docMk/>
            <pc:sldMk cId="0" sldId="439"/>
            <ac:spMk id="31748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2:20.542" v="175" actId="1076"/>
        <pc:sldMkLst>
          <pc:docMk/>
          <pc:sldMk cId="0" sldId="442"/>
        </pc:sldMkLst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46.390" v="170" actId="14100"/>
          <ac:spMkLst>
            <pc:docMk/>
            <pc:sldMk cId="0" sldId="442"/>
            <ac:spMk id="1843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20.542" v="175" actId="1076"/>
          <ac:spMkLst>
            <pc:docMk/>
            <pc:sldMk cId="0" sldId="442"/>
            <ac:spMk id="1843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3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3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4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4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4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4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4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4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4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4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4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4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12.422" v="174" actId="1076"/>
          <ac:spMkLst>
            <pc:docMk/>
            <pc:sldMk cId="0" sldId="442"/>
            <ac:spMk id="18450" creationId="{00000000-0000-0000-0000-000000000000}"/>
          </ac:spMkLst>
        </pc:spChg>
      </pc:sldChg>
      <pc:sldChg chg="addSp delSp modSp modNotes">
        <pc:chgData name="Dan Suciu" userId="10bb65c167223f43" providerId="LiveId" clId="{55409525-2659-4CEA-8D53-A375EB48D375}" dt="2021-03-07T21:19:47.477" v="51"/>
        <pc:sldMkLst>
          <pc:docMk/>
          <pc:sldMk cId="0" sldId="450"/>
        </pc:sldMkLst>
        <pc:spChg chg="add mod">
          <ac:chgData name="Dan Suciu" userId="10bb65c167223f43" providerId="LiveId" clId="{55409525-2659-4CEA-8D53-A375EB48D375}" dt="2021-03-07T21:19:47.477" v="51"/>
          <ac:spMkLst>
            <pc:docMk/>
            <pc:sldMk cId="0" sldId="450"/>
            <ac:spMk id="24" creationId="{4084C150-6068-4B8D-9A2B-11C337B3FC49}"/>
          </ac:spMkLst>
        </pc:spChg>
        <pc:spChg chg="del mod">
          <ac:chgData name="Dan Suciu" userId="10bb65c167223f43" providerId="LiveId" clId="{55409525-2659-4CEA-8D53-A375EB48D375}" dt="2021-03-07T21:19:47.041" v="50" actId="478"/>
          <ac:spMkLst>
            <pc:docMk/>
            <pc:sldMk cId="0" sldId="450"/>
            <ac:spMk id="8195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196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197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19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0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01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02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03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04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05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06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07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08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0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1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11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12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13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14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15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16" creationId="{00000000-0000-0000-0000-000000000000}"/>
          </ac:spMkLst>
        </pc:spChg>
        <pc:grpChg chg="mod">
          <ac:chgData name="Dan Suciu" userId="10bb65c167223f43" providerId="LiveId" clId="{55409525-2659-4CEA-8D53-A375EB48D375}" dt="2021-03-06T10:07:30.891" v="0"/>
          <ac:grpSpMkLst>
            <pc:docMk/>
            <pc:sldMk cId="0" sldId="450"/>
            <ac:grpSpMk id="8198" creationId="{00000000-0000-0000-0000-000000000000}"/>
          </ac:grpSpMkLst>
        </pc:grpChg>
      </pc:sldChg>
      <pc:sldChg chg="addSp delSp modSp modNotes">
        <pc:chgData name="Dan Suciu" userId="10bb65c167223f43" providerId="LiveId" clId="{55409525-2659-4CEA-8D53-A375EB48D375}" dt="2021-03-07T21:19:50.765" v="53"/>
        <pc:sldMkLst>
          <pc:docMk/>
          <pc:sldMk cId="0" sldId="451"/>
        </pc:sldMkLst>
        <pc:spChg chg="add mod">
          <ac:chgData name="Dan Suciu" userId="10bb65c167223f43" providerId="LiveId" clId="{55409525-2659-4CEA-8D53-A375EB48D375}" dt="2021-03-07T21:19:50.765" v="53"/>
          <ac:spMkLst>
            <pc:docMk/>
            <pc:sldMk cId="0" sldId="451"/>
            <ac:spMk id="28" creationId="{B187117E-4B42-4D2E-87BC-CEC080435E9A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2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3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31" creationId="{00000000-0000-0000-0000-000000000000}"/>
          </ac:spMkLst>
        </pc:spChg>
        <pc:spChg chg="del mod">
          <ac:chgData name="Dan Suciu" userId="10bb65c167223f43" providerId="LiveId" clId="{55409525-2659-4CEA-8D53-A375EB48D375}" dt="2021-03-07T21:19:50.384" v="52" actId="478"/>
          <ac:spMkLst>
            <pc:docMk/>
            <pc:sldMk cId="0" sldId="451"/>
            <ac:spMk id="921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2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23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24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25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26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27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28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2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3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31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32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35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37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38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3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4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41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42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43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44" creationId="{00000000-0000-0000-0000-000000000000}"/>
          </ac:spMkLst>
        </pc:spChg>
        <pc:grpChg chg="mod">
          <ac:chgData name="Dan Suciu" userId="10bb65c167223f43" providerId="LiveId" clId="{55409525-2659-4CEA-8D53-A375EB48D375}" dt="2021-03-06T10:07:30.891" v="0"/>
          <ac:grpSpMkLst>
            <pc:docMk/>
            <pc:sldMk cId="0" sldId="451"/>
            <ac:grpSpMk id="9222" creationId="{00000000-0000-0000-0000-000000000000}"/>
          </ac:grpSpMkLst>
        </pc:grpChg>
        <pc:grpChg chg="mod">
          <ac:chgData name="Dan Suciu" userId="10bb65c167223f43" providerId="LiveId" clId="{55409525-2659-4CEA-8D53-A375EB48D375}" dt="2021-03-06T10:07:30.891" v="0"/>
          <ac:grpSpMkLst>
            <pc:docMk/>
            <pc:sldMk cId="0" sldId="451"/>
            <ac:grpSpMk id="702491" creationId="{00000000-0000-0000-0000-000000000000}"/>
          </ac:grpSpMkLst>
        </pc:grpChg>
      </pc:sldChg>
      <pc:sldChg chg="modSp mod modNotes">
        <pc:chgData name="Dan Suciu" userId="10bb65c167223f43" providerId="LiveId" clId="{55409525-2659-4CEA-8D53-A375EB48D375}" dt="2021-03-07T21:20:17.696" v="61" actId="1076"/>
        <pc:sldMkLst>
          <pc:docMk/>
          <pc:sldMk cId="0" sldId="457"/>
        </pc:sldMkLst>
        <pc:spChg chg="mod">
          <ac:chgData name="Dan Suciu" userId="10bb65c167223f43" providerId="LiveId" clId="{55409525-2659-4CEA-8D53-A375EB48D375}" dt="2021-03-07T21:20:13.245" v="60" actId="1076"/>
          <ac:spMkLst>
            <pc:docMk/>
            <pc:sldMk cId="0" sldId="457"/>
            <ac:spMk id="1229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17.696" v="61" actId="1076"/>
          <ac:spMkLst>
            <pc:docMk/>
            <pc:sldMk cId="0" sldId="457"/>
            <ac:spMk id="12292" creationId="{00000000-0000-0000-0000-000000000000}"/>
          </ac:spMkLst>
        </pc:spChg>
      </pc:sldChg>
      <pc:sldChg chg="modSp modNotes">
        <pc:chgData name="Dan Suciu" userId="10bb65c167223f43" providerId="LiveId" clId="{55409525-2659-4CEA-8D53-A375EB48D375}" dt="2021-03-07T21:21:37.516" v="168" actId="1076"/>
        <pc:sldMkLst>
          <pc:docMk/>
          <pc:sldMk cId="0" sldId="459"/>
        </pc:sldMkLst>
        <pc:spChg chg="mod">
          <ac:chgData name="Dan Suciu" userId="10bb65c167223f43" providerId="LiveId" clId="{55409525-2659-4CEA-8D53-A375EB48D375}" dt="2021-03-07T21:21:33.792" v="167" actId="120"/>
          <ac:spMkLst>
            <pc:docMk/>
            <pc:sldMk cId="0" sldId="459"/>
            <ac:spMk id="1741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37.516" v="168" actId="1076"/>
          <ac:spMkLst>
            <pc:docMk/>
            <pc:sldMk cId="0" sldId="459"/>
            <ac:spMk id="17412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0:59.543" v="117" actId="14100"/>
        <pc:sldMkLst>
          <pc:docMk/>
          <pc:sldMk cId="0" sldId="462"/>
        </pc:sldMkLst>
        <pc:spChg chg="mod">
          <ac:chgData name="Dan Suciu" userId="10bb65c167223f43" providerId="LiveId" clId="{55409525-2659-4CEA-8D53-A375EB48D375}" dt="2021-03-07T21:20:59.543" v="117" actId="14100"/>
          <ac:spMkLst>
            <pc:docMk/>
            <pc:sldMk cId="0" sldId="462"/>
            <ac:spMk id="15363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62"/>
            <ac:spMk id="1536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6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6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6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6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6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7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7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7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7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7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7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7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7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78" creationId="{00000000-0000-0000-0000-000000000000}"/>
          </ac:spMkLst>
        </pc:spChg>
      </pc:sldChg>
      <pc:sldChg chg="addSp delSp modSp modNotes">
        <pc:chgData name="Dan Suciu" userId="10bb65c167223f43" providerId="LiveId" clId="{55409525-2659-4CEA-8D53-A375EB48D375}" dt="2021-03-07T21:19:53.833" v="55"/>
        <pc:sldMkLst>
          <pc:docMk/>
          <pc:sldMk cId="2102292895" sldId="463"/>
        </pc:sldMkLst>
        <pc:spChg chg="add mod">
          <ac:chgData name="Dan Suciu" userId="10bb65c167223f43" providerId="LiveId" clId="{55409525-2659-4CEA-8D53-A375EB48D375}" dt="2021-03-07T21:19:53.833" v="55"/>
          <ac:spMkLst>
            <pc:docMk/>
            <pc:sldMk cId="2102292895" sldId="463"/>
            <ac:spMk id="28" creationId="{D72C5639-DA48-42AB-B39C-B97381E527D3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2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3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31" creationId="{00000000-0000-0000-0000-000000000000}"/>
          </ac:spMkLst>
        </pc:spChg>
        <pc:spChg chg="del mod">
          <ac:chgData name="Dan Suciu" userId="10bb65c167223f43" providerId="LiveId" clId="{55409525-2659-4CEA-8D53-A375EB48D375}" dt="2021-03-07T21:19:53.480" v="54" actId="478"/>
          <ac:spMkLst>
            <pc:docMk/>
            <pc:sldMk cId="2102292895" sldId="463"/>
            <ac:spMk id="921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2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23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24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25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26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27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28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2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3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31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32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35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37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38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3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4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41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42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43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44" creationId="{00000000-0000-0000-0000-000000000000}"/>
          </ac:spMkLst>
        </pc:spChg>
        <pc:grpChg chg="mod">
          <ac:chgData name="Dan Suciu" userId="10bb65c167223f43" providerId="LiveId" clId="{55409525-2659-4CEA-8D53-A375EB48D375}" dt="2021-03-06T10:07:30.891" v="0"/>
          <ac:grpSpMkLst>
            <pc:docMk/>
            <pc:sldMk cId="2102292895" sldId="463"/>
            <ac:grpSpMk id="9222" creationId="{00000000-0000-0000-0000-000000000000}"/>
          </ac:grpSpMkLst>
        </pc:grpChg>
        <pc:grpChg chg="mod">
          <ac:chgData name="Dan Suciu" userId="10bb65c167223f43" providerId="LiveId" clId="{55409525-2659-4CEA-8D53-A375EB48D375}" dt="2021-03-06T10:07:30.891" v="0"/>
          <ac:grpSpMkLst>
            <pc:docMk/>
            <pc:sldMk cId="2102292895" sldId="463"/>
            <ac:grpSpMk id="702491" creationId="{00000000-0000-0000-0000-000000000000}"/>
          </ac:grpSpMkLst>
        </pc:grpChg>
      </pc:sldChg>
      <pc:sldChg chg="modSp mod modNotes">
        <pc:chgData name="Dan Suciu" userId="10bb65c167223f43" providerId="LiveId" clId="{55409525-2659-4CEA-8D53-A375EB48D375}" dt="2021-03-07T21:21:10.150" v="134" actId="1038"/>
        <pc:sldMkLst>
          <pc:docMk/>
          <pc:sldMk cId="600152954" sldId="464"/>
        </pc:sldMkLst>
        <pc:spChg chg="mod">
          <ac:chgData name="Dan Suciu" userId="10bb65c167223f43" providerId="LiveId" clId="{55409525-2659-4CEA-8D53-A375EB48D375}" dt="2021-03-07T21:21:04.093" v="119" actId="14100"/>
          <ac:spMkLst>
            <pc:docMk/>
            <pc:sldMk cId="600152954" sldId="464"/>
            <ac:spMk id="15363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600152954" sldId="464"/>
            <ac:spMk id="1536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7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8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8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8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8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8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8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8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8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8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8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9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9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92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3:42.760" v="199" actId="1076"/>
        <pc:sldMkLst>
          <pc:docMk/>
          <pc:sldMk cId="2933755618" sldId="465"/>
        </pc:sldMkLst>
        <pc:spChg chg="mod">
          <ac:chgData name="Dan Suciu" userId="10bb65c167223f43" providerId="LiveId" clId="{55409525-2659-4CEA-8D53-A375EB48D375}" dt="2021-03-07T21:23:36.611" v="197" actId="14100"/>
          <ac:spMkLst>
            <pc:docMk/>
            <pc:sldMk cId="2933755618" sldId="465"/>
            <ac:spMk id="2662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3:42.760" v="199" actId="1076"/>
          <ac:spMkLst>
            <pc:docMk/>
            <pc:sldMk cId="2933755618" sldId="465"/>
            <ac:spMk id="26628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4:00.422" v="203" actId="1076"/>
        <pc:sldMkLst>
          <pc:docMk/>
          <pc:sldMk cId="4230697082" sldId="466"/>
        </pc:sldMkLst>
        <pc:spChg chg="mod">
          <ac:chgData name="Dan Suciu" userId="10bb65c167223f43" providerId="LiveId" clId="{55409525-2659-4CEA-8D53-A375EB48D375}" dt="2021-03-07T21:23:51.478" v="202" actId="1076"/>
          <ac:spMkLst>
            <pc:docMk/>
            <pc:sldMk cId="4230697082" sldId="466"/>
            <ac:spMk id="2765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4:00.422" v="203" actId="1076"/>
          <ac:spMkLst>
            <pc:docMk/>
            <pc:sldMk cId="4230697082" sldId="466"/>
            <ac:spMk id="27652" creationId="{00000000-0000-0000-0000-000000000000}"/>
          </ac:spMkLst>
        </pc:spChg>
      </pc:sldChg>
      <pc:sldChg chg="modSp mod modShow modNotes">
        <pc:chgData name="Dan Suciu" userId="10bb65c167223f43" providerId="LiveId" clId="{55409525-2659-4CEA-8D53-A375EB48D375}" dt="2021-03-10T10:59:15.346" v="262" actId="729"/>
        <pc:sldMkLst>
          <pc:docMk/>
          <pc:sldMk cId="2802349460" sldId="467"/>
        </pc:sldMkLst>
        <pc:spChg chg="mod">
          <ac:chgData name="Dan Suciu" userId="10bb65c167223f43" providerId="LiveId" clId="{55409525-2659-4CEA-8D53-A375EB48D375}" dt="2021-03-07T21:25:31.695" v="238" actId="14100"/>
          <ac:spMkLst>
            <pc:docMk/>
            <pc:sldMk cId="2802349460" sldId="467"/>
            <ac:spMk id="409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34.256" v="239" actId="1076"/>
          <ac:spMkLst>
            <pc:docMk/>
            <pc:sldMk cId="2802349460" sldId="467"/>
            <ac:spMk id="4100" creationId="{00000000-0000-0000-0000-000000000000}"/>
          </ac:spMkLst>
        </pc:spChg>
      </pc:sldChg>
      <pc:sldChg chg="modSp mod modShow modNotes">
        <pc:chgData name="Dan Suciu" userId="10bb65c167223f43" providerId="LiveId" clId="{55409525-2659-4CEA-8D53-A375EB48D375}" dt="2021-03-10T10:59:15.346" v="262" actId="729"/>
        <pc:sldMkLst>
          <pc:docMk/>
          <pc:sldMk cId="3554704144" sldId="468"/>
        </pc:sldMkLst>
        <pc:spChg chg="mod">
          <ac:chgData name="Dan Suciu" userId="10bb65c167223f43" providerId="LiveId" clId="{55409525-2659-4CEA-8D53-A375EB48D375}" dt="2021-03-07T21:25:41.046" v="242" actId="1076"/>
          <ac:spMkLst>
            <pc:docMk/>
            <pc:sldMk cId="3554704144" sldId="468"/>
            <ac:spMk id="512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2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2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2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2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2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2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3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3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3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3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3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3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3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3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3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3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4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4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4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43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2:45.727" v="183" actId="14100"/>
        <pc:sldMkLst>
          <pc:docMk/>
          <pc:sldMk cId="3344855499" sldId="469"/>
        </pc:sldMkLst>
        <pc:spChg chg="mod">
          <ac:chgData name="Dan Suciu" userId="10bb65c167223f43" providerId="LiveId" clId="{55409525-2659-4CEA-8D53-A375EB48D375}" dt="2021-03-07T21:22:40.278" v="181" actId="14100"/>
          <ac:spMkLst>
            <pc:docMk/>
            <pc:sldMk cId="3344855499" sldId="469"/>
            <ac:spMk id="1946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45.727" v="183" actId="14100"/>
          <ac:spMkLst>
            <pc:docMk/>
            <pc:sldMk cId="3344855499" sldId="469"/>
            <ac:spMk id="19461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2:59.055" v="187" actId="1076"/>
        <pc:sldMkLst>
          <pc:docMk/>
          <pc:sldMk cId="3170717222" sldId="470"/>
        </pc:sldMkLst>
        <pc:spChg chg="mod">
          <ac:chgData name="Dan Suciu" userId="10bb65c167223f43" providerId="LiveId" clId="{55409525-2659-4CEA-8D53-A375EB48D375}" dt="2021-03-07T21:22:59.055" v="187" actId="1076"/>
          <ac:spMkLst>
            <pc:docMk/>
            <pc:sldMk cId="3170717222" sldId="470"/>
            <ac:spMk id="1946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54.639" v="185" actId="1076"/>
          <ac:spMkLst>
            <pc:docMk/>
            <pc:sldMk cId="3170717222" sldId="470"/>
            <ac:spMk id="19461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3:21.582" v="192" actId="1076"/>
        <pc:sldMkLst>
          <pc:docMk/>
          <pc:sldMk cId="2928281886" sldId="471"/>
        </pc:sldMkLst>
        <pc:spChg chg="mod">
          <ac:chgData name="Dan Suciu" userId="10bb65c167223f43" providerId="LiveId" clId="{55409525-2659-4CEA-8D53-A375EB48D375}" dt="2021-03-07T21:23:21.582" v="192" actId="1076"/>
          <ac:spMkLst>
            <pc:docMk/>
            <pc:sldMk cId="2928281886" sldId="471"/>
            <ac:spMk id="1946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3:19.273" v="191" actId="1076"/>
          <ac:spMkLst>
            <pc:docMk/>
            <pc:sldMk cId="2928281886" sldId="471"/>
            <ac:spMk id="19461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5:08.663" v="229" actId="1076"/>
        <pc:sldMkLst>
          <pc:docMk/>
          <pc:sldMk cId="3606545342" sldId="472"/>
        </pc:sldMkLst>
        <pc:spChg chg="mod">
          <ac:chgData name="Dan Suciu" userId="10bb65c167223f43" providerId="LiveId" clId="{55409525-2659-4CEA-8D53-A375EB48D375}" dt="2021-03-07T21:25:04.301" v="227" actId="14100"/>
          <ac:spMkLst>
            <pc:docMk/>
            <pc:sldMk cId="3606545342" sldId="472"/>
            <ac:spMk id="3174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08.663" v="229" actId="1076"/>
          <ac:spMkLst>
            <pc:docMk/>
            <pc:sldMk cId="3606545342" sldId="472"/>
            <ac:spMk id="31748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5:18.549" v="233" actId="1076"/>
        <pc:sldMkLst>
          <pc:docMk/>
          <pc:sldMk cId="3292537682" sldId="473"/>
        </pc:sldMkLst>
        <pc:spChg chg="mod">
          <ac:chgData name="Dan Suciu" userId="10bb65c167223f43" providerId="LiveId" clId="{55409525-2659-4CEA-8D53-A375EB48D375}" dt="2021-03-07T21:25:13.390" v="231" actId="14100"/>
          <ac:spMkLst>
            <pc:docMk/>
            <pc:sldMk cId="3292537682" sldId="473"/>
            <ac:spMk id="3174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18.549" v="233" actId="1076"/>
          <ac:spMkLst>
            <pc:docMk/>
            <pc:sldMk cId="3292537682" sldId="473"/>
            <ac:spMk id="31748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5:26.699" v="236" actId="1076"/>
        <pc:sldMkLst>
          <pc:docMk/>
          <pc:sldMk cId="1461857387" sldId="474"/>
        </pc:sldMkLst>
        <pc:spChg chg="mod">
          <ac:chgData name="Dan Suciu" userId="10bb65c167223f43" providerId="LiveId" clId="{55409525-2659-4CEA-8D53-A375EB48D375}" dt="2021-03-07T21:25:23.686" v="235" actId="14100"/>
          <ac:spMkLst>
            <pc:docMk/>
            <pc:sldMk cId="1461857387" sldId="474"/>
            <ac:spMk id="3174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26.699" v="236" actId="1076"/>
          <ac:spMkLst>
            <pc:docMk/>
            <pc:sldMk cId="1461857387" sldId="474"/>
            <ac:spMk id="31748" creationId="{00000000-0000-0000-0000-000000000000}"/>
          </ac:spMkLst>
        </pc:spChg>
      </pc:sldChg>
      <pc:sldChg chg="modSp">
        <pc:chgData name="Dan Suciu" userId="10bb65c167223f43" providerId="LiveId" clId="{55409525-2659-4CEA-8D53-A375EB48D375}" dt="2021-03-07T21:20:03.742" v="57" actId="1076"/>
        <pc:sldMkLst>
          <pc:docMk/>
          <pc:sldMk cId="0" sldId="475"/>
        </pc:sldMkLst>
        <pc:spChg chg="mod">
          <ac:chgData name="Dan Suciu" userId="10bb65c167223f43" providerId="LiveId" clId="{55409525-2659-4CEA-8D53-A375EB48D375}" dt="2021-03-07T21:19:59.855" v="56" actId="14100"/>
          <ac:spMkLst>
            <pc:docMk/>
            <pc:sldMk cId="0" sldId="475"/>
            <ac:spMk id="308226" creationId="{8A8C38DC-BAA0-4B02-A4DE-BC9C4F83EB33}"/>
          </ac:spMkLst>
        </pc:spChg>
        <pc:spChg chg="mod">
          <ac:chgData name="Dan Suciu" userId="10bb65c167223f43" providerId="LiveId" clId="{55409525-2659-4CEA-8D53-A375EB48D375}" dt="2021-03-07T21:20:03.742" v="57" actId="1076"/>
          <ac:spMkLst>
            <pc:docMk/>
            <pc:sldMk cId="0" sldId="475"/>
            <ac:spMk id="308227" creationId="{7DEAF461-F5AC-4715-BB4A-0E0C7A1C8800}"/>
          </ac:spMkLst>
        </pc:spChg>
      </pc:sldChg>
      <pc:sldMasterChg chg="modSp modSldLayout">
        <pc:chgData name="Dan Suciu" userId="10bb65c167223f43" providerId="LiveId" clId="{55409525-2659-4CEA-8D53-A375EB48D375}" dt="2021-03-06T10:07:30.891" v="0"/>
        <pc:sldMasterMkLst>
          <pc:docMk/>
          <pc:sldMasterMk cId="0" sldId="2147483651"/>
        </pc:sldMasterMkLst>
        <pc:spChg chg="mod">
          <ac:chgData name="Dan Suciu" userId="10bb65c167223f43" providerId="LiveId" clId="{55409525-2659-4CEA-8D53-A375EB48D375}" dt="2021-03-06T10:07:30.891" v="0"/>
          <ac:spMkLst>
            <pc:docMk/>
            <pc:sldMasterMk cId="0" sldId="2147483651"/>
            <ac:spMk id="1027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asterMk cId="0" sldId="2147483651"/>
            <ac:spMk id="1028" creationId="{00000000-0000-0000-0000-000000000000}"/>
          </ac:spMkLst>
        </pc:spChg>
        <pc:sldLayoutChg chg="modSp">
          <pc:chgData name="Dan Suciu" userId="10bb65c167223f43" providerId="LiveId" clId="{55409525-2659-4CEA-8D53-A375EB48D375}" dt="2021-03-06T10:07:30.891" v="0"/>
          <pc:sldLayoutMkLst>
            <pc:docMk/>
            <pc:sldMasterMk cId="0" sldId="2147483651"/>
            <pc:sldLayoutMk cId="192078299" sldId="2147483698"/>
          </pc:sldLayoutMkLst>
          <pc:spChg chg="mod">
            <ac:chgData name="Dan Suciu" userId="10bb65c167223f43" providerId="LiveId" clId="{55409525-2659-4CEA-8D53-A375EB48D375}" dt="2021-03-06T10:07:30.891" v="0"/>
            <ac:spMkLst>
              <pc:docMk/>
              <pc:sldMasterMk cId="0" sldId="2147483651"/>
              <pc:sldLayoutMk cId="192078299" sldId="2147483698"/>
              <ac:spMk id="54339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F6A5B22-5D18-49D3-8E00-64A480C96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2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777CEA1-B0E9-4FF6-B654-66A4835D0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73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9B348453-1386-4DDB-87CE-69CA33BADE2C}" type="slidenum">
              <a:rPr lang="en-US" sz="1200" smtClean="0"/>
              <a:pPr eaLnBrk="1" hangingPunct="1">
                <a:defRPr/>
              </a:pPr>
              <a:t>2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07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93E1B-1B86-623E-8C43-F55833864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0DF56F9E-E993-F2A0-C325-BF3A744968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45963957-1F29-495C-A4A1-FAE8F17F68D1}" type="slidenum">
              <a:rPr lang="en-US" sz="1200" smtClean="0"/>
              <a:pPr eaLnBrk="1" hangingPunct="1">
                <a:defRPr/>
              </a:pPr>
              <a:t>13</a:t>
            </a:fld>
            <a:endParaRPr 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BB20B4A-23B8-6D40-B03F-B58D9EE58E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CD2D447-3BCD-0846-4102-DE11147A0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endParaRPr lang="bg-BG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955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6C596BB6-0B9C-4DF6-AAE6-04AF8C27E123}" type="slidenum">
              <a:rPr lang="en-US" sz="1200" smtClean="0"/>
              <a:pPr eaLnBrk="1" hangingPunct="1">
                <a:defRPr/>
              </a:pPr>
              <a:t>14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Omogene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ruleaz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acelaşi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tip de SGBD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Eterogene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</a:t>
            </a:r>
            <a:r>
              <a:rPr lang="bg-BG" i="1" dirty="0">
                <a:solidFill>
                  <a:schemeClr val="tx2"/>
                </a:solidFill>
                <a:latin typeface="Book Antiqua" pitchFamily="18" charset="0"/>
              </a:rPr>
              <a:t>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diferite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ruleaz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tipuri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diferite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SGBD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relaţionale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nu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).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acest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context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apare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noţiunea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i="1" dirty="0">
                <a:solidFill>
                  <a:schemeClr val="folHlink"/>
                </a:solidFill>
                <a:latin typeface="Book Antiqua" pitchFamily="18" charset="0"/>
              </a:rPr>
              <a:t>gateway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care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reprezint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o component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software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accept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cereri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într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-un SQL standard),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transmite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cererile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SGBD-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urile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locale,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returneaz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r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spunsul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(din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nou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într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-un format standard)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764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880649CD-2A2A-4739-AD28-B85CB2462428}" type="slidenum">
              <a:rPr lang="en-US" sz="1200" smtClean="0"/>
              <a:pPr eaLnBrk="1" hangingPunct="1">
                <a:defRPr/>
              </a:pPr>
              <a:t>15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 dirty="0">
                <a:latin typeface="Arial" pitchFamily="34" charset="0"/>
              </a:rPr>
              <a:t> </a:t>
            </a:r>
            <a:r>
              <a:rPr kumimoji="0" lang="en-US" i="1" dirty="0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105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86CC4CCF-82C3-4FFD-97BD-BD58C532A94A}" type="slidenum">
              <a:rPr lang="en-US" sz="1200" smtClean="0"/>
              <a:pPr eaLnBrk="1" hangingPunct="1">
                <a:defRPr/>
              </a:pPr>
              <a:t>16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789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86CC4CCF-82C3-4FFD-97BD-BD58C532A94A}" type="slidenum">
              <a:rPr lang="en-US" sz="1200" smtClean="0"/>
              <a:pPr eaLnBrk="1" hangingPunct="1">
                <a:defRPr/>
              </a:pPr>
              <a:t>17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657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11EF8087-21CA-4AA2-AAF3-4C4190505E79}" type="slidenum">
              <a:rPr lang="en-US" sz="1200" smtClean="0"/>
              <a:pPr eaLnBrk="1" hangingPunct="1">
                <a:defRPr/>
              </a:pPr>
              <a:t>18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Fragmentare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“</a:t>
            </a:r>
            <a:r>
              <a:rPr lang="en-GB" sz="3200" i="1" dirty="0" err="1">
                <a:solidFill>
                  <a:schemeClr val="tx2"/>
                </a:solidFill>
                <a:latin typeface="Book Antiqua" pitchFamily="18" charset="0"/>
              </a:rPr>
              <a:t>spargerea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”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mici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fragmente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),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stocarea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acestora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locul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tabelei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iniţiale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)</a:t>
            </a:r>
            <a:endParaRPr lang="bg-BG" sz="32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folHlink"/>
                </a:solidFill>
                <a:latin typeface="Book Antiqua" pitchFamily="18" charset="0"/>
              </a:rPr>
              <a:t>O</a:t>
            </a:r>
            <a:r>
              <a:rPr lang="bg-BG" sz="2800" i="1" dirty="0">
                <a:solidFill>
                  <a:schemeClr val="folHlink"/>
                </a:solidFill>
                <a:latin typeface="Book Antiqua" pitchFamily="18" charset="0"/>
              </a:rPr>
              <a:t>rizontal</a:t>
            </a:r>
            <a:r>
              <a:rPr lang="vi-VN" sz="2800" i="1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b="1" dirty="0" err="1">
                <a:solidFill>
                  <a:schemeClr val="tx2"/>
                </a:solidFill>
                <a:latin typeface="Book Antiqua" pitchFamily="18" charset="0"/>
              </a:rPr>
              <a:t>Primar</a:t>
            </a:r>
            <a:r>
              <a:rPr lang="vi-VN" b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depinde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câmpurile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lvl="2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b="1" dirty="0">
                <a:solidFill>
                  <a:schemeClr val="tx2"/>
                </a:solidFill>
                <a:latin typeface="Book Antiqua" pitchFamily="18" charset="0"/>
              </a:rPr>
              <a:t>Derived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depinde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leg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tura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alte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sz="2800" i="1" dirty="0">
                <a:solidFill>
                  <a:schemeClr val="hlink"/>
                </a:solidFill>
                <a:latin typeface="Book Antiqua" pitchFamily="18" charset="0"/>
              </a:rPr>
              <a:t>Vertical</a:t>
            </a:r>
            <a:r>
              <a:rPr lang="vi-VN" sz="2800" i="1" dirty="0">
                <a:solidFill>
                  <a:schemeClr val="hlink"/>
                </a:solidFill>
                <a:latin typeface="Book Antiqua" pitchFamily="18" charset="0"/>
              </a:rPr>
              <a:t>ă</a:t>
            </a:r>
            <a:endParaRPr lang="bg-BG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23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CC9D185D-09C5-416C-B925-90A4184F7DC6}" type="slidenum">
              <a:rPr lang="en-US" sz="1200" smtClean="0"/>
              <a:pPr eaLnBrk="1" hangingPunct="1">
                <a:defRPr/>
              </a:pPr>
              <a:t>19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 dirty="0">
                <a:latin typeface="Arial" pitchFamily="34" charset="0"/>
              </a:rPr>
              <a:t> </a:t>
            </a:r>
            <a:r>
              <a:rPr kumimoji="0" lang="en-US" i="1" dirty="0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742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C37FF1AB-3DDA-4B68-A2A9-9889F2F8DE62}" type="slidenum">
              <a:rPr lang="en-US" sz="1200" smtClean="0"/>
              <a:pPr eaLnBrk="1" hangingPunct="1">
                <a:defRPr/>
              </a:pPr>
              <a:t>20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buFontTx/>
              <a:buChar char="•"/>
            </a:pP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Replicare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: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stocarea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copiilor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fragment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tabel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 O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tabel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fi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replicat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unul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multe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site-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 eaLnBrk="0" hangingPunct="0">
              <a:buFontTx/>
              <a:buChar char="•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Creşte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disponibilitatea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datelor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 </a:t>
            </a:r>
          </a:p>
          <a:p>
            <a:pPr lvl="1" eaLnBrk="0" hangingPunct="0">
              <a:buFontTx/>
              <a:buChar char="•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Evaluarea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rapid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(se pot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utiliza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locale)</a:t>
            </a:r>
          </a:p>
          <a:p>
            <a:pPr lvl="1" eaLnBrk="0" hangingPunct="0">
              <a:buFontTx/>
              <a:buChar char="•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Sincron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vs.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Asincron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GB" sz="20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45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1205F530-5C95-49D8-809B-B9611094E75C}" type="slidenum">
              <a:rPr lang="en-US" sz="1200" smtClean="0"/>
              <a:pPr eaLnBrk="1" hangingPunct="1">
                <a:defRPr/>
              </a:pPr>
              <a:t>21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evidenţa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modului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distribuite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diverse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Replica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fiec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fragment are un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nume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unic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nivel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global,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compus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din: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&lt;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nume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-local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dirty="0">
                <a:solidFill>
                  <a:srgbClr val="4F36D0"/>
                </a:solidFill>
                <a:latin typeface="Book Antiqua" pitchFamily="18" charset="0"/>
              </a:rPr>
              <a:t>site-</a:t>
            </a:r>
            <a:r>
              <a:rPr lang="en-GB" dirty="0" err="1">
                <a:solidFill>
                  <a:srgbClr val="4F36D0"/>
                </a:solidFill>
                <a:latin typeface="Book Antiqua" pitchFamily="18" charset="0"/>
              </a:rPr>
              <a:t>origine</a:t>
            </a:r>
            <a:r>
              <a:rPr lang="en-GB" dirty="0">
                <a:solidFill>
                  <a:srgbClr val="4F36D0"/>
                </a:solidFill>
                <a:latin typeface="Book Antiqua" pitchFamily="18" charset="0"/>
              </a:rPr>
              <a:t>,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id_replica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&gt;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Catalog: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Descrie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obiectele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fragmente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replici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aflate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+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evidenţa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tuturor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replicilor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tabelelor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create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consulta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catalogul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aceast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fost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creat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Site-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origine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nu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chiar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mut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ulterior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19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1205F530-5C95-49D8-809B-B9611094E75C}" type="slidenum">
              <a:rPr lang="en-US" sz="1200" smtClean="0"/>
              <a:pPr eaLnBrk="1" hangingPunct="1">
                <a:defRPr/>
              </a:pPr>
              <a:t>22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evidenţa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modului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distribuite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diverse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Replica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fiec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fragment are un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nume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unic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nivel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global,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compus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din: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&lt;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nume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-local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dirty="0">
                <a:solidFill>
                  <a:srgbClr val="4F36D0"/>
                </a:solidFill>
                <a:latin typeface="Book Antiqua" pitchFamily="18" charset="0"/>
              </a:rPr>
              <a:t>site-</a:t>
            </a:r>
            <a:r>
              <a:rPr lang="en-GB" dirty="0" err="1">
                <a:solidFill>
                  <a:srgbClr val="4F36D0"/>
                </a:solidFill>
                <a:latin typeface="Book Antiqua" pitchFamily="18" charset="0"/>
              </a:rPr>
              <a:t>origine</a:t>
            </a:r>
            <a:r>
              <a:rPr lang="en-GB" dirty="0">
                <a:solidFill>
                  <a:srgbClr val="4F36D0"/>
                </a:solidFill>
                <a:latin typeface="Book Antiqua" pitchFamily="18" charset="0"/>
              </a:rPr>
              <a:t>,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id_replica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&gt;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Catalog: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Descrie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obiectele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fragmente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replici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aflate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+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evidenţa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tuturor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replicilor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tabelelor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create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consulta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catalogul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aceast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fost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creat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Site-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origine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nu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chiar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mut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ulterior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2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25FF3D5F-DB37-42D8-9A77-EDACFD005C5C}" type="slidenum">
              <a:rPr lang="en-US" sz="1200" smtClean="0"/>
              <a:pPr eaLnBrk="1" hangingPunct="1">
                <a:defRPr/>
              </a:pPr>
              <a:t>3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Exemplu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: Big Corp 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birouri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London, New York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Hong Kong.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general,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angajat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gestionate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la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biroul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acest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angajat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lucreaz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ex. date legate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beneficii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etc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Periodic, Big Corp 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nevoie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rapoarte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conţin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informaţii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despre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toţi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angajaţii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Ex.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Calculul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bonusului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annual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depinde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profitul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global net.</a:t>
            </a:r>
            <a:endParaRPr lang="bg-BG" dirty="0"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trebui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fie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salvat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baza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date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188028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1205F530-5C95-49D8-809B-B9611094E75C}" type="slidenum">
              <a:rPr lang="en-US" sz="1200" smtClean="0"/>
              <a:pPr eaLnBrk="1" hangingPunct="1">
                <a:defRPr/>
              </a:pPr>
              <a:t>23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evidenţa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modului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distribuite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diverse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Replica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fiec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fragment are un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nume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unic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nivel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global,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compus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din: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&lt;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nume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-local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dirty="0">
                <a:solidFill>
                  <a:srgbClr val="4F36D0"/>
                </a:solidFill>
                <a:latin typeface="Book Antiqua" pitchFamily="18" charset="0"/>
              </a:rPr>
              <a:t>site-</a:t>
            </a:r>
            <a:r>
              <a:rPr lang="en-GB" dirty="0" err="1">
                <a:solidFill>
                  <a:srgbClr val="4F36D0"/>
                </a:solidFill>
                <a:latin typeface="Book Antiqua" pitchFamily="18" charset="0"/>
              </a:rPr>
              <a:t>origine</a:t>
            </a:r>
            <a:r>
              <a:rPr lang="en-GB" dirty="0">
                <a:solidFill>
                  <a:srgbClr val="4F36D0"/>
                </a:solidFill>
                <a:latin typeface="Book Antiqua" pitchFamily="18" charset="0"/>
              </a:rPr>
              <a:t>,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id_replica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&gt;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Catalog: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Descrie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obiectele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fragmente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replici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aflate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+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evidenţa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tuturor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replicilor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tabelelor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create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consulta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catalogul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aceast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fost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creat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Site-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origine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nu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chiar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mut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ulterior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65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1205F530-5C95-49D8-809B-B9611094E75C}" type="slidenum">
              <a:rPr lang="en-US" sz="1200" smtClean="0"/>
              <a:pPr eaLnBrk="1" hangingPunct="1">
                <a:defRPr/>
              </a:pPr>
              <a:t>24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evidenţa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modului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distribuite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diverse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Replica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fiec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fragment are un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nume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unic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nivel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global,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compus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din: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&lt;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nume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-local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dirty="0">
                <a:solidFill>
                  <a:srgbClr val="4F36D0"/>
                </a:solidFill>
                <a:latin typeface="Book Antiqua" pitchFamily="18" charset="0"/>
              </a:rPr>
              <a:t>site-</a:t>
            </a:r>
            <a:r>
              <a:rPr lang="en-GB" dirty="0" err="1">
                <a:solidFill>
                  <a:srgbClr val="4F36D0"/>
                </a:solidFill>
                <a:latin typeface="Book Antiqua" pitchFamily="18" charset="0"/>
              </a:rPr>
              <a:t>origine</a:t>
            </a:r>
            <a:r>
              <a:rPr lang="en-GB" dirty="0">
                <a:solidFill>
                  <a:srgbClr val="4F36D0"/>
                </a:solidFill>
                <a:latin typeface="Book Antiqua" pitchFamily="18" charset="0"/>
              </a:rPr>
              <a:t>,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id_replica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&gt;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Catalog: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Descrie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obiectele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fragmente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replici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aflate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+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evidenţa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tuturor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replicilor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tabelelor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create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consulta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catalogul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aceast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fost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creat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Site-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origine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nu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chiar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mut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ulterior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20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D4E00F08-CF6C-4DA9-8052-6588B865C166}" type="slidenum">
              <a:rPr lang="en-US" sz="1200" smtClean="0"/>
              <a:pPr eaLnBrk="1" hangingPunct="1">
                <a:defRPr/>
              </a:pPr>
              <a:t>25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590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D4E00F08-CF6C-4DA9-8052-6588B865C166}" type="slidenum">
              <a:rPr lang="en-US" sz="1200" smtClean="0"/>
              <a:pPr eaLnBrk="1" hangingPunct="1">
                <a:defRPr/>
              </a:pPr>
              <a:t>26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27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624E932A-E946-41A2-9ACA-4A56FBC6FF4F}" type="slidenum">
              <a:rPr lang="en-US" sz="1200" smtClean="0"/>
              <a:pPr eaLnBrk="1" hangingPunct="1">
                <a:defRPr/>
              </a:pPr>
              <a:t>27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Exist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2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tehnici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baz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garanteaz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tranzacţiile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“v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d”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aceeaşi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valoare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indiferent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care o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acceseaz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Votare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: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tranzacţia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modifice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majoritate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copiiale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asemenea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suficiente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 se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asigura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accesul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una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dintre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recente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Ex. 10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 7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actualizate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 4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are un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num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versiune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Citirile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fiind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activit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ăţ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comune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nu e o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abordare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des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Citeşte-orice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Modific</a:t>
            </a:r>
            <a:r>
              <a:rPr lang="vi-VN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-tot: 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rile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lente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citirile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rapide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comparaţie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tehnica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vot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utilizat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metod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sincronizare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replic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Alegerea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tehncii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determin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i="1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bloc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sunt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utilizate</a:t>
            </a:r>
            <a:endParaRPr lang="bg-BG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960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624E932A-E946-41A2-9ACA-4A56FBC6FF4F}" type="slidenum">
              <a:rPr lang="en-US" sz="1200" smtClean="0"/>
              <a:pPr eaLnBrk="1" hangingPunct="1">
                <a:defRPr/>
              </a:pPr>
              <a:t>28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Exist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2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tehnici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baz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garanteaz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tranzacţiile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“v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d”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aceeaşi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valoare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indiferent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care o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acceseaz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Votare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: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tranzacţia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modifice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majoritate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copiiale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asemenea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suficiente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 se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asigura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accesul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una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dintre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recente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Ex. 10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 7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actualizate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 4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are un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num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versiune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Citirile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fiind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activit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ăţ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comune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nu e o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abordare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des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Citeşte-orice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Modific</a:t>
            </a:r>
            <a:r>
              <a:rPr lang="vi-VN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-tot: 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rile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lente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citirile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rapide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comparaţie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tehnica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vot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utilizat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metod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sincronizare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replic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Alegerea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tehncii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determin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i="1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bloc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utilizate</a:t>
            </a:r>
            <a:endParaRPr lang="bg-BG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09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FB75B3E6-33FC-45CE-882C-9C3C9DED2DC6}" type="slidenum">
              <a:rPr lang="en-US" sz="1200" smtClean="0"/>
              <a:pPr eaLnBrk="1" hangingPunct="1">
                <a:defRPr/>
              </a:pPr>
              <a:t>29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682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62DFF257-2EBE-4957-BA0B-F2CD4D076126}" type="slidenum">
              <a:rPr lang="en-US" sz="1200" smtClean="0"/>
              <a:pPr eaLnBrk="1" hangingPunct="1">
                <a:defRPr/>
              </a:pPr>
              <a:t>30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65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5D03979C-F2D2-4B93-A66B-23DBB08C70B5}" type="slidenum">
              <a:rPr lang="en-US" sz="1200" smtClean="0"/>
              <a:pPr eaLnBrk="1" hangingPunct="1">
                <a:defRPr/>
              </a:pPr>
              <a:t>31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462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871E1BF1-7BBF-47AF-B908-1053A4D0C0DB}" type="slidenum">
              <a:rPr lang="en-US" sz="1200" smtClean="0"/>
              <a:pPr eaLnBrk="1" hangingPunct="1">
                <a:defRPr/>
              </a:pPr>
              <a:t>32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46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B776E709-8EAB-4A91-8636-914FE850C587}" type="slidenum">
              <a:rPr lang="en-US" sz="1200" smtClean="0"/>
              <a:pPr eaLnBrk="1" hangingPunct="1">
                <a:defRPr/>
              </a:pPr>
              <a:t>4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830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871E1BF1-7BBF-47AF-B908-1053A4D0C0DB}" type="slidenum">
              <a:rPr lang="en-US" sz="1200" smtClean="0"/>
              <a:pPr eaLnBrk="1" hangingPunct="1">
                <a:defRPr/>
              </a:pPr>
              <a:t>33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2511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871E1BF1-7BBF-47AF-B908-1053A4D0C0DB}" type="slidenum">
              <a:rPr lang="en-US" sz="1200" smtClean="0"/>
              <a:pPr eaLnBrk="1" hangingPunct="1">
                <a:defRPr/>
              </a:pPr>
              <a:t>34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499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871E1BF1-7BBF-47AF-B908-1053A4D0C0DB}" type="slidenum">
              <a:rPr lang="en-US" sz="1200" smtClean="0"/>
              <a:pPr eaLnBrk="1" hangingPunct="1">
                <a:defRPr/>
              </a:pPr>
              <a:t>35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9690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B27CE8D0-31CC-4485-8CA2-0887B7DEF23A}" type="slidenum">
              <a:rPr lang="en-US" sz="1200" smtClean="0"/>
              <a:pPr eaLnBrk="1" hangingPunct="1">
                <a:defRPr/>
              </a:pPr>
              <a:t>36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Moduri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gestionare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a bloc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obiectelor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distribuite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multe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: 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10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6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Centralizat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: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bloc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rile se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fac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singur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vulnerabilitate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ridicat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–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depinde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un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6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Copie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 principal</a:t>
            </a:r>
            <a:r>
              <a:rPr lang="vi-VN" sz="26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: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bloc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rile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realizeaz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principal.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Citirea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necesit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acces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atât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principal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salvat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obiectul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6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Complet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distribuit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: 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Blocarea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se face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salva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Modificare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aunui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presupune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blocarea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tuturor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site-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urilor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seşte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respectiv</a:t>
            </a:r>
            <a:endParaRPr lang="bg-BG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967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AFA0AA49-0EB6-4BBD-9379-5311745B6E8E}" type="slidenum">
              <a:rPr lang="en-US" sz="1200" smtClean="0"/>
              <a:pPr eaLnBrk="1" hangingPunct="1">
                <a:defRPr/>
              </a:pPr>
              <a:t>37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întreţine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graf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aşteptare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local.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Chiar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sz="1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grafurile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aşteptare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locale nu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conţin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cicluri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, un </a:t>
            </a:r>
            <a:r>
              <a:rPr lang="en-US" sz="1200" i="1" dirty="0">
                <a:solidFill>
                  <a:schemeClr val="tx2"/>
                </a:solidFill>
                <a:latin typeface="Book Antiqua" pitchFamily="18" charset="0"/>
              </a:rPr>
              <a:t>deadlock 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global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ar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putea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1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existe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</a:pPr>
            <a:endParaRPr lang="en-US" sz="1200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</a:pPr>
            <a:endParaRPr lang="en-US" sz="1200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endParaRPr lang="en-US" sz="800" dirty="0">
              <a:solidFill>
                <a:schemeClr val="folHlink"/>
              </a:solidFill>
              <a:latin typeface="Book Antiqua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Centralizat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grafurile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locale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trimise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singur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);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Ierarhic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organizare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ierarhic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urilor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grafurile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locale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transmise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p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rintelui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);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Timeout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tranzacţiile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întrerupte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dureaz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mult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).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66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5D0196FB-4E38-4E00-A42D-1F18775F3337}" type="slidenum">
              <a:rPr lang="en-US" sz="1200" smtClean="0"/>
              <a:pPr eaLnBrk="1" hangingPunct="1">
                <a:defRPr/>
              </a:pPr>
              <a:t>5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0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605F61B8-339D-409B-BDB7-A0664D2E8BA0}" type="slidenum">
              <a:rPr lang="en-US" sz="1200" smtClean="0"/>
              <a:pPr eaLnBrk="1" hangingPunct="1">
                <a:defRPr/>
              </a:pPr>
              <a:t>6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86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605F61B8-339D-409B-BDB7-A0664D2E8BA0}" type="slidenum">
              <a:rPr lang="en-US" sz="1200" smtClean="0"/>
              <a:pPr eaLnBrk="1" hangingPunct="1">
                <a:defRPr/>
              </a:pPr>
              <a:t>7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34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45963957-1F29-495C-A4A1-FAE8F17F68D1}" type="slidenum">
              <a:rPr lang="en-US" sz="1200" smtClean="0"/>
              <a:pPr eaLnBrk="1" hangingPunct="1">
                <a:defRPr/>
              </a:pPr>
              <a:t>8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 dirty="0">
                <a:latin typeface="Arial" pitchFamily="34" charset="0"/>
              </a:rPr>
              <a:t> </a:t>
            </a:r>
            <a:r>
              <a:rPr kumimoji="0" lang="en-US" i="1" dirty="0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Dat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ele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stocate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multe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calculatoare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gestionate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instanţe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independente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de SGBD-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1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bg-BG" sz="1200" dirty="0">
                <a:solidFill>
                  <a:schemeClr val="folHlink"/>
                </a:solidFill>
                <a:latin typeface="Book Antiqua" pitchFamily="18" charset="0"/>
              </a:rPr>
              <a:t>Independen</a:t>
            </a:r>
            <a:r>
              <a:rPr lang="en-US" sz="1200" dirty="0" err="1">
                <a:solidFill>
                  <a:schemeClr val="folHlink"/>
                </a:solidFill>
                <a:latin typeface="Book Antiqua" pitchFamily="18" charset="0"/>
              </a:rPr>
              <a:t>ţa</a:t>
            </a:r>
            <a:r>
              <a:rPr lang="bg-BG" sz="1200" dirty="0">
                <a:solidFill>
                  <a:schemeClr val="folHlink"/>
                </a:solidFill>
                <a:latin typeface="Book Antiqua" pitchFamily="18" charset="0"/>
              </a:rPr>
              <a:t> Dat</a:t>
            </a:r>
            <a:r>
              <a:rPr lang="en-US" sz="1200" dirty="0" err="1">
                <a:solidFill>
                  <a:schemeClr val="folHlink"/>
                </a:solidFill>
                <a:latin typeface="Book Antiqua" pitchFamily="18" charset="0"/>
              </a:rPr>
              <a:t>elor</a:t>
            </a:r>
            <a:r>
              <a:rPr lang="bg-BG" sz="1200" dirty="0">
                <a:solidFill>
                  <a:schemeClr val="folHlink"/>
                </a:solidFill>
                <a:latin typeface="Book Antiqua" pitchFamily="18" charset="0"/>
              </a:rPr>
              <a:t> Distribu</a:t>
            </a:r>
            <a:r>
              <a:rPr lang="en-US" sz="12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bg-BG" sz="1200" dirty="0">
                <a:solidFill>
                  <a:schemeClr val="folHlink"/>
                </a:solidFill>
                <a:latin typeface="Book Antiqua" pitchFamily="18" charset="0"/>
              </a:rPr>
              <a:t>te: 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Locul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salvate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datele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transparent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utilizatorilor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(exte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nsie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principiilor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independenţ</a:t>
            </a:r>
            <a:r>
              <a:rPr lang="vi-VN" sz="1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fizic</a:t>
            </a:r>
            <a:r>
              <a:rPr lang="vi-VN" sz="1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logic</a:t>
            </a:r>
            <a:r>
              <a:rPr lang="vi-VN" sz="1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datelor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).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12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folHlink"/>
                </a:solidFill>
                <a:latin typeface="Book Antiqua" pitchFamily="18" charset="0"/>
              </a:rPr>
              <a:t>Atomicitatea</a:t>
            </a:r>
            <a:r>
              <a:rPr lang="en-US" sz="1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bg-BG" sz="1200" dirty="0">
                <a:solidFill>
                  <a:schemeClr val="folHlink"/>
                </a:solidFill>
                <a:latin typeface="Book Antiqua" pitchFamily="18" charset="0"/>
              </a:rPr>
              <a:t>Tran</a:t>
            </a:r>
            <a:r>
              <a:rPr lang="en-US" sz="1200" dirty="0">
                <a:solidFill>
                  <a:schemeClr val="folHlink"/>
                </a:solidFill>
                <a:latin typeface="Book Antiqua" pitchFamily="18" charset="0"/>
              </a:rPr>
              <a:t>z</a:t>
            </a:r>
            <a:r>
              <a:rPr lang="bg-BG" sz="1200" dirty="0">
                <a:solidFill>
                  <a:schemeClr val="folHlink"/>
                </a:solidFill>
                <a:latin typeface="Book Antiqua" pitchFamily="18" charset="0"/>
              </a:rPr>
              <a:t>ac</a:t>
            </a:r>
            <a:r>
              <a:rPr lang="en-US" sz="1200" dirty="0" err="1">
                <a:solidFill>
                  <a:schemeClr val="folHlink"/>
                </a:solidFill>
                <a:latin typeface="Book Antiqua" pitchFamily="18" charset="0"/>
              </a:rPr>
              <a:t>ţi</a:t>
            </a:r>
            <a:r>
              <a:rPr lang="bg-BG" sz="1200" dirty="0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sz="1200" dirty="0" err="1">
                <a:solidFill>
                  <a:schemeClr val="folHlink"/>
                </a:solidFill>
                <a:latin typeface="Book Antiqua" pitchFamily="18" charset="0"/>
              </a:rPr>
              <a:t>lor</a:t>
            </a:r>
            <a:r>
              <a:rPr lang="bg-BG" sz="1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folHlink"/>
                </a:solidFill>
                <a:latin typeface="Book Antiqua" pitchFamily="18" charset="0"/>
              </a:rPr>
              <a:t>Distribuite</a:t>
            </a:r>
            <a:r>
              <a:rPr lang="bg-BG" sz="1200" dirty="0">
                <a:solidFill>
                  <a:schemeClr val="folHlink"/>
                </a:solidFill>
                <a:latin typeface="Book Antiqua" pitchFamily="18" charset="0"/>
              </a:rPr>
              <a:t>: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  U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tilizatorii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pot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implementa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tranzacţii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acces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eaz</a:t>
            </a:r>
            <a:r>
              <a:rPr lang="vi-VN" sz="1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fragmente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de date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mod similar cu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programarea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tranzacţiilor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local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e</a:t>
            </a:r>
            <a:endParaRPr lang="bg-BG" sz="1100" dirty="0">
              <a:latin typeface="Book Antiqua" pitchFamily="18" charset="0"/>
            </a:endParaRPr>
          </a:p>
          <a:p>
            <a:endParaRPr lang="bg-BG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7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2078D-1380-6F4D-863B-8FECC1449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012F161-A57D-A889-5A84-1EA079F3BF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45963957-1F29-495C-A4A1-FAE8F17F68D1}" type="slidenum">
              <a:rPr lang="en-US" sz="1200" smtClean="0"/>
              <a:pPr eaLnBrk="1" hangingPunct="1">
                <a:defRPr/>
              </a:pPr>
              <a:t>11</a:t>
            </a:fld>
            <a:endParaRPr 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4DB72CE-D95D-CA4E-3A11-3EB608E1B1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120ABD2-5EA8-A61A-A54A-C33CD5C79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 dirty="0">
                <a:latin typeface="Arial" pitchFamily="34" charset="0"/>
              </a:rPr>
              <a:t> De la </a:t>
            </a:r>
            <a:r>
              <a:rPr kumimoji="0" lang="en-US" dirty="0" err="1">
                <a:latin typeface="Arial" pitchFamily="34" charset="0"/>
              </a:rPr>
              <a:t>proiectarea</a:t>
            </a:r>
            <a:r>
              <a:rPr kumimoji="0" lang="en-US" dirty="0">
                <a:latin typeface="Arial" pitchFamily="34" charset="0"/>
              </a:rPr>
              <a:t> </a:t>
            </a:r>
            <a:r>
              <a:rPr kumimoji="0" lang="en-US" dirty="0" err="1">
                <a:latin typeface="Arial" pitchFamily="34" charset="0"/>
              </a:rPr>
              <a:t>unei</a:t>
            </a:r>
            <a:r>
              <a:rPr kumimoji="0" lang="en-US" dirty="0">
                <a:latin typeface="Arial" pitchFamily="34" charset="0"/>
              </a:rPr>
              <a:t> BD simple, </a:t>
            </a:r>
            <a:r>
              <a:rPr kumimoji="0" lang="en-US" dirty="0" err="1">
                <a:latin typeface="Arial" pitchFamily="34" charset="0"/>
              </a:rPr>
              <a:t>tabele</a:t>
            </a:r>
            <a:r>
              <a:rPr kumimoji="0" lang="en-US" dirty="0">
                <a:latin typeface="Arial" pitchFamily="34" charset="0"/>
              </a:rPr>
              <a:t>, </a:t>
            </a:r>
            <a:r>
              <a:rPr kumimoji="0" lang="en-US" dirty="0" err="1">
                <a:latin typeface="Arial" pitchFamily="34" charset="0"/>
              </a:rPr>
              <a:t>chei</a:t>
            </a:r>
            <a:r>
              <a:rPr kumimoji="0" lang="en-US" dirty="0">
                <a:latin typeface="Arial" pitchFamily="34" charset="0"/>
              </a:rPr>
              <a:t>, forma 3 NF, </a:t>
            </a:r>
            <a:r>
              <a:rPr kumimoji="0" lang="en-US" dirty="0" err="1">
                <a:latin typeface="Arial" pitchFamily="34" charset="0"/>
              </a:rPr>
              <a:t>mai</a:t>
            </a:r>
            <a:r>
              <a:rPr kumimoji="0" lang="en-US" dirty="0">
                <a:latin typeface="Arial" pitchFamily="34" charset="0"/>
              </a:rPr>
              <a:t> </a:t>
            </a:r>
            <a:r>
              <a:rPr kumimoji="0" lang="en-US" dirty="0" err="1">
                <a:latin typeface="Arial" pitchFamily="34" charset="0"/>
              </a:rPr>
              <a:t>apare</a:t>
            </a:r>
            <a:r>
              <a:rPr kumimoji="0" lang="en-US" dirty="0">
                <a:latin typeface="Arial" pitchFamily="34" charset="0"/>
              </a:rPr>
              <a:t> pb </a:t>
            </a:r>
            <a:r>
              <a:rPr kumimoji="0" lang="en-US" dirty="0" err="1">
                <a:latin typeface="Arial" pitchFamily="34" charset="0"/>
              </a:rPr>
              <a:t>fragmentarii</a:t>
            </a:r>
            <a:endParaRPr kumimoji="0" lang="en-US" dirty="0">
              <a:latin typeface="Arial" pitchFamily="34" charset="0"/>
            </a:endParaRPr>
          </a:p>
          <a:p>
            <a:pPr>
              <a:spcBef>
                <a:spcPct val="0"/>
              </a:spcBef>
              <a:buFont typeface="Monotype Sorts"/>
              <a:buChar char="*"/>
            </a:pPr>
            <a:r>
              <a:rPr lang="ro-RO" dirty="0"/>
              <a:t> </a:t>
            </a:r>
            <a:r>
              <a:rPr lang="en-US" dirty="0" err="1"/>
              <a:t>Fragmentarea</a:t>
            </a:r>
            <a:r>
              <a:rPr lang="ro-RO" dirty="0"/>
              <a:t> reduce timpul de acces la date și optimizează utilizarea resurselor. Fragmentarea asigură </a:t>
            </a:r>
            <a:r>
              <a:rPr lang="ro-RO" dirty="0" err="1"/>
              <a:t>scalabilitate</a:t>
            </a:r>
            <a:r>
              <a:rPr lang="ro-RO" dirty="0"/>
              <a:t> și disponibilitate ridicată, însă poate complica gestionarea datelor și necesită o strategie bine definită pentru a evita inconsistențele și pierderile de performanță în interogările complexe</a:t>
            </a:r>
            <a:endParaRPr kumimoji="0" lang="en-US" dirty="0">
              <a:latin typeface="Arial" pitchFamily="34" charset="0"/>
            </a:endParaRPr>
          </a:p>
          <a:p>
            <a:pPr>
              <a:spcBef>
                <a:spcPct val="0"/>
              </a:spcBef>
              <a:buFont typeface="Monotype Sorts"/>
              <a:buChar char="*"/>
            </a:pPr>
            <a:endParaRPr lang="bg-BG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38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40A60-A7EF-437A-9162-68EA7522C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21B397AB-C5D0-6E1A-08FE-90C6DB0A6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45963957-1F29-495C-A4A1-FAE8F17F68D1}" type="slidenum">
              <a:rPr lang="en-US" sz="1200" smtClean="0"/>
              <a:pPr eaLnBrk="1" hangingPunct="1">
                <a:defRPr/>
              </a:pPr>
              <a:t>12</a:t>
            </a:fld>
            <a:endParaRPr 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0964C7D-F22E-E4C3-9BB0-49193C1BB5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8A9C619-AD3E-6326-86CD-23CCE3067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endParaRPr lang="bg-BG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48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1" y="2743201"/>
            <a:ext cx="5916084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207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1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28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178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3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DEE5-442C-43EA-B39F-AE74ABC7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960D-085C-41EC-9410-1FD96A50A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A66CB-7D5E-4364-B1C4-7492B214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3D4A-91C7-491D-8DB0-B759583D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80AB8-0549-4BA1-A68A-03BDB332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15933-0500-499D-8BE5-1D36FDE706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161178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4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5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26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04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70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73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2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81000"/>
            <a:ext cx="10883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72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1031538" y="5351254"/>
            <a:ext cx="91440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</a:t>
            </a:r>
            <a:endParaRPr kumimoji="0" lang="en-US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85" y="1415526"/>
            <a:ext cx="7983538" cy="28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Baze de Date Distribuite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8A8C38DC-BAA0-4B02-A4DE-BC9C4F83E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37576"/>
            <a:ext cx="12992101" cy="584775"/>
          </a:xfrm>
        </p:spPr>
        <p:txBody>
          <a:bodyPr/>
          <a:lstStyle/>
          <a:p>
            <a:r>
              <a:rPr lang="en-US" altLang="en-US" sz="3200" dirty="0"/>
              <a:t>BDD </a:t>
            </a:r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7DEAF461-F5AC-4715-BB4A-0E0C7A1C8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67424"/>
            <a:ext cx="1118235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o-RO" altLang="en-US" sz="4000" i="1" dirty="0"/>
              <a:t>Avantaje</a:t>
            </a:r>
            <a:r>
              <a:rPr lang="ro-RO" altLang="en-US" sz="4000" dirty="0"/>
              <a:t>:</a:t>
            </a:r>
            <a:endParaRPr lang="ro-RO" altLang="en-US" sz="4000" b="1" dirty="0"/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ro-RO" altLang="en-US" sz="2000" b="1" dirty="0"/>
              <a:t>autonomia locala</a:t>
            </a:r>
            <a:r>
              <a:rPr lang="ro-RO" altLang="en-US" sz="2000" dirty="0"/>
              <a:t>: un grup de utilizatori / administratori care fac parte dintr-un departament pot controla datele care se </a:t>
            </a:r>
            <a:r>
              <a:rPr lang="ro-RO" altLang="en-US" sz="2000" dirty="0" err="1"/>
              <a:t>regasesc</a:t>
            </a:r>
            <a:r>
              <a:rPr lang="ro-RO" altLang="en-US" sz="2000" dirty="0"/>
              <a:t> în baza de date situată în acel sector;</a:t>
            </a:r>
            <a:endParaRPr lang="ro-RO" altLang="en-US" sz="2000" b="1" dirty="0"/>
          </a:p>
          <a:p>
            <a:pPr lvl="1">
              <a:lnSpc>
                <a:spcPct val="80000"/>
              </a:lnSpc>
            </a:pPr>
            <a:r>
              <a:rPr lang="ro-RO" altLang="en-US" sz="2000" b="1" dirty="0"/>
              <a:t>performanta in accesarea datelor</a:t>
            </a:r>
            <a:r>
              <a:rPr lang="ro-RO" altLang="en-US" sz="2000" dirty="0"/>
              <a:t>: datele ar trebui localizate la diferite site-uri </a:t>
            </a:r>
            <a:r>
              <a:rPr lang="ro-RO" altLang="en-US" sz="2000" dirty="0" err="1"/>
              <a:t>a.i</a:t>
            </a:r>
            <a:r>
              <a:rPr lang="ro-RO" altLang="en-US" sz="2000" dirty="0"/>
              <a:t>. sa se minimizeze costul de comunicare si timpul de </a:t>
            </a:r>
            <a:r>
              <a:rPr lang="ro-RO" altLang="en-US" sz="2000" dirty="0" err="1"/>
              <a:t>raspuns</a:t>
            </a:r>
            <a:r>
              <a:rPr lang="ro-RO" altLang="en-US" sz="2000" dirty="0"/>
              <a:t> (ideea e sa fie localizate unde sunt accesate cel mai frecvent) sau </a:t>
            </a:r>
            <a:r>
              <a:rPr lang="ro-RO" altLang="en-US" sz="2000" dirty="0" err="1"/>
              <a:t>a.i</a:t>
            </a:r>
            <a:r>
              <a:rPr lang="ro-RO" altLang="en-US" sz="2000" dirty="0"/>
              <a:t>. sa se echilibreze volumul de </a:t>
            </a:r>
            <a:r>
              <a:rPr lang="ro-RO" altLang="en-US" sz="2000" dirty="0" err="1"/>
              <a:t>operatii</a:t>
            </a:r>
            <a:r>
              <a:rPr lang="ro-RO" altLang="en-US" sz="2000" dirty="0"/>
              <a:t> efectuate la fiecare </a:t>
            </a:r>
            <a:r>
              <a:rPr lang="ro-RO" altLang="en-US" sz="2000" dirty="0" err="1"/>
              <a:t>locatie</a:t>
            </a:r>
            <a:r>
              <a:rPr lang="ro-RO" altLang="en-US" sz="2000" dirty="0"/>
              <a:t> (</a:t>
            </a:r>
            <a:r>
              <a:rPr lang="ro-RO" altLang="en-US" sz="2000" dirty="0" err="1"/>
              <a:t>to</a:t>
            </a:r>
            <a:r>
              <a:rPr lang="ro-RO" altLang="en-US" sz="2000" dirty="0"/>
              <a:t> </a:t>
            </a:r>
            <a:r>
              <a:rPr lang="ro-RO" altLang="en-US" sz="2000" dirty="0" err="1"/>
              <a:t>equalize</a:t>
            </a:r>
            <a:r>
              <a:rPr lang="ro-RO" altLang="en-US" sz="2000" dirty="0"/>
              <a:t> </a:t>
            </a:r>
            <a:r>
              <a:rPr lang="ro-RO" altLang="en-US" sz="2000" dirty="0" err="1"/>
              <a:t>the</a:t>
            </a:r>
            <a:r>
              <a:rPr lang="ro-RO" altLang="en-US" sz="2000" dirty="0"/>
              <a:t> </a:t>
            </a:r>
            <a:r>
              <a:rPr lang="ro-RO" altLang="en-US" sz="2000" dirty="0" err="1"/>
              <a:t>workload</a:t>
            </a:r>
            <a:r>
              <a:rPr lang="ro-RO" altLang="en-US" sz="2000" dirty="0"/>
              <a:t>) =&gt; se reduc </a:t>
            </a:r>
            <a:r>
              <a:rPr lang="ro-RO" altLang="en-US" sz="2000" dirty="0" err="1"/>
              <a:t>comunicatiile</a:t>
            </a:r>
            <a:r>
              <a:rPr lang="ro-RO" altLang="en-US" sz="2000" dirty="0"/>
              <a:t> dintre diferitele </a:t>
            </a:r>
            <a:r>
              <a:rPr lang="ro-RO" altLang="en-US" sz="2000" dirty="0" err="1"/>
              <a:t>locatii</a:t>
            </a:r>
            <a:r>
              <a:rPr lang="ro-RO" altLang="en-US" sz="2000" dirty="0"/>
              <a:t> ale BDD;</a:t>
            </a:r>
            <a:endParaRPr lang="ro-RO" altLang="en-US" sz="2000" b="1" dirty="0"/>
          </a:p>
          <a:p>
            <a:pPr lvl="1">
              <a:lnSpc>
                <a:spcPct val="80000"/>
              </a:lnSpc>
            </a:pPr>
            <a:r>
              <a:rPr lang="ro-RO" altLang="en-US" sz="2000" b="1" dirty="0"/>
              <a:t>disponibilitate</a:t>
            </a:r>
            <a:r>
              <a:rPr lang="ro-RO" altLang="en-US" sz="2000" dirty="0"/>
              <a:t>: in cazul </a:t>
            </a:r>
            <a:r>
              <a:rPr lang="ro-RO" altLang="en-US" sz="2000" dirty="0" err="1"/>
              <a:t>replicarii</a:t>
            </a:r>
            <a:r>
              <a:rPr lang="ro-RO" altLang="en-US" sz="2000" dirty="0"/>
              <a:t> – daca pica un server pe care este memorata o copie, se poate accesa o alta copie de la o alta </a:t>
            </a:r>
            <a:r>
              <a:rPr lang="ro-RO" altLang="en-US" sz="2000" dirty="0" err="1"/>
              <a:t>locatie</a:t>
            </a:r>
            <a:r>
              <a:rPr lang="ro-RO" altLang="en-US" sz="2000" dirty="0"/>
              <a:t>; in general, daca sunt folosite mai multe server-e de capacitate mai mica </a:t>
            </a:r>
            <a:r>
              <a:rPr lang="ro-RO" altLang="en-US" sz="2000" dirty="0" err="1"/>
              <a:t>decat</a:t>
            </a:r>
            <a:r>
              <a:rPr lang="ro-RO" altLang="en-US" sz="2000" dirty="0"/>
              <a:t> mai </a:t>
            </a:r>
            <a:r>
              <a:rPr lang="ro-RO" altLang="en-US" sz="2000" dirty="0" err="1"/>
              <a:t>putine</a:t>
            </a:r>
            <a:r>
              <a:rPr lang="ro-RO" altLang="en-US" sz="2000" dirty="0"/>
              <a:t> server-e de capacitate mare – este mai eficient din punct de vedere al costurilor (economie) si al riscului (pierderea unui server nu este </a:t>
            </a:r>
            <a:r>
              <a:rPr lang="ro-RO" altLang="en-US" sz="2000" dirty="0" err="1"/>
              <a:t>atat</a:t>
            </a:r>
            <a:r>
              <a:rPr lang="ro-RO" altLang="en-US" sz="2000" dirty="0"/>
              <a:t> de grava pentru </a:t>
            </a:r>
            <a:r>
              <a:rPr lang="ro-RO" altLang="en-US" sz="2000" dirty="0" err="1"/>
              <a:t>intreg</a:t>
            </a:r>
            <a:r>
              <a:rPr lang="ro-RO" altLang="en-US" sz="2000" dirty="0"/>
              <a:t> sistemul);</a:t>
            </a:r>
            <a:endParaRPr lang="ro-RO" altLang="en-US" sz="2000" b="1" dirty="0"/>
          </a:p>
          <a:p>
            <a:pPr lvl="1">
              <a:lnSpc>
                <a:spcPct val="80000"/>
              </a:lnSpc>
            </a:pPr>
            <a:r>
              <a:rPr lang="ro-RO" altLang="en-US" sz="2000" b="1" dirty="0"/>
              <a:t>modularitatea</a:t>
            </a:r>
            <a:r>
              <a:rPr lang="ro-RO" altLang="en-US" sz="2000" dirty="0"/>
              <a:t>: se permite </a:t>
            </a:r>
            <a:r>
              <a:rPr lang="ro-RO" altLang="en-US" sz="2000" dirty="0" err="1"/>
              <a:t>adugarea</a:t>
            </a:r>
            <a:r>
              <a:rPr lang="ro-RO" altLang="en-US" sz="2000" dirty="0"/>
              <a:t> de noi module sau </a:t>
            </a:r>
            <a:r>
              <a:rPr lang="ro-RO" altLang="en-US" sz="2000" dirty="0" err="1"/>
              <a:t>stergerea</a:t>
            </a:r>
            <a:r>
              <a:rPr lang="ro-RO" altLang="en-US" sz="2000" dirty="0"/>
              <a:t> lor </a:t>
            </a:r>
            <a:r>
              <a:rPr lang="ro-RO" altLang="en-US" sz="2000" dirty="0" err="1"/>
              <a:t>fară</a:t>
            </a:r>
            <a:r>
              <a:rPr lang="ro-RO" altLang="en-US" sz="2000" dirty="0"/>
              <a:t> a afecta semnificativ întregul sistem.</a:t>
            </a:r>
            <a:endParaRPr lang="en-US" altLang="en-US" sz="2000" dirty="0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7FE92-67C4-3CF7-741E-4E2681DAF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7EAFA332-3299-DB28-B91B-04FDB01B6807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540798" y="572869"/>
            <a:ext cx="10127202" cy="646331"/>
          </a:xfrm>
        </p:spPr>
        <p:txBody>
          <a:bodyPr/>
          <a:lstStyle/>
          <a:p>
            <a:pPr eaLnBrk="1" hangingPunct="1"/>
            <a:r>
              <a:rPr lang="en-US" dirty="0"/>
              <a:t>Baze de date </a:t>
            </a:r>
            <a:r>
              <a:rPr lang="en-US" dirty="0" err="1"/>
              <a:t>distribuite</a:t>
            </a:r>
            <a:r>
              <a:rPr lang="en-US" dirty="0"/>
              <a:t> – (</a:t>
            </a:r>
            <a:r>
              <a:rPr lang="en-US" dirty="0" err="1"/>
              <a:t>dez</a:t>
            </a:r>
            <a:r>
              <a:rPr lang="en-US" dirty="0"/>
              <a:t>)</a:t>
            </a:r>
            <a:r>
              <a:rPr lang="en-US" dirty="0" err="1"/>
              <a:t>avantaje</a:t>
            </a:r>
            <a:endParaRPr lang="bg-BG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3610830-B0A3-F959-A5A0-88C492DC1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98" y="1469291"/>
            <a:ext cx="1142260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Proiectarea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bazelor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de date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Fragmentarea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si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alocarea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datelor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,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Tipuri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fragmentare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: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dirty="0"/>
              <a:t> </a:t>
            </a:r>
            <a:r>
              <a:rPr lang="ro-RO" b="1" dirty="0"/>
              <a:t>orizontală</a:t>
            </a:r>
            <a:r>
              <a:rPr lang="ro-RO" dirty="0"/>
              <a:t>, unde rândurile sunt împărțite în subseturi și stocate separat; </a:t>
            </a:r>
            <a:endParaRPr lang="en-US" dirty="0"/>
          </a:p>
          <a:p>
            <a:pPr lvl="2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b="1" dirty="0"/>
              <a:t>verticală</a:t>
            </a:r>
            <a:r>
              <a:rPr lang="ro-RO" dirty="0"/>
              <a:t>, unde coloanele sunt divizate și stocate în locații diferite; și </a:t>
            </a:r>
            <a:endParaRPr lang="en-US" dirty="0"/>
          </a:p>
          <a:p>
            <a:pPr lvl="2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b="1" dirty="0"/>
              <a:t>hibridă</a:t>
            </a:r>
            <a:r>
              <a:rPr lang="ro-RO" dirty="0"/>
              <a:t>, care combină ambele metode.</a:t>
            </a:r>
            <a:r>
              <a:rPr lang="en-US" dirty="0"/>
              <a:t> 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scalabilitate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disponibilitate</a:t>
            </a:r>
            <a:r>
              <a:rPr lang="en-US" dirty="0"/>
              <a:t>, </a:t>
            </a:r>
            <a:r>
              <a:rPr lang="en-US" dirty="0" err="1"/>
              <a:t>complica</a:t>
            </a:r>
            <a:r>
              <a:rPr lang="en-US" dirty="0"/>
              <a:t> </a:t>
            </a:r>
            <a:r>
              <a:rPr lang="en-US" dirty="0" err="1"/>
              <a:t>gestiunea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,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strategii</a:t>
            </a:r>
            <a:r>
              <a:rPr lang="en-US" dirty="0"/>
              <a:t> pt a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inconsistentele</a:t>
            </a:r>
            <a:r>
              <a:rPr lang="en-US" dirty="0"/>
              <a:t>, </a:t>
            </a:r>
            <a:r>
              <a:rPr lang="en-US" dirty="0" err="1"/>
              <a:t>pierderi</a:t>
            </a:r>
            <a:r>
              <a:rPr lang="en-US" dirty="0"/>
              <a:t> de </a:t>
            </a:r>
            <a:r>
              <a:rPr lang="en-US" dirty="0" err="1"/>
              <a:t>performanta</a:t>
            </a:r>
            <a:endParaRPr lang="bg-BG" sz="2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3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AD780-7FE6-EFCD-A73B-873A2827F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111D648D-7241-1234-CAAD-9B5B9D1DDA2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540798" y="572869"/>
            <a:ext cx="10127202" cy="646331"/>
          </a:xfrm>
        </p:spPr>
        <p:txBody>
          <a:bodyPr/>
          <a:lstStyle/>
          <a:p>
            <a:pPr eaLnBrk="1" hangingPunct="1"/>
            <a:r>
              <a:rPr lang="en-US" dirty="0"/>
              <a:t>Baze de date </a:t>
            </a:r>
            <a:r>
              <a:rPr lang="en-US" dirty="0" err="1"/>
              <a:t>distribuite</a:t>
            </a:r>
            <a:r>
              <a:rPr lang="en-US" dirty="0"/>
              <a:t> – (</a:t>
            </a:r>
            <a:r>
              <a:rPr lang="en-US" dirty="0" err="1"/>
              <a:t>dez</a:t>
            </a:r>
            <a:r>
              <a:rPr lang="en-US" dirty="0"/>
              <a:t>)</a:t>
            </a:r>
            <a:r>
              <a:rPr lang="en-US" dirty="0" err="1"/>
              <a:t>avantaje</a:t>
            </a:r>
            <a:endParaRPr lang="bg-BG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662B113-AF51-8BB9-59D5-955DF59A8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98" y="1469291"/>
            <a:ext cx="1142260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Procesarea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interogarilor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distribuite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 err="1">
                <a:latin typeface="Book Antiqua" pitchFamily="18" charset="0"/>
              </a:rPr>
              <a:t>Costuri</a:t>
            </a:r>
            <a:r>
              <a:rPr lang="en-US" sz="3200" dirty="0">
                <a:latin typeface="Book Antiqua" pitchFamily="18" charset="0"/>
              </a:rPr>
              <a:t> de </a:t>
            </a:r>
            <a:r>
              <a:rPr lang="en-US" sz="3200" dirty="0" err="1">
                <a:latin typeface="Book Antiqua" pitchFamily="18" charset="0"/>
              </a:rPr>
              <a:t>comunicare</a:t>
            </a:r>
            <a:r>
              <a:rPr lang="en-US" sz="3200" dirty="0">
                <a:latin typeface="Book Antiqua" pitchFamily="18" charset="0"/>
              </a:rPr>
              <a:t> </a:t>
            </a:r>
            <a:r>
              <a:rPr lang="en-US" sz="3200" dirty="0" err="1">
                <a:latin typeface="Book Antiqua" pitchFamily="18" charset="0"/>
              </a:rPr>
              <a:t>intre</a:t>
            </a:r>
            <a:r>
              <a:rPr lang="en-US" sz="3200" dirty="0">
                <a:latin typeface="Book Antiqua" pitchFamily="18" charset="0"/>
              </a:rPr>
              <a:t> site-</a:t>
            </a:r>
            <a:r>
              <a:rPr lang="en-US" sz="3200" dirty="0" err="1">
                <a:latin typeface="Book Antiqua" pitchFamily="18" charset="0"/>
              </a:rPr>
              <a:t>uri</a:t>
            </a:r>
            <a:r>
              <a:rPr lang="en-US" sz="3200" dirty="0">
                <a:latin typeface="Book Antiqua" pitchFamily="18" charset="0"/>
              </a:rPr>
              <a:t>/</a:t>
            </a:r>
            <a:r>
              <a:rPr lang="en-US" sz="3200" dirty="0" err="1">
                <a:latin typeface="Book Antiqua" pitchFamily="18" charset="0"/>
              </a:rPr>
              <a:t>servere</a:t>
            </a:r>
            <a:r>
              <a:rPr lang="en-US" sz="3200" dirty="0">
                <a:latin typeface="Book Antiqua" pitchFamily="18" charset="0"/>
              </a:rPr>
              <a:t> </a:t>
            </a:r>
            <a:r>
              <a:rPr lang="en-US" sz="3200" dirty="0" err="1">
                <a:latin typeface="Book Antiqua" pitchFamily="18" charset="0"/>
              </a:rPr>
              <a:t>diferite</a:t>
            </a:r>
            <a:r>
              <a:rPr lang="en-US" sz="3200" dirty="0">
                <a:latin typeface="Book Antiqua" pitchFamily="18" charset="0"/>
              </a:rPr>
              <a:t>,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 err="1">
                <a:latin typeface="Book Antiqua" pitchFamily="18" charset="0"/>
              </a:rPr>
              <a:t>Oportunitatea</a:t>
            </a:r>
            <a:r>
              <a:rPr lang="en-US" sz="3200" dirty="0">
                <a:latin typeface="Book Antiqua" pitchFamily="18" charset="0"/>
              </a:rPr>
              <a:t> </a:t>
            </a:r>
            <a:r>
              <a:rPr lang="en-US" sz="3200" dirty="0" err="1">
                <a:latin typeface="Book Antiqua" pitchFamily="18" charset="0"/>
              </a:rPr>
              <a:t>procesarii</a:t>
            </a:r>
            <a:r>
              <a:rPr lang="en-US" sz="3200" dirty="0">
                <a:latin typeface="Book Antiqua" pitchFamily="18" charset="0"/>
              </a:rPr>
              <a:t> in parallel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3200" dirty="0">
              <a:solidFill>
                <a:schemeClr val="folHlink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Controlul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concurentei</a:t>
            </a:r>
            <a:endParaRPr lang="en-US" sz="3200" dirty="0"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latin typeface="Book Antiqua" pitchFamily="18" charset="0"/>
              </a:rPr>
              <a:t> </a:t>
            </a:r>
            <a:r>
              <a:rPr lang="en-US" sz="3200" dirty="0" err="1">
                <a:latin typeface="Book Antiqua" pitchFamily="18" charset="0"/>
              </a:rPr>
              <a:t>Serializabilitate</a:t>
            </a:r>
            <a:endParaRPr lang="en-US" sz="3200" dirty="0"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 err="1">
                <a:latin typeface="Book Antiqua" pitchFamily="18" charset="0"/>
              </a:rPr>
              <a:t>Gestiunea</a:t>
            </a:r>
            <a:r>
              <a:rPr lang="en-US" sz="3200" dirty="0">
                <a:latin typeface="Book Antiqua" pitchFamily="18" charset="0"/>
              </a:rPr>
              <a:t> deadlock-</a:t>
            </a:r>
            <a:r>
              <a:rPr lang="en-US" sz="3200" dirty="0" err="1">
                <a:latin typeface="Book Antiqua" pitchFamily="18" charset="0"/>
              </a:rPr>
              <a:t>urilor</a:t>
            </a:r>
            <a:endParaRPr lang="en-US" sz="3200" dirty="0"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 err="1">
                <a:latin typeface="Book Antiqua" pitchFamily="18" charset="0"/>
              </a:rPr>
              <a:t>Propagarea</a:t>
            </a:r>
            <a:r>
              <a:rPr lang="en-US" sz="3200" dirty="0">
                <a:latin typeface="Book Antiqua" pitchFamily="18" charset="0"/>
              </a:rPr>
              <a:t> </a:t>
            </a:r>
            <a:r>
              <a:rPr lang="en-US" sz="3200" dirty="0" err="1">
                <a:latin typeface="Book Antiqua" pitchFamily="18" charset="0"/>
              </a:rPr>
              <a:t>modificarilor</a:t>
            </a:r>
            <a:r>
              <a:rPr lang="en-US" sz="3200" dirty="0">
                <a:latin typeface="Book Antiqua" pitchFamily="18" charset="0"/>
              </a:rPr>
              <a:t> ( la </a:t>
            </a:r>
            <a:r>
              <a:rPr lang="en-US" sz="3200" dirty="0" err="1">
                <a:latin typeface="Book Antiqua" pitchFamily="18" charset="0"/>
              </a:rPr>
              <a:t>replici</a:t>
            </a:r>
            <a:r>
              <a:rPr lang="en-US" sz="3200" dirty="0">
                <a:latin typeface="Book Antiqua" pitchFamily="18" charset="0"/>
              </a:rPr>
              <a:t>)</a:t>
            </a:r>
            <a:endParaRPr lang="bg-BG" sz="2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9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EBCF2-604A-A70C-3B56-4B50A8EF4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6A19DAC7-29BB-3EAC-01FB-E4CB081EC7EA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540798" y="572869"/>
            <a:ext cx="10127202" cy="646331"/>
          </a:xfrm>
        </p:spPr>
        <p:txBody>
          <a:bodyPr/>
          <a:lstStyle/>
          <a:p>
            <a:pPr eaLnBrk="1" hangingPunct="1"/>
            <a:r>
              <a:rPr lang="en-US" dirty="0"/>
              <a:t>Baze de date </a:t>
            </a:r>
            <a:r>
              <a:rPr lang="en-US" dirty="0" err="1"/>
              <a:t>distribuite</a:t>
            </a:r>
            <a:r>
              <a:rPr lang="en-US" dirty="0"/>
              <a:t> – (</a:t>
            </a:r>
            <a:r>
              <a:rPr lang="en-US" dirty="0" err="1"/>
              <a:t>dez</a:t>
            </a:r>
            <a:r>
              <a:rPr lang="en-US" dirty="0"/>
              <a:t>)</a:t>
            </a:r>
            <a:r>
              <a:rPr lang="en-US" dirty="0" err="1"/>
              <a:t>avantaje</a:t>
            </a:r>
            <a:endParaRPr lang="bg-BG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2B16E1D-DC1D-9707-B809-C7594D09F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98" y="1469291"/>
            <a:ext cx="1142260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Pastrarea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consistentei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latin typeface="Book Antiqua" pitchFamily="18" charset="0"/>
              </a:rPr>
              <a:t>Multiple </a:t>
            </a:r>
            <a:r>
              <a:rPr lang="en-US" sz="3200" dirty="0" err="1">
                <a:latin typeface="Book Antiqua" pitchFamily="18" charset="0"/>
              </a:rPr>
              <a:t>modalitati</a:t>
            </a:r>
            <a:r>
              <a:rPr lang="en-US" sz="3200" dirty="0">
                <a:latin typeface="Book Antiqua" pitchFamily="18" charset="0"/>
              </a:rPr>
              <a:t> de </a:t>
            </a:r>
            <a:r>
              <a:rPr lang="en-US" sz="3200" dirty="0" err="1">
                <a:latin typeface="Book Antiqua" pitchFamily="18" charset="0"/>
              </a:rPr>
              <a:t>esec</a:t>
            </a:r>
            <a:endParaRPr lang="en-US" sz="3200" dirty="0"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 err="1">
                <a:latin typeface="Book Antiqua" pitchFamily="18" charset="0"/>
              </a:rPr>
              <a:t>Sincronizarea</a:t>
            </a:r>
            <a:r>
              <a:rPr lang="en-US" sz="3200" dirty="0">
                <a:latin typeface="Book Antiqua" pitchFamily="18" charset="0"/>
              </a:rPr>
              <a:t> </a:t>
            </a:r>
            <a:r>
              <a:rPr lang="en-US" sz="3200" dirty="0" err="1">
                <a:latin typeface="Book Antiqua" pitchFamily="18" charset="0"/>
              </a:rPr>
              <a:t>datelor</a:t>
            </a:r>
            <a:endParaRPr lang="en-US" sz="3200" dirty="0"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3200" dirty="0">
              <a:solidFill>
                <a:schemeClr val="folHlink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Controlul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concurentei</a:t>
            </a:r>
            <a:endParaRPr lang="en-US" sz="3200" dirty="0"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latin typeface="Book Antiqua" pitchFamily="18" charset="0"/>
              </a:rPr>
              <a:t> </a:t>
            </a:r>
            <a:r>
              <a:rPr lang="en-US" sz="3200" dirty="0" err="1">
                <a:latin typeface="Book Antiqua" pitchFamily="18" charset="0"/>
              </a:rPr>
              <a:t>Serializabilitate</a:t>
            </a:r>
            <a:endParaRPr lang="en-US" sz="3200" dirty="0"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 err="1">
                <a:latin typeface="Book Antiqua" pitchFamily="18" charset="0"/>
              </a:rPr>
              <a:t>Gestiunea</a:t>
            </a:r>
            <a:r>
              <a:rPr lang="en-US" sz="3200" dirty="0">
                <a:latin typeface="Book Antiqua" pitchFamily="18" charset="0"/>
              </a:rPr>
              <a:t> deadlock-</a:t>
            </a:r>
            <a:r>
              <a:rPr lang="en-US" sz="3200" dirty="0" err="1">
                <a:latin typeface="Book Antiqua" pitchFamily="18" charset="0"/>
              </a:rPr>
              <a:t>urilor</a:t>
            </a:r>
            <a:endParaRPr lang="en-US" sz="3200" dirty="0"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 err="1">
                <a:latin typeface="Book Antiqua" pitchFamily="18" charset="0"/>
              </a:rPr>
              <a:t>Propagarea</a:t>
            </a:r>
            <a:r>
              <a:rPr lang="en-US" sz="3200" dirty="0">
                <a:latin typeface="Book Antiqua" pitchFamily="18" charset="0"/>
              </a:rPr>
              <a:t> </a:t>
            </a:r>
            <a:r>
              <a:rPr lang="en-US" sz="3200" dirty="0" err="1">
                <a:latin typeface="Book Antiqua" pitchFamily="18" charset="0"/>
              </a:rPr>
              <a:t>modificarilor</a:t>
            </a:r>
            <a:r>
              <a:rPr lang="en-US" sz="3200" dirty="0">
                <a:latin typeface="Book Antiqua" pitchFamily="18" charset="0"/>
              </a:rPr>
              <a:t> ( la </a:t>
            </a:r>
            <a:r>
              <a:rPr lang="en-US" sz="3200" dirty="0" err="1">
                <a:latin typeface="Book Antiqua" pitchFamily="18" charset="0"/>
              </a:rPr>
              <a:t>replici</a:t>
            </a:r>
            <a:r>
              <a:rPr lang="en-US" sz="3200" dirty="0">
                <a:latin typeface="Book Antiqua" pitchFamily="18" charset="0"/>
              </a:rPr>
              <a:t>)</a:t>
            </a:r>
            <a:endParaRPr lang="bg-BG" sz="2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12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420470"/>
            <a:ext cx="10210800" cy="646331"/>
          </a:xfrm>
        </p:spPr>
        <p:txBody>
          <a:bodyPr/>
          <a:lstStyle/>
          <a:p>
            <a:pPr eaLnBrk="1" hangingPunct="1"/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baze</a:t>
            </a:r>
            <a:r>
              <a:rPr lang="en-US" dirty="0"/>
              <a:t> de date </a:t>
            </a:r>
            <a:r>
              <a:rPr lang="en-US" dirty="0" err="1"/>
              <a:t>distribuite</a:t>
            </a:r>
            <a:endParaRPr lang="bg-BG" dirty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981202" y="1600200"/>
            <a:ext cx="6482556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36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ro-RO" sz="3600" dirty="0">
                <a:solidFill>
                  <a:schemeClr val="tx2"/>
                </a:solidFill>
                <a:latin typeface="Book Antiqua" pitchFamily="18" charset="0"/>
              </a:rPr>
              <a:t>SGBD singular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3600" dirty="0">
                <a:solidFill>
                  <a:schemeClr val="tx2"/>
                </a:solidFill>
                <a:latin typeface="Book Antiqua" pitchFamily="18" charset="0"/>
              </a:rPr>
              <a:t> SGBD multiplu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Omogene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Eterogene</a:t>
            </a:r>
            <a:endParaRPr lang="bg-BG" sz="3600" dirty="0">
              <a:latin typeface="Book Antiqua" pitchFamily="18" charset="0"/>
            </a:endParaRPr>
          </a:p>
        </p:txBody>
      </p:sp>
      <p:sp>
        <p:nvSpPr>
          <p:cNvPr id="11269" name="Rectangle 18"/>
          <p:cNvSpPr>
            <a:spLocks noChangeArrowheads="1"/>
          </p:cNvSpPr>
          <p:nvPr/>
        </p:nvSpPr>
        <p:spPr bwMode="auto">
          <a:xfrm>
            <a:off x="10112376" y="4287838"/>
            <a:ext cx="166391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2800" b="1" i="1" dirty="0">
                <a:solidFill>
                  <a:schemeClr val="folHlink"/>
                </a:solidFill>
                <a:latin typeface="Book Antiqua" pitchFamily="18" charset="0"/>
              </a:rPr>
              <a:t>Gateway</a:t>
            </a:r>
          </a:p>
        </p:txBody>
      </p:sp>
      <p:grpSp>
        <p:nvGrpSpPr>
          <p:cNvPr id="11270" name="Group 21"/>
          <p:cNvGrpSpPr>
            <a:grpSpLocks/>
          </p:cNvGrpSpPr>
          <p:nvPr/>
        </p:nvGrpSpPr>
        <p:grpSpPr bwMode="auto">
          <a:xfrm>
            <a:off x="3733800" y="4591050"/>
            <a:ext cx="7308850" cy="1657350"/>
            <a:chOff x="576" y="2028"/>
            <a:chExt cx="4604" cy="1044"/>
          </a:xfrm>
        </p:grpSpPr>
        <p:sp>
          <p:nvSpPr>
            <p:cNvPr id="11272" name="Rectangle 5"/>
            <p:cNvSpPr>
              <a:spLocks noChangeArrowheads="1"/>
            </p:cNvSpPr>
            <p:nvPr/>
          </p:nvSpPr>
          <p:spPr bwMode="auto">
            <a:xfrm>
              <a:off x="576" y="2648"/>
              <a:ext cx="1048" cy="42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6"/>
            <p:cNvSpPr>
              <a:spLocks noChangeArrowheads="1"/>
            </p:cNvSpPr>
            <p:nvPr/>
          </p:nvSpPr>
          <p:spPr bwMode="auto">
            <a:xfrm>
              <a:off x="2160" y="2648"/>
              <a:ext cx="1048" cy="424"/>
            </a:xfrm>
            <a:prstGeom prst="rect">
              <a:avLst/>
            </a:prstGeom>
            <a:solidFill>
              <a:srgbClr val="960A0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Rectangle 7"/>
            <p:cNvSpPr>
              <a:spLocks noChangeArrowheads="1"/>
            </p:cNvSpPr>
            <p:nvPr/>
          </p:nvSpPr>
          <p:spPr bwMode="auto">
            <a:xfrm>
              <a:off x="3744" y="2648"/>
              <a:ext cx="1048" cy="424"/>
            </a:xfrm>
            <a:prstGeom prst="rect">
              <a:avLst/>
            </a:prstGeom>
            <a:solidFill>
              <a:srgbClr val="BB772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8"/>
            <p:cNvSpPr>
              <a:spLocks noChangeArrowheads="1"/>
            </p:cNvSpPr>
            <p:nvPr/>
          </p:nvSpPr>
          <p:spPr bwMode="auto">
            <a:xfrm>
              <a:off x="576" y="2216"/>
              <a:ext cx="1048" cy="32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Rectangle 9"/>
            <p:cNvSpPr>
              <a:spLocks noChangeArrowheads="1"/>
            </p:cNvSpPr>
            <p:nvPr/>
          </p:nvSpPr>
          <p:spPr bwMode="auto">
            <a:xfrm>
              <a:off x="2160" y="2216"/>
              <a:ext cx="1048" cy="32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Rectangle 10"/>
            <p:cNvSpPr>
              <a:spLocks noChangeArrowheads="1"/>
            </p:cNvSpPr>
            <p:nvPr/>
          </p:nvSpPr>
          <p:spPr bwMode="auto">
            <a:xfrm>
              <a:off x="3744" y="2216"/>
              <a:ext cx="1048" cy="32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Rectangle 11"/>
            <p:cNvSpPr>
              <a:spLocks noChangeArrowheads="1"/>
            </p:cNvSpPr>
            <p:nvPr/>
          </p:nvSpPr>
          <p:spPr bwMode="auto">
            <a:xfrm>
              <a:off x="706" y="2730"/>
              <a:ext cx="8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b="1">
                  <a:solidFill>
                    <a:schemeClr val="bg1"/>
                  </a:solidFill>
                  <a:latin typeface="Book Antiqua" pitchFamily="18" charset="0"/>
                </a:rPr>
                <a:t>DBMS1</a:t>
              </a:r>
            </a:p>
          </p:txBody>
        </p:sp>
        <p:sp>
          <p:nvSpPr>
            <p:cNvPr id="11279" name="Rectangle 12"/>
            <p:cNvSpPr>
              <a:spLocks noChangeArrowheads="1"/>
            </p:cNvSpPr>
            <p:nvPr/>
          </p:nvSpPr>
          <p:spPr bwMode="auto">
            <a:xfrm>
              <a:off x="2290" y="2730"/>
              <a:ext cx="8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b="1">
                  <a:solidFill>
                    <a:schemeClr val="bg1"/>
                  </a:solidFill>
                  <a:latin typeface="Book Antiqua" pitchFamily="18" charset="0"/>
                </a:rPr>
                <a:t>DBMS2</a:t>
              </a:r>
            </a:p>
          </p:txBody>
        </p:sp>
        <p:sp>
          <p:nvSpPr>
            <p:cNvPr id="11280" name="Rectangle 13"/>
            <p:cNvSpPr>
              <a:spLocks noChangeArrowheads="1"/>
            </p:cNvSpPr>
            <p:nvPr/>
          </p:nvSpPr>
          <p:spPr bwMode="auto">
            <a:xfrm>
              <a:off x="3874" y="2730"/>
              <a:ext cx="8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b="1">
                  <a:solidFill>
                    <a:schemeClr val="bg1"/>
                  </a:solidFill>
                  <a:latin typeface="Book Antiqua" pitchFamily="18" charset="0"/>
                </a:rPr>
                <a:t>DBMS3</a:t>
              </a:r>
            </a:p>
          </p:txBody>
        </p:sp>
        <p:sp>
          <p:nvSpPr>
            <p:cNvPr id="11281" name="Line 14"/>
            <p:cNvSpPr>
              <a:spLocks noChangeShapeType="1"/>
            </p:cNvSpPr>
            <p:nvPr/>
          </p:nvSpPr>
          <p:spPr bwMode="auto">
            <a:xfrm flipV="1">
              <a:off x="1100" y="2028"/>
              <a:ext cx="0" cy="19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15"/>
            <p:cNvSpPr>
              <a:spLocks noChangeShapeType="1"/>
            </p:cNvSpPr>
            <p:nvPr/>
          </p:nvSpPr>
          <p:spPr bwMode="auto">
            <a:xfrm>
              <a:off x="1100" y="2044"/>
              <a:ext cx="3168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16"/>
            <p:cNvSpPr>
              <a:spLocks noChangeShapeType="1"/>
            </p:cNvSpPr>
            <p:nvPr/>
          </p:nvSpPr>
          <p:spPr bwMode="auto">
            <a:xfrm>
              <a:off x="4268" y="2028"/>
              <a:ext cx="0" cy="19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17"/>
            <p:cNvSpPr>
              <a:spLocks noChangeShapeType="1"/>
            </p:cNvSpPr>
            <p:nvPr/>
          </p:nvSpPr>
          <p:spPr bwMode="auto">
            <a:xfrm>
              <a:off x="2636" y="2028"/>
              <a:ext cx="0" cy="19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Arc 19"/>
            <p:cNvSpPr>
              <a:spLocks/>
            </p:cNvSpPr>
            <p:nvPr/>
          </p:nvSpPr>
          <p:spPr bwMode="auto">
            <a:xfrm>
              <a:off x="4844" y="2116"/>
              <a:ext cx="33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457201"/>
            <a:ext cx="10210800" cy="646331"/>
          </a:xfrm>
        </p:spPr>
        <p:txBody>
          <a:bodyPr/>
          <a:lstStyle/>
          <a:p>
            <a:pPr eaLnBrk="1" hangingPunct="1"/>
            <a:r>
              <a:rPr lang="en-US" dirty="0" err="1"/>
              <a:t>Arhitecturi</a:t>
            </a:r>
            <a:r>
              <a:rPr lang="en-US" dirty="0"/>
              <a:t> de SGBD d</a:t>
            </a:r>
            <a:r>
              <a:rPr lang="bg-BG" dirty="0"/>
              <a:t>istribu</a:t>
            </a:r>
            <a:r>
              <a:rPr lang="en-US" dirty="0" err="1"/>
              <a:t>i</a:t>
            </a:r>
            <a:r>
              <a:rPr lang="bg-BG" dirty="0"/>
              <a:t>te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2133600" y="12954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bg-BG" sz="2800">
              <a:latin typeface="Book Antiqua" pitchFamily="18" charset="0"/>
            </a:endParaRPr>
          </a:p>
        </p:txBody>
      </p:sp>
      <p:sp>
        <p:nvSpPr>
          <p:cNvPr id="14342" name="Oval 4"/>
          <p:cNvSpPr>
            <a:spLocks noChangeArrowheads="1"/>
          </p:cNvSpPr>
          <p:nvPr/>
        </p:nvSpPr>
        <p:spPr bwMode="auto">
          <a:xfrm>
            <a:off x="6756399" y="4349750"/>
            <a:ext cx="1663700" cy="596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7046912" y="4456113"/>
            <a:ext cx="117019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CLIENT</a:t>
            </a:r>
          </a:p>
        </p:txBody>
      </p:sp>
      <p:sp>
        <p:nvSpPr>
          <p:cNvPr id="14344" name="Oval 6"/>
          <p:cNvSpPr>
            <a:spLocks noChangeArrowheads="1"/>
          </p:cNvSpPr>
          <p:nvPr/>
        </p:nvSpPr>
        <p:spPr bwMode="auto">
          <a:xfrm>
            <a:off x="9270999" y="4349750"/>
            <a:ext cx="1663700" cy="596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9553574" y="4449763"/>
            <a:ext cx="117019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CLIENT</a:t>
            </a:r>
          </a:p>
        </p:txBody>
      </p:sp>
      <p:sp>
        <p:nvSpPr>
          <p:cNvPr id="14346" name="Rectangle 8"/>
          <p:cNvSpPr>
            <a:spLocks noChangeArrowheads="1"/>
          </p:cNvSpPr>
          <p:nvPr/>
        </p:nvSpPr>
        <p:spPr bwMode="auto">
          <a:xfrm>
            <a:off x="5765799" y="5727700"/>
            <a:ext cx="17399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9"/>
          <p:cNvSpPr>
            <a:spLocks noChangeArrowheads="1"/>
          </p:cNvSpPr>
          <p:nvPr/>
        </p:nvSpPr>
        <p:spPr bwMode="auto">
          <a:xfrm>
            <a:off x="6048374" y="5827713"/>
            <a:ext cx="12279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SERVER</a:t>
            </a:r>
          </a:p>
        </p:txBody>
      </p:sp>
      <p:sp>
        <p:nvSpPr>
          <p:cNvPr id="14348" name="Rectangle 10"/>
          <p:cNvSpPr>
            <a:spLocks noChangeArrowheads="1"/>
          </p:cNvSpPr>
          <p:nvPr/>
        </p:nvSpPr>
        <p:spPr bwMode="auto">
          <a:xfrm>
            <a:off x="7594599" y="5727700"/>
            <a:ext cx="17399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1"/>
          <p:cNvSpPr>
            <a:spLocks noChangeArrowheads="1"/>
          </p:cNvSpPr>
          <p:nvPr/>
        </p:nvSpPr>
        <p:spPr bwMode="auto">
          <a:xfrm>
            <a:off x="7877174" y="5827713"/>
            <a:ext cx="12279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SERVER</a:t>
            </a:r>
          </a:p>
        </p:txBody>
      </p:sp>
      <p:sp>
        <p:nvSpPr>
          <p:cNvPr id="14350" name="Rectangle 12"/>
          <p:cNvSpPr>
            <a:spLocks noChangeArrowheads="1"/>
          </p:cNvSpPr>
          <p:nvPr/>
        </p:nvSpPr>
        <p:spPr bwMode="auto">
          <a:xfrm>
            <a:off x="9385299" y="5727700"/>
            <a:ext cx="17399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13"/>
          <p:cNvSpPr>
            <a:spLocks noChangeArrowheads="1"/>
          </p:cNvSpPr>
          <p:nvPr/>
        </p:nvSpPr>
        <p:spPr bwMode="auto">
          <a:xfrm>
            <a:off x="9667874" y="5827713"/>
            <a:ext cx="12279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SERVER</a:t>
            </a:r>
          </a:p>
        </p:txBody>
      </p:sp>
      <p:sp>
        <p:nvSpPr>
          <p:cNvPr id="14352" name="Arc 14"/>
          <p:cNvSpPr>
            <a:spLocks/>
          </p:cNvSpPr>
          <p:nvPr/>
        </p:nvSpPr>
        <p:spPr bwMode="auto">
          <a:xfrm>
            <a:off x="6146799" y="3975100"/>
            <a:ext cx="990600" cy="300038"/>
          </a:xfrm>
          <a:custGeom>
            <a:avLst/>
            <a:gdLst>
              <a:gd name="T0" fmla="*/ 370492288 w 21600"/>
              <a:gd name="T1" fmla="*/ 0 h 21256"/>
              <a:gd name="T2" fmla="*/ 2083471057 w 21600"/>
              <a:gd name="T3" fmla="*/ 59781343 h 21256"/>
              <a:gd name="T4" fmla="*/ 0 w 21600"/>
              <a:gd name="T5" fmla="*/ 59781343 h 212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256" fill="none" extrusionOk="0">
                <a:moveTo>
                  <a:pt x="3840" y="0"/>
                </a:moveTo>
                <a:cubicBezTo>
                  <a:pt x="14122" y="1858"/>
                  <a:pt x="21600" y="10808"/>
                  <a:pt x="21600" y="21256"/>
                </a:cubicBezTo>
              </a:path>
              <a:path w="21600" h="21256" stroke="0" extrusionOk="0">
                <a:moveTo>
                  <a:pt x="3840" y="0"/>
                </a:moveTo>
                <a:cubicBezTo>
                  <a:pt x="14122" y="1858"/>
                  <a:pt x="21600" y="10808"/>
                  <a:pt x="21600" y="21256"/>
                </a:cubicBezTo>
                <a:lnTo>
                  <a:pt x="0" y="21256"/>
                </a:lnTo>
                <a:lnTo>
                  <a:pt x="3840" y="0"/>
                </a:lnTo>
                <a:close/>
              </a:path>
            </a:pathLst>
          </a:custGeom>
          <a:noFill/>
          <a:ln w="50800" cap="rnd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 flipH="1">
            <a:off x="6527799" y="4959350"/>
            <a:ext cx="762000" cy="762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6"/>
          <p:cNvSpPr>
            <a:spLocks noChangeShapeType="1"/>
          </p:cNvSpPr>
          <p:nvPr/>
        </p:nvSpPr>
        <p:spPr bwMode="auto">
          <a:xfrm>
            <a:off x="8127999" y="4883150"/>
            <a:ext cx="1905000" cy="762000"/>
          </a:xfrm>
          <a:prstGeom prst="line">
            <a:avLst/>
          </a:prstGeom>
          <a:noFill/>
          <a:ln w="50800">
            <a:solidFill>
              <a:schemeClr val="tx2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Rectangle 27"/>
          <p:cNvSpPr>
            <a:spLocks noChangeArrowheads="1"/>
          </p:cNvSpPr>
          <p:nvPr/>
        </p:nvSpPr>
        <p:spPr bwMode="auto">
          <a:xfrm>
            <a:off x="2819399" y="1341172"/>
            <a:ext cx="289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sz="3200" i="1" dirty="0">
                <a:solidFill>
                  <a:schemeClr val="tx2"/>
                </a:solidFill>
                <a:latin typeface="Book Antiqua" pitchFamily="18" charset="0"/>
              </a:rPr>
              <a:t>Client</a:t>
            </a:r>
            <a:r>
              <a:rPr lang="bg-BG" sz="32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bg-BG" sz="3200" i="1" dirty="0">
                <a:solidFill>
                  <a:schemeClr val="tx2"/>
                </a:solidFill>
                <a:latin typeface="Book Antiqua" pitchFamily="18" charset="0"/>
              </a:rPr>
              <a:t>Server</a:t>
            </a:r>
          </a:p>
        </p:txBody>
      </p:sp>
      <p:sp>
        <p:nvSpPr>
          <p:cNvPr id="14356" name="Rectangle 29"/>
          <p:cNvSpPr>
            <a:spLocks noChangeArrowheads="1"/>
          </p:cNvSpPr>
          <p:nvPr/>
        </p:nvSpPr>
        <p:spPr bwMode="auto">
          <a:xfrm>
            <a:off x="1524001" y="1858698"/>
            <a:ext cx="9829800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Client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transmite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rile 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singur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.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rile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procesate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server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eaLnBrk="0" hangingPunct="0"/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  -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Clienţi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t</a:t>
            </a:r>
            <a:r>
              <a:rPr lang="bg-BG" i="1" dirty="0">
                <a:solidFill>
                  <a:schemeClr val="tx2"/>
                </a:solidFill>
                <a:latin typeface="Book Antiqua" pitchFamily="18" charset="0"/>
              </a:rPr>
              <a:t>hin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i="1" dirty="0">
                <a:solidFill>
                  <a:schemeClr val="tx2"/>
                </a:solidFill>
                <a:latin typeface="Book Antiqua" pitchFamily="18" charset="0"/>
              </a:rPr>
              <a:t>fat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eaLnBrk="0" hangingPunct="0"/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  -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Comunicarea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orientat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mulţimi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date</a:t>
            </a:r>
          </a:p>
        </p:txBody>
      </p:sp>
      <p:sp>
        <p:nvSpPr>
          <p:cNvPr id="14357" name="Rectangle 31"/>
          <p:cNvSpPr>
            <a:spLocks noChangeArrowheads="1"/>
          </p:cNvSpPr>
          <p:nvPr/>
        </p:nvSpPr>
        <p:spPr bwMode="auto">
          <a:xfrm>
            <a:off x="4838699" y="3613150"/>
            <a:ext cx="244297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lvl="1" eaLnBrk="0" hangingPunct="0"/>
            <a:r>
              <a:rPr lang="en-US" sz="2000" b="1" dirty="0">
                <a:solidFill>
                  <a:schemeClr val="folHlink"/>
                </a:solidFill>
                <a:latin typeface="Book Antiqua" pitchFamily="18" charset="0"/>
              </a:rPr>
              <a:t>INTEROGARE</a:t>
            </a:r>
            <a:endParaRPr lang="bg-BG" sz="2000" b="1" dirty="0">
              <a:solidFill>
                <a:schemeClr val="folHlink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609601"/>
            <a:ext cx="9982200" cy="646331"/>
          </a:xfrm>
        </p:spPr>
        <p:txBody>
          <a:bodyPr/>
          <a:lstStyle/>
          <a:p>
            <a:pPr eaLnBrk="1" hangingPunct="1"/>
            <a:r>
              <a:rPr lang="en-US" dirty="0" err="1"/>
              <a:t>Arhitecturi</a:t>
            </a:r>
            <a:r>
              <a:rPr lang="en-US" dirty="0"/>
              <a:t> de SGBD d</a:t>
            </a:r>
            <a:r>
              <a:rPr lang="bg-BG" dirty="0"/>
              <a:t>istribu</a:t>
            </a:r>
            <a:r>
              <a:rPr lang="en-US" dirty="0" err="1"/>
              <a:t>i</a:t>
            </a:r>
            <a:r>
              <a:rPr lang="bg-BG" dirty="0"/>
              <a:t>te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133600" y="12954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bg-BG" sz="2800">
              <a:latin typeface="Book Antiqua" pitchFamily="18" charset="0"/>
            </a:endParaRPr>
          </a:p>
        </p:txBody>
      </p:sp>
      <p:sp>
        <p:nvSpPr>
          <p:cNvPr id="15365" name="Rectangle 17"/>
          <p:cNvSpPr>
            <a:spLocks noChangeArrowheads="1"/>
          </p:cNvSpPr>
          <p:nvPr/>
        </p:nvSpPr>
        <p:spPr bwMode="auto">
          <a:xfrm>
            <a:off x="6540500" y="4240212"/>
            <a:ext cx="17399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18"/>
          <p:cNvSpPr>
            <a:spLocks noChangeArrowheads="1"/>
          </p:cNvSpPr>
          <p:nvPr/>
        </p:nvSpPr>
        <p:spPr bwMode="auto">
          <a:xfrm>
            <a:off x="6823075" y="4340225"/>
            <a:ext cx="12279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SERVER</a:t>
            </a:r>
          </a:p>
        </p:txBody>
      </p:sp>
      <p:sp>
        <p:nvSpPr>
          <p:cNvPr id="15367" name="Rectangle 19"/>
          <p:cNvSpPr>
            <a:spLocks noChangeArrowheads="1"/>
          </p:cNvSpPr>
          <p:nvPr/>
        </p:nvSpPr>
        <p:spPr bwMode="auto">
          <a:xfrm>
            <a:off x="9461500" y="3630612"/>
            <a:ext cx="17399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20"/>
          <p:cNvSpPr>
            <a:spLocks noChangeArrowheads="1"/>
          </p:cNvSpPr>
          <p:nvPr/>
        </p:nvSpPr>
        <p:spPr bwMode="auto">
          <a:xfrm>
            <a:off x="9744075" y="3730625"/>
            <a:ext cx="12279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SERVER</a:t>
            </a:r>
          </a:p>
        </p:txBody>
      </p:sp>
      <p:sp>
        <p:nvSpPr>
          <p:cNvPr id="15369" name="Rectangle 21"/>
          <p:cNvSpPr>
            <a:spLocks noChangeArrowheads="1"/>
          </p:cNvSpPr>
          <p:nvPr/>
        </p:nvSpPr>
        <p:spPr bwMode="auto">
          <a:xfrm>
            <a:off x="9461500" y="5002212"/>
            <a:ext cx="17399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22"/>
          <p:cNvSpPr>
            <a:spLocks noChangeArrowheads="1"/>
          </p:cNvSpPr>
          <p:nvPr/>
        </p:nvSpPr>
        <p:spPr bwMode="auto">
          <a:xfrm>
            <a:off x="9744075" y="5102225"/>
            <a:ext cx="12279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SERVER</a:t>
            </a:r>
          </a:p>
        </p:txBody>
      </p:sp>
      <p:sp>
        <p:nvSpPr>
          <p:cNvPr id="15371" name="Rectangle 23"/>
          <p:cNvSpPr>
            <a:spLocks noChangeArrowheads="1"/>
          </p:cNvSpPr>
          <p:nvPr/>
        </p:nvSpPr>
        <p:spPr bwMode="auto">
          <a:xfrm>
            <a:off x="5410201" y="5224462"/>
            <a:ext cx="307480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lvl="1" eaLnBrk="0" hangingPunct="0"/>
            <a:r>
              <a:rPr lang="en-US" sz="2000" b="1" dirty="0">
                <a:solidFill>
                  <a:schemeClr val="folHlink"/>
                </a:solidFill>
                <a:latin typeface="Book Antiqua" pitchFamily="18" charset="0"/>
              </a:rPr>
              <a:t>INTEROGARE</a:t>
            </a:r>
            <a:endParaRPr lang="bg-BG" sz="2000" b="1" dirty="0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15372" name="Line 24"/>
          <p:cNvSpPr>
            <a:spLocks noChangeShapeType="1"/>
          </p:cNvSpPr>
          <p:nvPr/>
        </p:nvSpPr>
        <p:spPr bwMode="auto">
          <a:xfrm flipV="1">
            <a:off x="8312150" y="3929062"/>
            <a:ext cx="114300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25"/>
          <p:cNvSpPr>
            <a:spLocks noChangeShapeType="1"/>
          </p:cNvSpPr>
          <p:nvPr/>
        </p:nvSpPr>
        <p:spPr bwMode="auto">
          <a:xfrm>
            <a:off x="8312150" y="4538662"/>
            <a:ext cx="1066800" cy="762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Arc 26"/>
          <p:cNvSpPr>
            <a:spLocks/>
          </p:cNvSpPr>
          <p:nvPr/>
        </p:nvSpPr>
        <p:spPr bwMode="auto">
          <a:xfrm>
            <a:off x="6762750" y="4779962"/>
            <a:ext cx="152400" cy="457200"/>
          </a:xfrm>
          <a:custGeom>
            <a:avLst/>
            <a:gdLst>
              <a:gd name="T0" fmla="*/ 7586606 w 21600"/>
              <a:gd name="T1" fmla="*/ 204838300 h 21600"/>
              <a:gd name="T2" fmla="*/ 0 w 21600"/>
              <a:gd name="T3" fmla="*/ 0 h 21600"/>
              <a:gd name="T4" fmla="*/ 758660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50800" cap="rnd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Rectangle 28"/>
          <p:cNvSpPr>
            <a:spLocks noChangeArrowheads="1"/>
          </p:cNvSpPr>
          <p:nvPr/>
        </p:nvSpPr>
        <p:spPr bwMode="auto">
          <a:xfrm>
            <a:off x="1981200" y="1943311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bg-BG" sz="3200" dirty="0">
                <a:solidFill>
                  <a:schemeClr val="tx2"/>
                </a:solidFill>
                <a:latin typeface="Book Antiqua" pitchFamily="18" charset="0"/>
              </a:rPr>
              <a:t>Server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colaborativ</a:t>
            </a:r>
            <a:endParaRPr lang="bg-BG" sz="32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5376" name="Rectangle 30"/>
          <p:cNvSpPr>
            <a:spLocks noChangeArrowheads="1"/>
          </p:cNvSpPr>
          <p:nvPr/>
        </p:nvSpPr>
        <p:spPr bwMode="auto">
          <a:xfrm>
            <a:off x="2133600" y="2521162"/>
            <a:ext cx="3276600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rile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“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acoper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”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multe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5377" name="Oval 33"/>
          <p:cNvSpPr>
            <a:spLocks noChangeArrowheads="1"/>
          </p:cNvSpPr>
          <p:nvPr/>
        </p:nvSpPr>
        <p:spPr bwMode="auto">
          <a:xfrm>
            <a:off x="7372350" y="5499100"/>
            <a:ext cx="1663700" cy="596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34"/>
          <p:cNvSpPr>
            <a:spLocks noChangeArrowheads="1"/>
          </p:cNvSpPr>
          <p:nvPr/>
        </p:nvSpPr>
        <p:spPr bwMode="auto">
          <a:xfrm>
            <a:off x="7681912" y="5605462"/>
            <a:ext cx="117019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 dirty="0">
                <a:solidFill>
                  <a:schemeClr val="tx2"/>
                </a:solidFill>
                <a:latin typeface="Book Antiqua" pitchFamily="18" charset="0"/>
              </a:rPr>
              <a:t>CLIENT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33401"/>
            <a:ext cx="10134600" cy="646331"/>
          </a:xfrm>
        </p:spPr>
        <p:txBody>
          <a:bodyPr/>
          <a:lstStyle/>
          <a:p>
            <a:pPr eaLnBrk="1" hangingPunct="1"/>
            <a:r>
              <a:rPr lang="en-US" dirty="0" err="1"/>
              <a:t>Arhitecturi</a:t>
            </a:r>
            <a:r>
              <a:rPr lang="en-US" dirty="0"/>
              <a:t> de SGBD d</a:t>
            </a:r>
            <a:r>
              <a:rPr lang="bg-BG" dirty="0"/>
              <a:t>istribu</a:t>
            </a:r>
            <a:r>
              <a:rPr lang="en-US" dirty="0" err="1"/>
              <a:t>i</a:t>
            </a:r>
            <a:r>
              <a:rPr lang="bg-BG" dirty="0"/>
              <a:t>te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133600" y="12954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bg-BG" sz="2800">
              <a:latin typeface="Book Antiqua" pitchFamily="18" charset="0"/>
            </a:endParaRPr>
          </a:p>
        </p:txBody>
      </p:sp>
      <p:sp>
        <p:nvSpPr>
          <p:cNvPr id="15379" name="Rectangle 35"/>
          <p:cNvSpPr>
            <a:spLocks noChangeArrowheads="1"/>
          </p:cNvSpPr>
          <p:nvPr/>
        </p:nvSpPr>
        <p:spPr bwMode="auto">
          <a:xfrm>
            <a:off x="5854700" y="4337050"/>
            <a:ext cx="1739900" cy="8318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36"/>
          <p:cNvSpPr>
            <a:spLocks noChangeArrowheads="1"/>
          </p:cNvSpPr>
          <p:nvPr/>
        </p:nvSpPr>
        <p:spPr bwMode="auto">
          <a:xfrm>
            <a:off x="5964602" y="4413250"/>
            <a:ext cx="1566134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 b="1" i="1" dirty="0">
                <a:solidFill>
                  <a:schemeClr val="tx2"/>
                </a:solidFill>
                <a:latin typeface="Book Antiqua" pitchFamily="18" charset="0"/>
              </a:rPr>
              <a:t>Middleware</a:t>
            </a:r>
            <a:br>
              <a:rPr lang="en-US" sz="2000" b="1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bg-BG" sz="2000" b="1" dirty="0">
                <a:solidFill>
                  <a:schemeClr val="tx2"/>
                </a:solidFill>
                <a:latin typeface="Book Antiqua" pitchFamily="18" charset="0"/>
              </a:rPr>
              <a:t>SERVER</a:t>
            </a:r>
          </a:p>
        </p:txBody>
      </p:sp>
      <p:sp>
        <p:nvSpPr>
          <p:cNvPr id="15381" name="Rectangle 37"/>
          <p:cNvSpPr>
            <a:spLocks noChangeArrowheads="1"/>
          </p:cNvSpPr>
          <p:nvPr/>
        </p:nvSpPr>
        <p:spPr bwMode="auto">
          <a:xfrm>
            <a:off x="8775700" y="3886200"/>
            <a:ext cx="17399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38"/>
          <p:cNvSpPr>
            <a:spLocks noChangeArrowheads="1"/>
          </p:cNvSpPr>
          <p:nvPr/>
        </p:nvSpPr>
        <p:spPr bwMode="auto">
          <a:xfrm>
            <a:off x="9058275" y="3986213"/>
            <a:ext cx="12279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SERVER</a:t>
            </a:r>
          </a:p>
        </p:txBody>
      </p:sp>
      <p:sp>
        <p:nvSpPr>
          <p:cNvPr id="15383" name="Rectangle 39"/>
          <p:cNvSpPr>
            <a:spLocks noChangeArrowheads="1"/>
          </p:cNvSpPr>
          <p:nvPr/>
        </p:nvSpPr>
        <p:spPr bwMode="auto">
          <a:xfrm>
            <a:off x="8775700" y="5257800"/>
            <a:ext cx="17399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40"/>
          <p:cNvSpPr>
            <a:spLocks noChangeArrowheads="1"/>
          </p:cNvSpPr>
          <p:nvPr/>
        </p:nvSpPr>
        <p:spPr bwMode="auto">
          <a:xfrm>
            <a:off x="9058275" y="5357813"/>
            <a:ext cx="12279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SERVER</a:t>
            </a:r>
          </a:p>
        </p:txBody>
      </p:sp>
      <p:sp>
        <p:nvSpPr>
          <p:cNvPr id="15385" name="Rectangle 41"/>
          <p:cNvSpPr>
            <a:spLocks noChangeArrowheads="1"/>
          </p:cNvSpPr>
          <p:nvPr/>
        </p:nvSpPr>
        <p:spPr bwMode="auto">
          <a:xfrm>
            <a:off x="4495801" y="5540375"/>
            <a:ext cx="330340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lvl="1" eaLnBrk="0" hangingPunct="0"/>
            <a:r>
              <a:rPr lang="en-US" sz="2000" b="1" dirty="0">
                <a:solidFill>
                  <a:schemeClr val="folHlink"/>
                </a:solidFill>
                <a:latin typeface="Book Antiqua" pitchFamily="18" charset="0"/>
              </a:rPr>
              <a:t>INTEROGARE</a:t>
            </a:r>
            <a:endParaRPr lang="bg-BG" sz="2000" b="1" dirty="0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15386" name="Line 42"/>
          <p:cNvSpPr>
            <a:spLocks noChangeShapeType="1"/>
          </p:cNvSpPr>
          <p:nvPr/>
        </p:nvSpPr>
        <p:spPr bwMode="auto">
          <a:xfrm flipV="1">
            <a:off x="7626350" y="4184650"/>
            <a:ext cx="114300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Line 43"/>
          <p:cNvSpPr>
            <a:spLocks noChangeShapeType="1"/>
          </p:cNvSpPr>
          <p:nvPr/>
        </p:nvSpPr>
        <p:spPr bwMode="auto">
          <a:xfrm>
            <a:off x="7626350" y="4794250"/>
            <a:ext cx="1066800" cy="762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Arc 44"/>
          <p:cNvSpPr>
            <a:spLocks/>
          </p:cNvSpPr>
          <p:nvPr/>
        </p:nvSpPr>
        <p:spPr bwMode="auto">
          <a:xfrm>
            <a:off x="6076950" y="5111750"/>
            <a:ext cx="152400" cy="457200"/>
          </a:xfrm>
          <a:custGeom>
            <a:avLst/>
            <a:gdLst>
              <a:gd name="T0" fmla="*/ 7586606 w 21600"/>
              <a:gd name="T1" fmla="*/ 204838300 h 21600"/>
              <a:gd name="T2" fmla="*/ 0 w 21600"/>
              <a:gd name="T3" fmla="*/ 0 h 21600"/>
              <a:gd name="T4" fmla="*/ 758660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50800" cap="rnd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Oval 45"/>
          <p:cNvSpPr>
            <a:spLocks noChangeArrowheads="1"/>
          </p:cNvSpPr>
          <p:nvPr/>
        </p:nvSpPr>
        <p:spPr bwMode="auto">
          <a:xfrm>
            <a:off x="6686550" y="5721350"/>
            <a:ext cx="1663700" cy="596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46"/>
          <p:cNvSpPr>
            <a:spLocks noChangeArrowheads="1"/>
          </p:cNvSpPr>
          <p:nvPr/>
        </p:nvSpPr>
        <p:spPr bwMode="auto">
          <a:xfrm>
            <a:off x="6991350" y="5797550"/>
            <a:ext cx="117019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CLIENT</a:t>
            </a:r>
          </a:p>
        </p:txBody>
      </p:sp>
      <p:sp>
        <p:nvSpPr>
          <p:cNvPr id="15391" name="Rectangle 47"/>
          <p:cNvSpPr>
            <a:spLocks noChangeArrowheads="1"/>
          </p:cNvSpPr>
          <p:nvPr/>
        </p:nvSpPr>
        <p:spPr bwMode="auto">
          <a:xfrm>
            <a:off x="1295400" y="1890447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Middleware System</a:t>
            </a:r>
            <a:endParaRPr lang="bg-BG" sz="3200" i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5392" name="Rectangle 48"/>
          <p:cNvSpPr>
            <a:spLocks noChangeArrowheads="1"/>
          </p:cNvSpPr>
          <p:nvPr/>
        </p:nvSpPr>
        <p:spPr bwMode="auto">
          <a:xfrm>
            <a:off x="1295400" y="2468298"/>
            <a:ext cx="6229350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Un server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gestioneaz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rile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tranzacţiile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executate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servere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multiple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52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81001"/>
            <a:ext cx="10287000" cy="646331"/>
          </a:xfrm>
        </p:spPr>
        <p:txBody>
          <a:bodyPr/>
          <a:lstStyle/>
          <a:p>
            <a:pPr eaLnBrk="1" hangingPunct="1"/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- </a:t>
            </a:r>
            <a:r>
              <a:rPr lang="en-US" dirty="0" err="1"/>
              <a:t>Fragmentare</a:t>
            </a:r>
            <a:endParaRPr lang="bg-BG" dirty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124200" y="1295400"/>
            <a:ext cx="8534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i="1" dirty="0">
                <a:solidFill>
                  <a:schemeClr val="folHlink"/>
                </a:solidFill>
                <a:latin typeface="Book Antiqua" pitchFamily="18" charset="0"/>
              </a:rPr>
              <a:t> O</a:t>
            </a:r>
            <a:r>
              <a:rPr lang="bg-BG" sz="3200" i="1" dirty="0">
                <a:solidFill>
                  <a:schemeClr val="folHlink"/>
                </a:solidFill>
                <a:latin typeface="Book Antiqua" pitchFamily="18" charset="0"/>
              </a:rPr>
              <a:t>rizontal</a:t>
            </a:r>
            <a:r>
              <a:rPr lang="vi-VN" sz="3200" i="1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3200" b="1" dirty="0" err="1">
                <a:solidFill>
                  <a:schemeClr val="tx2"/>
                </a:solidFill>
                <a:latin typeface="Book Antiqua" pitchFamily="18" charset="0"/>
              </a:rPr>
              <a:t>Primar</a:t>
            </a:r>
            <a:r>
              <a:rPr lang="vi-VN" sz="3200" b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3200" b="1" dirty="0" err="1">
                <a:solidFill>
                  <a:schemeClr val="tx2"/>
                </a:solidFill>
                <a:latin typeface="Book Antiqua" pitchFamily="18" charset="0"/>
              </a:rPr>
              <a:t>Derivat</a:t>
            </a:r>
            <a:r>
              <a:rPr lang="vi-VN" sz="3200" b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bg-BG" sz="32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ro-RO" sz="3200" i="1" dirty="0">
                <a:solidFill>
                  <a:schemeClr val="hlink"/>
                </a:solidFill>
                <a:latin typeface="Book Antiqua" pitchFamily="18" charset="0"/>
              </a:rPr>
              <a:t> </a:t>
            </a:r>
            <a:r>
              <a:rPr lang="bg-BG" sz="3200" i="1" dirty="0">
                <a:solidFill>
                  <a:schemeClr val="hlink"/>
                </a:solidFill>
                <a:latin typeface="Book Antiqua" pitchFamily="18" charset="0"/>
              </a:rPr>
              <a:t>Vertical</a:t>
            </a:r>
            <a:r>
              <a:rPr lang="vi-VN" sz="3200" i="1" dirty="0">
                <a:solidFill>
                  <a:schemeClr val="hlink"/>
                </a:solidFill>
                <a:latin typeface="Book Antiqua" pitchFamily="18" charset="0"/>
              </a:rPr>
              <a:t>ă</a:t>
            </a:r>
            <a:endParaRPr lang="bg-BG" sz="32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5181600" y="4851400"/>
            <a:ext cx="44831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5181600" y="5245100"/>
            <a:ext cx="44831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5181600" y="5638800"/>
            <a:ext cx="4483100" cy="355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5181600" y="6019800"/>
            <a:ext cx="44831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6489700" y="487045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2"/>
          <p:cNvSpPr>
            <a:spLocks noChangeShapeType="1"/>
          </p:cNvSpPr>
          <p:nvPr/>
        </p:nvSpPr>
        <p:spPr bwMode="auto">
          <a:xfrm>
            <a:off x="8382000" y="487045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13"/>
          <p:cNvSpPr>
            <a:spLocks noChangeShapeType="1"/>
          </p:cNvSpPr>
          <p:nvPr/>
        </p:nvSpPr>
        <p:spPr bwMode="auto">
          <a:xfrm>
            <a:off x="6032500" y="487045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Rectangle 15"/>
          <p:cNvSpPr>
            <a:spLocks noChangeArrowheads="1"/>
          </p:cNvSpPr>
          <p:nvPr/>
        </p:nvSpPr>
        <p:spPr bwMode="auto">
          <a:xfrm>
            <a:off x="4660900" y="4889500"/>
            <a:ext cx="495300" cy="1485900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6"/>
          <p:cNvSpPr>
            <a:spLocks noChangeShapeType="1"/>
          </p:cNvSpPr>
          <p:nvPr/>
        </p:nvSpPr>
        <p:spPr bwMode="auto">
          <a:xfrm>
            <a:off x="4641850" y="5251450"/>
            <a:ext cx="5334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7"/>
          <p:cNvSpPr>
            <a:spLocks noChangeShapeType="1"/>
          </p:cNvSpPr>
          <p:nvPr/>
        </p:nvSpPr>
        <p:spPr bwMode="auto">
          <a:xfrm>
            <a:off x="4641850" y="5632450"/>
            <a:ext cx="5334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8"/>
          <p:cNvSpPr>
            <a:spLocks noChangeShapeType="1"/>
          </p:cNvSpPr>
          <p:nvPr/>
        </p:nvSpPr>
        <p:spPr bwMode="auto">
          <a:xfrm>
            <a:off x="4641850" y="6013450"/>
            <a:ext cx="5334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Rectangle 19"/>
          <p:cNvSpPr>
            <a:spLocks noChangeArrowheads="1"/>
          </p:cNvSpPr>
          <p:nvPr/>
        </p:nvSpPr>
        <p:spPr bwMode="auto">
          <a:xfrm>
            <a:off x="4702175" y="4900613"/>
            <a:ext cx="37029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bg-BG" sz="2000" b="1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16401" name="Rectangle 20"/>
          <p:cNvSpPr>
            <a:spLocks noChangeArrowheads="1"/>
          </p:cNvSpPr>
          <p:nvPr/>
        </p:nvSpPr>
        <p:spPr bwMode="auto">
          <a:xfrm>
            <a:off x="4702175" y="5281613"/>
            <a:ext cx="37029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bg-BG" sz="2000" b="1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16402" name="Rectangle 21"/>
          <p:cNvSpPr>
            <a:spLocks noChangeArrowheads="1"/>
          </p:cNvSpPr>
          <p:nvPr/>
        </p:nvSpPr>
        <p:spPr bwMode="auto">
          <a:xfrm>
            <a:off x="4702175" y="5662613"/>
            <a:ext cx="37029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bg-BG" sz="2000" b="1" baseline="-25000">
                <a:solidFill>
                  <a:schemeClr val="tx2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16403" name="Rectangle 22"/>
          <p:cNvSpPr>
            <a:spLocks noChangeArrowheads="1"/>
          </p:cNvSpPr>
          <p:nvPr/>
        </p:nvSpPr>
        <p:spPr bwMode="auto">
          <a:xfrm>
            <a:off x="4702175" y="5967413"/>
            <a:ext cx="37029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bg-BG" sz="2000" b="1" baseline="-25000">
                <a:solidFill>
                  <a:schemeClr val="tx2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16404" name="Line 27"/>
          <p:cNvSpPr>
            <a:spLocks noChangeShapeType="1"/>
          </p:cNvSpPr>
          <p:nvPr/>
        </p:nvSpPr>
        <p:spPr bwMode="auto">
          <a:xfrm>
            <a:off x="6946900" y="48768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8"/>
          <p:cNvSpPr>
            <a:spLocks noChangeShapeType="1"/>
          </p:cNvSpPr>
          <p:nvPr/>
        </p:nvSpPr>
        <p:spPr bwMode="auto">
          <a:xfrm>
            <a:off x="9194800" y="48641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9"/>
          <p:cNvSpPr>
            <a:spLocks noChangeShapeType="1"/>
          </p:cNvSpPr>
          <p:nvPr/>
        </p:nvSpPr>
        <p:spPr bwMode="auto">
          <a:xfrm>
            <a:off x="7899400" y="48768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32"/>
          <p:cNvSpPr>
            <a:spLocks noChangeShapeType="1"/>
          </p:cNvSpPr>
          <p:nvPr/>
        </p:nvSpPr>
        <p:spPr bwMode="auto">
          <a:xfrm>
            <a:off x="7429500" y="48641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33"/>
          <p:cNvSpPr>
            <a:spLocks noChangeShapeType="1"/>
          </p:cNvSpPr>
          <p:nvPr/>
        </p:nvSpPr>
        <p:spPr bwMode="auto">
          <a:xfrm>
            <a:off x="5613400" y="48641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1294" name="Group 30"/>
          <p:cNvGrpSpPr>
            <a:grpSpLocks/>
          </p:cNvGrpSpPr>
          <p:nvPr/>
        </p:nvGrpSpPr>
        <p:grpSpPr bwMode="auto">
          <a:xfrm>
            <a:off x="2667000" y="1752716"/>
            <a:ext cx="6978650" cy="4235335"/>
            <a:chOff x="96" y="553"/>
            <a:chExt cx="4396" cy="2595"/>
          </a:xfrm>
        </p:grpSpPr>
        <p:sp>
          <p:nvSpPr>
            <p:cNvPr id="16414" name="Rectangle 8"/>
            <p:cNvSpPr>
              <a:spLocks noChangeArrowheads="1"/>
            </p:cNvSpPr>
            <p:nvPr/>
          </p:nvSpPr>
          <p:spPr bwMode="auto">
            <a:xfrm>
              <a:off x="1692" y="2700"/>
              <a:ext cx="2800" cy="448"/>
            </a:xfrm>
            <a:prstGeom prst="rect">
              <a:avLst/>
            </a:prstGeom>
            <a:noFill/>
            <a:ln w="508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bg-BG">
                <a:solidFill>
                  <a:schemeClr val="folHlink"/>
                </a:solidFill>
              </a:endParaRPr>
            </a:p>
          </p:txBody>
        </p:sp>
        <p:sp>
          <p:nvSpPr>
            <p:cNvPr id="16415" name="Freeform 26"/>
            <p:cNvSpPr>
              <a:spLocks/>
            </p:cNvSpPr>
            <p:nvPr/>
          </p:nvSpPr>
          <p:spPr bwMode="auto">
            <a:xfrm>
              <a:off x="96" y="553"/>
              <a:ext cx="1576" cy="2231"/>
            </a:xfrm>
            <a:custGeom>
              <a:avLst/>
              <a:gdLst>
                <a:gd name="T0" fmla="*/ 147 w 944"/>
                <a:gd name="T1" fmla="*/ 0 h 1344"/>
                <a:gd name="T2" fmla="*/ 107 w 944"/>
                <a:gd name="T3" fmla="*/ 912 h 1344"/>
                <a:gd name="T4" fmla="*/ 791 w 944"/>
                <a:gd name="T5" fmla="*/ 1344 h 13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44" h="1344">
                  <a:moveTo>
                    <a:pt x="176" y="0"/>
                  </a:moveTo>
                  <a:cubicBezTo>
                    <a:pt x="88" y="344"/>
                    <a:pt x="0" y="688"/>
                    <a:pt x="128" y="912"/>
                  </a:cubicBezTo>
                  <a:cubicBezTo>
                    <a:pt x="256" y="1136"/>
                    <a:pt x="600" y="1240"/>
                    <a:pt x="944" y="1344"/>
                  </a:cubicBezTo>
                </a:path>
              </a:pathLst>
            </a:custGeom>
            <a:noFill/>
            <a:ln w="25400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51299" name="Group 35"/>
          <p:cNvGrpSpPr>
            <a:grpSpLocks/>
          </p:cNvGrpSpPr>
          <p:nvPr/>
        </p:nvGrpSpPr>
        <p:grpSpPr bwMode="auto">
          <a:xfrm>
            <a:off x="4641850" y="3590926"/>
            <a:ext cx="2794000" cy="2790825"/>
            <a:chOff x="1340" y="2262"/>
            <a:chExt cx="1760" cy="1758"/>
          </a:xfrm>
        </p:grpSpPr>
        <p:sp>
          <p:nvSpPr>
            <p:cNvPr id="16412" name="Rectangle 10"/>
            <p:cNvSpPr>
              <a:spLocks noChangeArrowheads="1"/>
            </p:cNvSpPr>
            <p:nvPr/>
          </p:nvSpPr>
          <p:spPr bwMode="auto">
            <a:xfrm>
              <a:off x="2220" y="3064"/>
              <a:ext cx="880" cy="956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bg-BG">
                <a:solidFill>
                  <a:schemeClr val="hlink"/>
                </a:solidFill>
              </a:endParaRPr>
            </a:p>
          </p:txBody>
        </p:sp>
        <p:sp>
          <p:nvSpPr>
            <p:cNvPr id="16413" name="Line 24"/>
            <p:cNvSpPr>
              <a:spLocks noChangeShapeType="1"/>
            </p:cNvSpPr>
            <p:nvPr/>
          </p:nvSpPr>
          <p:spPr bwMode="auto">
            <a:xfrm>
              <a:off x="1340" y="2262"/>
              <a:ext cx="868" cy="78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411" name="Line 34"/>
          <p:cNvSpPr>
            <a:spLocks noChangeShapeType="1"/>
          </p:cNvSpPr>
          <p:nvPr/>
        </p:nvSpPr>
        <p:spPr bwMode="auto">
          <a:xfrm>
            <a:off x="8826500" y="48514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457201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 err="1"/>
              <a:t>Stocarea</a:t>
            </a:r>
            <a:r>
              <a:rPr lang="en-US" dirty="0"/>
              <a:t> d</a:t>
            </a:r>
            <a:r>
              <a:rPr lang="bg-BG" dirty="0"/>
              <a:t>at</a:t>
            </a:r>
            <a:r>
              <a:rPr lang="en-US" dirty="0" err="1"/>
              <a:t>elor</a:t>
            </a:r>
            <a:r>
              <a:rPr lang="en-US" dirty="0"/>
              <a:t> - </a:t>
            </a:r>
            <a:r>
              <a:rPr lang="en-US" dirty="0" err="1"/>
              <a:t>Fragmentare</a:t>
            </a:r>
            <a:endParaRPr lang="bg-BG" dirty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295400" y="1219199"/>
            <a:ext cx="1092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Propriet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ţile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ale fragment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rii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R  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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4000" b="1" dirty="0">
                <a:solidFill>
                  <a:schemeClr val="tx2"/>
                </a:solidFill>
                <a:latin typeface="Book Antiqua" pitchFamily="18" charset="0"/>
              </a:rPr>
              <a:t>F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= {F</a:t>
            </a:r>
            <a:r>
              <a:rPr lang="en-US" sz="3200" baseline="-25000" dirty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, F</a:t>
            </a:r>
            <a:r>
              <a:rPr lang="en-US" sz="3200" baseline="-25000" dirty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, …,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F</a:t>
            </a:r>
            <a:r>
              <a:rPr lang="en-US" sz="3200" baseline="-25000" dirty="0" err="1">
                <a:solidFill>
                  <a:schemeClr val="tx2"/>
                </a:solidFill>
                <a:latin typeface="Book Antiqua" pitchFamily="18" charset="0"/>
              </a:rPr>
              <a:t>n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3000" b="1" i="1" dirty="0" err="1">
                <a:solidFill>
                  <a:schemeClr val="folHlink"/>
                </a:solidFill>
                <a:latin typeface="Book Antiqua" pitchFamily="18" charset="0"/>
              </a:rPr>
              <a:t>Completitudine</a:t>
            </a:r>
            <a:endParaRPr lang="en-US" sz="3000" b="1" i="1" dirty="0">
              <a:solidFill>
                <a:schemeClr val="folHlink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en-US" sz="2800" b="1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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x </a:t>
            </a:r>
            <a:r>
              <a:rPr lang="en-US" sz="2800" b="1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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R,  </a:t>
            </a:r>
            <a:r>
              <a:rPr lang="en-US" sz="2800" b="1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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</a:t>
            </a:r>
            <a:r>
              <a:rPr lang="en-US" sz="2800" baseline="-250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i</a:t>
            </a:r>
            <a:r>
              <a:rPr lang="en-US" sz="2800" b="1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</a:t>
            </a:r>
            <a:r>
              <a:rPr lang="en-US" sz="3600" b="1" dirty="0" err="1">
                <a:solidFill>
                  <a:schemeClr val="tx2"/>
                </a:solidFill>
                <a:latin typeface="Book Antiqua" pitchFamily="18" charset="0"/>
              </a:rPr>
              <a:t>F</a:t>
            </a:r>
            <a:r>
              <a:rPr lang="en-US" sz="2800" b="1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astfel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încât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 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x</a:t>
            </a:r>
            <a:r>
              <a:rPr lang="en-US" sz="2800" b="1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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</a:t>
            </a:r>
            <a:r>
              <a:rPr lang="en-US" sz="2800" baseline="-250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3000" b="1" i="1" dirty="0" err="1">
                <a:solidFill>
                  <a:schemeClr val="folHlink"/>
                </a:solidFill>
                <a:latin typeface="Book Antiqua" pitchFamily="18" charset="0"/>
              </a:rPr>
              <a:t>Disjunctivitate</a:t>
            </a:r>
            <a:endParaRPr lang="en-US" sz="3000" b="1" i="1" dirty="0">
              <a:solidFill>
                <a:schemeClr val="folHlink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en-US" sz="2800" b="1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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x</a:t>
            </a:r>
            <a:r>
              <a:rPr lang="en-US" sz="2800" b="1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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F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,  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F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j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astfel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încât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x</a:t>
            </a:r>
            <a:r>
              <a:rPr lang="en-US" sz="2800" b="1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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F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j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, 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  j</a:t>
            </a:r>
            <a:r>
              <a:rPr lang="en-US" sz="2800" b="1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 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3000" b="1" i="1" dirty="0" err="1">
                <a:solidFill>
                  <a:schemeClr val="folHlink"/>
                </a:solidFill>
                <a:latin typeface="Book Antiqua" pitchFamily="18" charset="0"/>
              </a:rPr>
              <a:t>Reconstrucţie</a:t>
            </a:r>
            <a:endParaRPr lang="en-US" sz="3000" b="1" i="1" dirty="0">
              <a:solidFill>
                <a:schemeClr val="folHlink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Exist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funcţie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g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astfel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încât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 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 algn="ctr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  R = g(F</a:t>
            </a:r>
            <a:r>
              <a:rPr lang="en-US" sz="2800" baseline="-25000" dirty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F</a:t>
            </a:r>
            <a:r>
              <a:rPr lang="en-US" sz="2800" baseline="-25000" dirty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…,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</a:t>
            </a:r>
            <a:r>
              <a:rPr lang="en-US" sz="2800" baseline="-25000" dirty="0" err="1">
                <a:solidFill>
                  <a:schemeClr val="tx2"/>
                </a:solidFill>
                <a:latin typeface="Book Antiqua" pitchFamily="18" charset="0"/>
              </a:rPr>
              <a:t>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</a:t>
            </a:r>
            <a:endParaRPr lang="bg-BG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81001"/>
            <a:ext cx="10287000" cy="646331"/>
          </a:xfrm>
        </p:spPr>
        <p:txBody>
          <a:bodyPr/>
          <a:lstStyle/>
          <a:p>
            <a:pPr eaLnBrk="1" hangingPunct="1"/>
            <a:r>
              <a:rPr lang="en-US" dirty="0" err="1"/>
              <a:t>Introducere</a:t>
            </a:r>
            <a:endParaRPr lang="bg-BG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324280" y="1295400"/>
            <a:ext cx="994576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Sisteme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BD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centralizate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centralizarea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bloc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procesorul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eşueaz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		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întreg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sistemul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eşueaz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...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ro-RO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ro-RO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ro-RO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Sisteme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distribuite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Procesoare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(+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memorii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) multiple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“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Componente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”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autonome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eterogene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0E053C-3509-4000-911D-6EEF22F5139F}"/>
              </a:ext>
            </a:extLst>
          </p:cNvPr>
          <p:cNvGrpSpPr/>
          <p:nvPr/>
        </p:nvGrpSpPr>
        <p:grpSpPr>
          <a:xfrm>
            <a:off x="5783649" y="3276600"/>
            <a:ext cx="5722551" cy="2112676"/>
            <a:chOff x="5285372" y="2299310"/>
            <a:chExt cx="5722551" cy="21126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885508-4003-4D66-8A39-1A3B3042A1F0}"/>
                </a:ext>
              </a:extLst>
            </p:cNvPr>
            <p:cNvSpPr/>
            <p:nvPr/>
          </p:nvSpPr>
          <p:spPr>
            <a:xfrm>
              <a:off x="5497179" y="2299310"/>
              <a:ext cx="928468" cy="73403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o-RO" sz="1800" kern="0" dirty="0">
                  <a:solidFill>
                    <a:prstClr val="white"/>
                  </a:solidFill>
                  <a:latin typeface="Calibri" panose="020F0502020204030204"/>
                  <a:cs typeface="+mn-cs"/>
                </a:rPr>
                <a:t>P</a:t>
              </a:r>
              <a:endParaRPr lang="en-US" sz="1800" kern="0" dirty="0">
                <a:solidFill>
                  <a:prstClr val="white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7302C92-8C49-4F61-BEE1-16FE4231D9C4}"/>
                </a:ext>
              </a:extLst>
            </p:cNvPr>
            <p:cNvSpPr/>
            <p:nvPr/>
          </p:nvSpPr>
          <p:spPr>
            <a:xfrm>
              <a:off x="6170084" y="3631356"/>
              <a:ext cx="928468" cy="73403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o-RO" sz="1800" kern="0" dirty="0">
                  <a:solidFill>
                    <a:prstClr val="white"/>
                  </a:solidFill>
                  <a:latin typeface="Calibri" panose="020F0502020204030204"/>
                  <a:cs typeface="+mn-cs"/>
                </a:rPr>
                <a:t>M</a:t>
              </a:r>
              <a:endParaRPr lang="en-US" sz="1800" kern="0" dirty="0">
                <a:solidFill>
                  <a:prstClr val="white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29" name="Can 2">
              <a:extLst>
                <a:ext uri="{FF2B5EF4-FFF2-40B4-BE49-F238E27FC236}">
                  <a16:creationId xmlns:a16="http://schemas.microsoft.com/office/drawing/2014/main" id="{B1A1F0BA-60DD-437C-9B64-07DA41D2A98E}"/>
                </a:ext>
              </a:extLst>
            </p:cNvPr>
            <p:cNvSpPr/>
            <p:nvPr/>
          </p:nvSpPr>
          <p:spPr>
            <a:xfrm>
              <a:off x="7920111" y="3556271"/>
              <a:ext cx="829993" cy="855715"/>
            </a:xfrm>
            <a:prstGeom prst="can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30" name="Can 11">
              <a:extLst>
                <a:ext uri="{FF2B5EF4-FFF2-40B4-BE49-F238E27FC236}">
                  <a16:creationId xmlns:a16="http://schemas.microsoft.com/office/drawing/2014/main" id="{FF46B20B-1446-4CF8-8957-5DA387855BC8}"/>
                </a:ext>
              </a:extLst>
            </p:cNvPr>
            <p:cNvSpPr/>
            <p:nvPr/>
          </p:nvSpPr>
          <p:spPr>
            <a:xfrm>
              <a:off x="9539450" y="3556270"/>
              <a:ext cx="829993" cy="855715"/>
            </a:xfrm>
            <a:prstGeom prst="can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  <a:latin typeface="Calibri" panose="020F0502020204030204"/>
                <a:cs typeface="+mn-cs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ADCCA3-E242-4F20-BE05-514E417B182D}"/>
                </a:ext>
              </a:extLst>
            </p:cNvPr>
            <p:cNvCxnSpPr/>
            <p:nvPr/>
          </p:nvCxnSpPr>
          <p:spPr>
            <a:xfrm>
              <a:off x="5285372" y="3349521"/>
              <a:ext cx="5722551" cy="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885B026-E158-46BD-900B-43148B0BF7C0}"/>
                </a:ext>
              </a:extLst>
            </p:cNvPr>
            <p:cNvCxnSpPr>
              <a:stCxn id="27" idx="2"/>
              <a:endCxn id="27" idx="2"/>
            </p:cNvCxnSpPr>
            <p:nvPr/>
          </p:nvCxnSpPr>
          <p:spPr>
            <a:xfrm>
              <a:off x="5961413" y="3033340"/>
              <a:ext cx="0" cy="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19B75E-8845-4991-8210-C0580ED9A25C}"/>
                </a:ext>
              </a:extLst>
            </p:cNvPr>
            <p:cNvCxnSpPr>
              <a:stCxn id="27" idx="2"/>
            </p:cNvCxnSpPr>
            <p:nvPr/>
          </p:nvCxnSpPr>
          <p:spPr>
            <a:xfrm>
              <a:off x="5961413" y="3033340"/>
              <a:ext cx="0" cy="31592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70078C0-D821-449B-A62C-18C205F3B764}"/>
                </a:ext>
              </a:extLst>
            </p:cNvPr>
            <p:cNvCxnSpPr/>
            <p:nvPr/>
          </p:nvCxnSpPr>
          <p:spPr>
            <a:xfrm>
              <a:off x="6634318" y="3349261"/>
              <a:ext cx="0" cy="281835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FA1A7-B806-429B-96BD-A0B81902DFEE}"/>
                </a:ext>
              </a:extLst>
            </p:cNvPr>
            <p:cNvCxnSpPr/>
            <p:nvPr/>
          </p:nvCxnSpPr>
          <p:spPr>
            <a:xfrm>
              <a:off x="8335107" y="3349261"/>
              <a:ext cx="0" cy="20700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51CF2E-4332-4502-AFB0-3ED1A8BA9801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9954446" y="3349261"/>
              <a:ext cx="1" cy="20700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268070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 err="1"/>
              <a:t>Stocarea</a:t>
            </a:r>
            <a:r>
              <a:rPr lang="en-US" dirty="0"/>
              <a:t> d</a:t>
            </a:r>
            <a:r>
              <a:rPr lang="bg-BG" dirty="0"/>
              <a:t>at</a:t>
            </a:r>
            <a:r>
              <a:rPr lang="en-US" dirty="0" err="1"/>
              <a:t>elor</a:t>
            </a:r>
            <a:r>
              <a:rPr lang="en-US" dirty="0"/>
              <a:t> - </a:t>
            </a:r>
            <a:r>
              <a:rPr lang="en-US" dirty="0" err="1"/>
              <a:t>Replicare</a:t>
            </a:r>
            <a:endParaRPr lang="bg-BG" dirty="0"/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381819" y="2217263"/>
            <a:ext cx="5264149" cy="134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0" hangingPunct="0">
              <a:buFontTx/>
              <a:buChar char="•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Avantaje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Creşte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disponibilitatea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datelor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 </a:t>
            </a:r>
          </a:p>
          <a:p>
            <a:pPr lvl="1" eaLnBrk="0" hangingPunct="0">
              <a:buFontTx/>
              <a:buChar char="•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Evaluarea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rapid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endParaRPr lang="en-GB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546033" y="1916111"/>
            <a:ext cx="2790825" cy="1271588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625409" y="3429000"/>
            <a:ext cx="2790825" cy="1271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hlink"/>
              </a:solidFill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6914332" y="2343149"/>
            <a:ext cx="725488" cy="4175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7041332" y="2309812"/>
            <a:ext cx="51135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GB" b="1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6992120" y="3856037"/>
            <a:ext cx="725488" cy="4175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7119120" y="3797300"/>
            <a:ext cx="51135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GB" b="1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8098609" y="3856037"/>
            <a:ext cx="725487" cy="4175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8225608" y="3817937"/>
            <a:ext cx="51135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GB" b="1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7947796" y="2343149"/>
            <a:ext cx="725487" cy="4175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8073207" y="2322512"/>
            <a:ext cx="51135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GB" b="1" baseline="-25000">
                <a:solidFill>
                  <a:schemeClr val="tx2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6401570" y="1547493"/>
            <a:ext cx="103393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2000" b="1" dirty="0">
                <a:solidFill>
                  <a:schemeClr val="folHlink"/>
                </a:solidFill>
                <a:latin typeface="Book Antiqua" pitchFamily="18" charset="0"/>
              </a:rPr>
              <a:t>SITE A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8856163" y="3152774"/>
            <a:ext cx="100668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2000" b="1" dirty="0">
                <a:solidFill>
                  <a:schemeClr val="hlink"/>
                </a:solidFill>
                <a:latin typeface="Book Antiqua" pitchFamily="18" charset="0"/>
              </a:rPr>
              <a:t>SITE B</a:t>
            </a: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7297011" y="678641"/>
            <a:ext cx="518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 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fragmentat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R</a:t>
            </a:r>
            <a:r>
              <a:rPr lang="en-US" baseline="-25000" dirty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R</a:t>
            </a:r>
            <a:r>
              <a:rPr lang="en-US" baseline="-25000" dirty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R</a:t>
            </a:r>
            <a:r>
              <a:rPr lang="en-US" baseline="-25000" dirty="0">
                <a:solidFill>
                  <a:schemeClr val="tx2"/>
                </a:solidFill>
                <a:latin typeface="Book Antiqua" pitchFamily="18" charset="0"/>
              </a:rPr>
              <a:t>3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br>
              <a:rPr lang="en-US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aseline="-25000" dirty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replicat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ambele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site-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810000" y="5029200"/>
            <a:ext cx="633949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0" hangingPunct="0">
              <a:buFontTx/>
              <a:buChar char="•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Probleme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Propagarea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ro-RO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endParaRPr lang="en-GB" dirty="0">
              <a:solidFill>
                <a:schemeClr val="tx2"/>
              </a:solidFill>
              <a:latin typeface="Book Antiqua" pitchFamily="18" charset="0"/>
            </a:endParaRPr>
          </a:p>
          <a:p>
            <a:pPr lvl="2" eaLnBrk="0" hangingPunct="0">
              <a:buFontTx/>
              <a:buChar char="•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Sincron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vs.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Asincron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GB" sz="20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04801"/>
            <a:ext cx="10134600" cy="646331"/>
          </a:xfrm>
        </p:spPr>
        <p:txBody>
          <a:bodyPr/>
          <a:lstStyle/>
          <a:p>
            <a:pPr eaLnBrk="1" hangingPunct="1"/>
            <a:r>
              <a:rPr lang="bg-BG" dirty="0"/>
              <a:t>Catalog </a:t>
            </a:r>
            <a:r>
              <a:rPr lang="en-US" dirty="0" err="1"/>
              <a:t>distribuit</a:t>
            </a:r>
            <a:endParaRPr lang="bg-BG" dirty="0"/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1143000" y="1978152"/>
            <a:ext cx="10820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 Catalog: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Descrie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obiectele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fragmente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replici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aflate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+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evidenţa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tuturor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replicilor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tabelelor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create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consulta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catalogul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aceast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fost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creat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Replica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fiec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fragment are un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nume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global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unic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&lt;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nume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-local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dirty="0">
                <a:solidFill>
                  <a:srgbClr val="4F36D0"/>
                </a:solidFill>
                <a:latin typeface="Book Antiqua" pitchFamily="18" charset="0"/>
              </a:rPr>
              <a:t>site-</a:t>
            </a:r>
            <a:r>
              <a:rPr lang="en-GB" dirty="0" err="1">
                <a:solidFill>
                  <a:srgbClr val="4F36D0"/>
                </a:solidFill>
                <a:latin typeface="Book Antiqua" pitchFamily="18" charset="0"/>
              </a:rPr>
              <a:t>origine</a:t>
            </a:r>
            <a:r>
              <a:rPr lang="en-GB" dirty="0">
                <a:solidFill>
                  <a:srgbClr val="4F36D0"/>
                </a:solidFill>
                <a:latin typeface="Book Antiqua" pitchFamily="18" charset="0"/>
              </a:rPr>
              <a:t>,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id_replica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&gt;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04801"/>
            <a:ext cx="10287000" cy="646331"/>
          </a:xfrm>
        </p:spPr>
        <p:txBody>
          <a:bodyPr/>
          <a:lstStyle/>
          <a:p>
            <a:pPr eaLnBrk="1" hangingPunct="1"/>
            <a:r>
              <a:rPr lang="bg-BG" dirty="0"/>
              <a:t>Catalog </a:t>
            </a:r>
            <a:r>
              <a:rPr lang="en-US" dirty="0" err="1"/>
              <a:t>distribuit</a:t>
            </a:r>
            <a:endParaRPr lang="bg-BG" dirty="0"/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1066800" y="1981200"/>
            <a:ext cx="10896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ro-RO" sz="32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atalog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3200" u="sng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global </a:t>
            </a:r>
            <a:r>
              <a:rPr lang="en-US" sz="3200" u="sng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centralizat</a:t>
            </a:r>
            <a:endParaRPr lang="ro-RO" sz="3200" u="sng" dirty="0">
              <a:solidFill>
                <a:schemeClr val="tx2">
                  <a:lumMod val="75000"/>
                </a:schemeClr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con</a:t>
            </a: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ț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ine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informația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corespunzătoare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tuturor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relațiilor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fragmentelor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cópiilor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și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este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memorat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un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singur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site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un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asemenea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catalog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ar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aglomera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serverul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respectiv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și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este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vulnerabil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la o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cădere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a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serverului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pe care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se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găsește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55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609600"/>
            <a:ext cx="9144000" cy="646331"/>
          </a:xfrm>
        </p:spPr>
        <p:txBody>
          <a:bodyPr/>
          <a:lstStyle/>
          <a:p>
            <a:pPr eaLnBrk="1" hangingPunct="1"/>
            <a:r>
              <a:rPr lang="bg-BG" dirty="0"/>
              <a:t>Catalog </a:t>
            </a:r>
            <a:r>
              <a:rPr lang="en-US" dirty="0" err="1"/>
              <a:t>distribuit</a:t>
            </a:r>
            <a:endParaRPr lang="bg-BG" dirty="0"/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762000" y="1965960"/>
            <a:ext cx="11201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ro-RO" sz="32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atalog </a:t>
            </a:r>
            <a:r>
              <a:rPr lang="it-IT" sz="3200" u="sng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global replicat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la fiecare site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fiecare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copie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a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catalogului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conține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informația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corespunzătoare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întregii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baze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de date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distribuite</a:t>
            </a: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nu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este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vulnerabil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la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căderea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serverului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deoarece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informația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necesară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se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poate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prelua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de la o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altă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locație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orice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actualizare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a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catalogului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la o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locație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trebuie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propagată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toate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celelalte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locații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(se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compromite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autonomia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locală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0717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685800"/>
            <a:ext cx="10287000" cy="646331"/>
          </a:xfrm>
        </p:spPr>
        <p:txBody>
          <a:bodyPr/>
          <a:lstStyle/>
          <a:p>
            <a:pPr eaLnBrk="1" hangingPunct="1"/>
            <a:r>
              <a:rPr lang="bg-BG" dirty="0"/>
              <a:t>Catalog </a:t>
            </a:r>
            <a:r>
              <a:rPr lang="en-US" dirty="0" err="1"/>
              <a:t>distribuit</a:t>
            </a:r>
            <a:endParaRPr lang="bg-BG" dirty="0"/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762000" y="1542443"/>
            <a:ext cx="11125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ro-RO" sz="32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Catalog </a:t>
            </a:r>
            <a:r>
              <a:rPr lang="ro-RO" sz="3200" u="sng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local distribuit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it-IT" sz="900" dirty="0">
              <a:solidFill>
                <a:schemeClr val="tx2">
                  <a:lumMod val="75000"/>
                </a:schemeClr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fiecare site menține un catalog local care descrie toate copiile datelor stocate pe acel </a:t>
            </a:r>
            <a:r>
              <a:rPr lang="ro-RO" sz="28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site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autonomie locală + nu este vulnerabil la eșecul unui </a:t>
            </a:r>
            <a:r>
              <a:rPr lang="ro-RO" sz="28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site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catalogul de la </a:t>
            </a:r>
            <a:r>
              <a:rPr lang="ro-RO" sz="28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site</a:t>
            </a: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-ul de origine al unei relații ține evidența fragmentelor / replicilor relației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la crearea unei noi replici sau la mutarea unei replici la o altă locație, trebuie actualizată informația de la </a:t>
            </a:r>
            <a:r>
              <a:rPr lang="ro-RO" sz="28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site</a:t>
            </a: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-ul unde a fost creată relația (de origine)</a:t>
            </a:r>
          </a:p>
        </p:txBody>
      </p:sp>
    </p:spTree>
    <p:extLst>
      <p:ext uri="{BB962C8B-B14F-4D97-AF65-F5344CB8AC3E}">
        <p14:creationId xmlns:p14="http://schemas.microsoft.com/office/powerpoint/2010/main" val="2928281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57201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distribuite</a:t>
            </a:r>
            <a:endParaRPr lang="bg-BG" dirty="0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066800" y="2133600"/>
            <a:ext cx="10896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GB" sz="3200" dirty="0" err="1">
                <a:solidFill>
                  <a:schemeClr val="folHlink"/>
                </a:solidFill>
                <a:latin typeface="Book Antiqua" pitchFamily="18" charset="0"/>
              </a:rPr>
              <a:t>Replicare</a:t>
            </a:r>
            <a:r>
              <a:rPr lang="en-GB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folHlink"/>
                </a:solidFill>
                <a:latin typeface="Book Antiqua" pitchFamily="18" charset="0"/>
              </a:rPr>
              <a:t>sincron</a:t>
            </a:r>
            <a:r>
              <a:rPr lang="vi-VN" sz="32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GB" sz="3200" dirty="0">
                <a:solidFill>
                  <a:schemeClr val="folHlink"/>
                </a:solidFill>
                <a:latin typeface="Book Antiqua" pitchFamily="18" charset="0"/>
              </a:rPr>
              <a:t>: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GB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copiile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modificate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de o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tranzacţie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fie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actualizate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înainte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tranzacţia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comit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endParaRPr lang="en-GB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Distribuirea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datelor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e transparent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utilizatorilor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57201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distribuite</a:t>
            </a:r>
            <a:endParaRPr lang="bg-BG" dirty="0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219200" y="1444750"/>
            <a:ext cx="10972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GB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GB" sz="3200" dirty="0" err="1">
                <a:solidFill>
                  <a:schemeClr val="folHlink"/>
                </a:solidFill>
                <a:latin typeface="Book Antiqua" pitchFamily="18" charset="0"/>
              </a:rPr>
              <a:t>Replicare</a:t>
            </a:r>
            <a:r>
              <a:rPr lang="en-GB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folHlink"/>
                </a:solidFill>
                <a:latin typeface="Book Antiqua" pitchFamily="18" charset="0"/>
              </a:rPr>
              <a:t>asincron</a:t>
            </a:r>
            <a:r>
              <a:rPr lang="vi-VN" sz="32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GB" sz="3200" dirty="0">
                <a:solidFill>
                  <a:schemeClr val="folHlink"/>
                </a:solidFill>
                <a:latin typeface="Book Antiqua" pitchFamily="18" charset="0"/>
              </a:rPr>
              <a:t>: 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GB" sz="1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Copiile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tabelelor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actualizate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periodic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endParaRPr lang="en-GB" sz="16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Utilizatorii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conştienţi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faptul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datele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distribuite</a:t>
            </a:r>
            <a:endParaRPr lang="en-GB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endParaRPr lang="en-GB" sz="16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Multe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dintre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produsele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curente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urmeaz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aceast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abordare</a:t>
            </a:r>
            <a:endParaRPr lang="bg-BG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55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553057"/>
            <a:ext cx="10210800" cy="646331"/>
          </a:xfrm>
        </p:spPr>
        <p:txBody>
          <a:bodyPr/>
          <a:lstStyle/>
          <a:p>
            <a:pPr eaLnBrk="1" hangingPunct="1"/>
            <a:r>
              <a:rPr lang="en-GB" dirty="0" err="1"/>
              <a:t>Tehnici</a:t>
            </a:r>
            <a:r>
              <a:rPr lang="en-GB" dirty="0"/>
              <a:t> de </a:t>
            </a:r>
            <a:r>
              <a:rPr lang="en-GB" dirty="0" err="1"/>
              <a:t>replicare</a:t>
            </a:r>
            <a:r>
              <a:rPr lang="en-GB" dirty="0"/>
              <a:t> </a:t>
            </a:r>
            <a:r>
              <a:rPr lang="en-GB" dirty="0" err="1"/>
              <a:t>sincron</a:t>
            </a:r>
            <a:r>
              <a:rPr lang="vi-VN" dirty="0"/>
              <a:t>ă</a:t>
            </a:r>
            <a:endParaRPr lang="bg-BG" dirty="0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762000" y="1513332"/>
            <a:ext cx="108966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GB" dirty="0">
              <a:solidFill>
                <a:schemeClr val="folHlink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ro-RO" sz="3600" dirty="0">
                <a:solidFill>
                  <a:schemeClr val="folHlink"/>
                </a:solidFill>
                <a:latin typeface="Book Antiqua" pitchFamily="18" charset="0"/>
              </a:rPr>
              <a:t>A</a:t>
            </a:r>
            <a:r>
              <a:rPr lang="en-GB" sz="3600" dirty="0">
                <a:solidFill>
                  <a:schemeClr val="folHlink"/>
                </a:solidFill>
                <a:latin typeface="Book Antiqua" pitchFamily="18" charset="0"/>
              </a:rPr>
              <a:t>. </a:t>
            </a:r>
            <a:r>
              <a:rPr lang="en-GB" sz="3600" dirty="0" err="1">
                <a:solidFill>
                  <a:schemeClr val="folHlink"/>
                </a:solidFill>
                <a:latin typeface="Book Antiqua" pitchFamily="18" charset="0"/>
              </a:rPr>
              <a:t>Citeşte-orice</a:t>
            </a:r>
            <a:r>
              <a:rPr lang="en-GB" sz="3600" dirty="0">
                <a:solidFill>
                  <a:schemeClr val="folHlink"/>
                </a:solidFill>
                <a:latin typeface="Book Antiqua" pitchFamily="18" charset="0"/>
              </a:rPr>
              <a:t> / </a:t>
            </a:r>
            <a:r>
              <a:rPr lang="en-GB" sz="3600" dirty="0" err="1">
                <a:solidFill>
                  <a:schemeClr val="folHlink"/>
                </a:solidFill>
                <a:latin typeface="Book Antiqua" pitchFamily="18" charset="0"/>
              </a:rPr>
              <a:t>Modific</a:t>
            </a:r>
            <a:r>
              <a:rPr lang="vi-VN" sz="36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GB" sz="3600" dirty="0">
                <a:solidFill>
                  <a:schemeClr val="folHlink"/>
                </a:solidFill>
                <a:latin typeface="Book Antiqua" pitchFamily="18" charset="0"/>
              </a:rPr>
              <a:t>-tot</a:t>
            </a:r>
            <a:r>
              <a:rPr lang="ro-RO" sz="3600" dirty="0">
                <a:solidFill>
                  <a:schemeClr val="folHlink"/>
                </a:solidFill>
                <a:latin typeface="Book Antiqua" pitchFamily="18" charset="0"/>
              </a:rPr>
              <a:t> (ROWA)</a:t>
            </a:r>
            <a:endParaRPr lang="en-GB" sz="3600" dirty="0">
              <a:solidFill>
                <a:schemeClr val="folHlink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GB" sz="3200" dirty="0">
              <a:solidFill>
                <a:schemeClr val="folHlink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rile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lente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citirile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rapide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comparaţie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tehnica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vot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utilizat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metod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sincronizare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replic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Aduc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informatia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la cel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apropiat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server-&gt;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citirile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rapide</a:t>
            </a:r>
            <a:endParaRPr lang="en-GB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Scriere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–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proces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mult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lent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GB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Alegerea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tehnicii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determin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i="1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bloc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utilizate</a:t>
            </a:r>
            <a:endParaRPr lang="bg-BG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697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685800"/>
            <a:ext cx="10058400" cy="646331"/>
          </a:xfrm>
        </p:spPr>
        <p:txBody>
          <a:bodyPr/>
          <a:lstStyle/>
          <a:p>
            <a:pPr eaLnBrk="1" hangingPunct="1"/>
            <a:r>
              <a:rPr lang="en-GB" dirty="0" err="1"/>
              <a:t>Tehnici</a:t>
            </a:r>
            <a:r>
              <a:rPr lang="en-GB" dirty="0"/>
              <a:t> de </a:t>
            </a:r>
            <a:r>
              <a:rPr lang="en-GB" dirty="0" err="1"/>
              <a:t>replicare</a:t>
            </a:r>
            <a:r>
              <a:rPr lang="en-GB" dirty="0"/>
              <a:t> </a:t>
            </a:r>
            <a:r>
              <a:rPr lang="en-GB" dirty="0" err="1"/>
              <a:t>sincron</a:t>
            </a:r>
            <a:r>
              <a:rPr lang="vi-VN" dirty="0"/>
              <a:t>ă</a:t>
            </a:r>
            <a:endParaRPr lang="bg-BG" dirty="0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219200" y="2209800"/>
            <a:ext cx="105156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ro-RO" sz="3600" dirty="0">
                <a:solidFill>
                  <a:schemeClr val="folHlink"/>
                </a:solidFill>
                <a:latin typeface="Book Antiqua" pitchFamily="18" charset="0"/>
              </a:rPr>
              <a:t>B</a:t>
            </a:r>
            <a:r>
              <a:rPr lang="en-GB" sz="3600" dirty="0">
                <a:solidFill>
                  <a:schemeClr val="folHlink"/>
                </a:solidFill>
                <a:latin typeface="Book Antiqua" pitchFamily="18" charset="0"/>
              </a:rPr>
              <a:t>. </a:t>
            </a:r>
            <a:r>
              <a:rPr lang="en-GB" sz="3600" dirty="0" err="1">
                <a:solidFill>
                  <a:schemeClr val="folHlink"/>
                </a:solidFill>
                <a:latin typeface="Book Antiqua" pitchFamily="18" charset="0"/>
              </a:rPr>
              <a:t>Votare</a:t>
            </a:r>
            <a:r>
              <a:rPr lang="ro-RO" sz="3600" dirty="0">
                <a:solidFill>
                  <a:schemeClr val="folHlink"/>
                </a:solidFill>
                <a:latin typeface="Book Antiqua" pitchFamily="18" charset="0"/>
              </a:rPr>
              <a:t> (</a:t>
            </a:r>
            <a:r>
              <a:rPr lang="ro-RO" sz="3600" dirty="0" err="1">
                <a:solidFill>
                  <a:schemeClr val="folHlink"/>
                </a:solidFill>
                <a:latin typeface="Book Antiqua" pitchFamily="18" charset="0"/>
              </a:rPr>
              <a:t>conses</a:t>
            </a:r>
            <a:r>
              <a:rPr lang="ro-RO" sz="3600" dirty="0">
                <a:solidFill>
                  <a:schemeClr val="folHlink"/>
                </a:solidFill>
                <a:latin typeface="Book Antiqua" pitchFamily="18" charset="0"/>
              </a:rPr>
              <a:t> al cvorumului)</a:t>
            </a:r>
            <a:endParaRPr lang="en-GB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GB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Tranzacţia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modifice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majoritate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cópii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ale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asemenea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suficiente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 se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asigura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accesul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la una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dintre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recente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Ex. 10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 7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actualizate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ro-RO" dirty="0">
                <a:solidFill>
                  <a:schemeClr val="tx2"/>
                </a:solidFill>
                <a:latin typeface="Book Antiqua" pitchFamily="18" charset="0"/>
              </a:rPr>
              <a:t>m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 4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ro-RO" dirty="0">
                <a:solidFill>
                  <a:schemeClr val="tx2"/>
                </a:solidFill>
                <a:latin typeface="Book Antiqua" pitchFamily="18" charset="0"/>
              </a:rPr>
              <a:t>la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</a:t>
            </a:r>
            <a:r>
              <a:rPr lang="ro-RO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are un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num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versiune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Citirile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fiind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activit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ăţ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comune</a:t>
            </a:r>
            <a:r>
              <a:rPr lang="ro-RO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ro-RO" dirty="0">
                <a:solidFill>
                  <a:schemeClr val="tx2"/>
                </a:solidFill>
                <a:latin typeface="Book Antiqua" pitchFamily="18" charset="0"/>
                <a:sym typeface="Symbol" panose="05050102010706020507" pitchFamily="18" charset="2"/>
              </a:rPr>
              <a:t>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nu e o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abordare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des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268070"/>
            <a:ext cx="10287000" cy="646331"/>
          </a:xfrm>
        </p:spPr>
        <p:txBody>
          <a:bodyPr/>
          <a:lstStyle/>
          <a:p>
            <a:pPr eaLnBrk="1" hangingPunct="1"/>
            <a:r>
              <a:rPr lang="en-US" dirty="0" err="1"/>
              <a:t>Costul</a:t>
            </a:r>
            <a:r>
              <a:rPr lang="en-US" dirty="0"/>
              <a:t> </a:t>
            </a:r>
            <a:r>
              <a:rPr lang="en-GB" dirty="0" err="1"/>
              <a:t>replic</a:t>
            </a:r>
            <a:r>
              <a:rPr lang="vi-VN" dirty="0"/>
              <a:t>ă</a:t>
            </a:r>
            <a:r>
              <a:rPr lang="en-GB" dirty="0" err="1"/>
              <a:t>rii</a:t>
            </a:r>
            <a:r>
              <a:rPr lang="en-GB" dirty="0"/>
              <a:t> </a:t>
            </a:r>
            <a:r>
              <a:rPr lang="en-GB" dirty="0" err="1"/>
              <a:t>sincron</a:t>
            </a:r>
            <a:r>
              <a:rPr lang="en-US" dirty="0"/>
              <a:t>e</a:t>
            </a:r>
            <a:endParaRPr lang="bg-BG" dirty="0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762000" y="1524000"/>
            <a:ext cx="10896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Înainte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tranzacţie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face o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modificare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fie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comis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aceasta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va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trebui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blocheze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tabelei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/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fragmentului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modificat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 transmit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cereri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blocare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diverse site-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pân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la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primirea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spunsului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menţin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alte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bloc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!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reţeaua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/site-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urile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eşueaz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tranzacţia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nu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comite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pân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acestea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nu-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revin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Chiar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absenţa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eşu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b="1" i="1" dirty="0" err="1">
                <a:solidFill>
                  <a:srgbClr val="C00000"/>
                </a:solidFill>
                <a:latin typeface="Book Antiqua" pitchFamily="18" charset="0"/>
              </a:rPr>
              <a:t>protocolul</a:t>
            </a:r>
            <a:r>
              <a:rPr lang="en-US" sz="2800" b="1" i="1" dirty="0">
                <a:solidFill>
                  <a:srgbClr val="C00000"/>
                </a:solidFill>
                <a:latin typeface="Book Antiqua" pitchFamily="18" charset="0"/>
              </a:rPr>
              <a:t> de </a:t>
            </a:r>
            <a:r>
              <a:rPr lang="en-US" sz="2800" b="1" i="1" dirty="0" err="1">
                <a:solidFill>
                  <a:srgbClr val="C00000"/>
                </a:solidFill>
                <a:latin typeface="Book Antiqua" pitchFamily="18" charset="0"/>
              </a:rPr>
              <a:t>comitere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fi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costisitor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cu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multe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mesaje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Alternativa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replic</a:t>
            </a:r>
            <a:r>
              <a:rPr lang="vi-VN" sz="28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rii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asincrone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utilizat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bg-BG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634426"/>
            <a:ext cx="10287000" cy="584775"/>
          </a:xfrm>
        </p:spPr>
        <p:txBody>
          <a:bodyPr/>
          <a:lstStyle/>
          <a:p>
            <a:pPr eaLnBrk="1" hangingPunct="1"/>
            <a:r>
              <a:rPr lang="en-US" sz="3200" dirty="0"/>
              <a:t>De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nevoie</a:t>
            </a:r>
            <a:r>
              <a:rPr lang="en-US" sz="3200" dirty="0"/>
              <a:t> de </a:t>
            </a:r>
            <a:r>
              <a:rPr lang="en-US" sz="3200" dirty="0" err="1"/>
              <a:t>baze</a:t>
            </a:r>
            <a:r>
              <a:rPr lang="en-US" sz="3200" dirty="0"/>
              <a:t> de date </a:t>
            </a:r>
            <a:r>
              <a:rPr lang="en-US" sz="3200" dirty="0" err="1"/>
              <a:t>distribuite</a:t>
            </a:r>
            <a:r>
              <a:rPr lang="en-US" sz="3200" dirty="0"/>
              <a:t>?</a:t>
            </a:r>
            <a:endParaRPr lang="bg-BG" sz="3200" dirty="0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066800" y="2133600"/>
            <a:ext cx="10896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Exemplu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: Big Corp 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birouri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Lond</a:t>
            </a:r>
            <a:r>
              <a:rPr lang="ro-RO" sz="2800" i="1" dirty="0" err="1">
                <a:solidFill>
                  <a:schemeClr val="tx2"/>
                </a:solidFill>
                <a:latin typeface="Book Antiqua" pitchFamily="18" charset="0"/>
              </a:rPr>
              <a:t>ra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New York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Hong Kong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general,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angajat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gestionate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la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biroul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acest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angajat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lucreaz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ex. date legate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beneficii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etc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Periodic, Big Corp 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nevoie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rapoarte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conţin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informaţii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despre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toţi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angajaţii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Ex.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Calculul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bonusului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anual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depinde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profitul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global net.</a:t>
            </a:r>
            <a:endParaRPr lang="bg-BG" dirty="0"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trebui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fie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salvat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baza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date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?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81001"/>
            <a:ext cx="10274300" cy="646331"/>
          </a:xfrm>
        </p:spPr>
        <p:txBody>
          <a:bodyPr/>
          <a:lstStyle/>
          <a:p>
            <a:pPr eaLnBrk="1" hangingPunct="1"/>
            <a:r>
              <a:rPr lang="en-GB" dirty="0" err="1"/>
              <a:t>Replicare</a:t>
            </a:r>
            <a:r>
              <a:rPr lang="en-GB" dirty="0"/>
              <a:t> </a:t>
            </a:r>
            <a:r>
              <a:rPr lang="en-GB" dirty="0" err="1"/>
              <a:t>asincron</a:t>
            </a:r>
            <a:r>
              <a:rPr lang="vi-VN" dirty="0"/>
              <a:t>ă</a:t>
            </a:r>
            <a:endParaRPr lang="bg-BG" dirty="0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219200" y="1807464"/>
            <a:ext cx="106807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Permite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tranzacţiile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fie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comise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înainte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ca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copiile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fie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actualizate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citirile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fac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folosind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singur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copie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).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Utilizatorii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fie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conştienţi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citesc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faptul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scurt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perioad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timp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pot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fie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desincronizate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Dou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abord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:  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Site Principal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Peer-to-Peer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Diferenţa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const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num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``</a:t>
            </a:r>
            <a:r>
              <a:rPr lang="en-US" sz="2800" dirty="0" err="1">
                <a:solidFill>
                  <a:schemeClr val="folHlink"/>
                </a:solidFill>
                <a:latin typeface="Book Antiqua" pitchFamily="18" charset="0"/>
              </a:rPr>
              <a:t>actualizabile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’’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``master’’. </a:t>
            </a:r>
            <a:endParaRPr lang="bg-BG" dirty="0">
              <a:solidFill>
                <a:schemeClr val="folHlink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57201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Replicare</a:t>
            </a:r>
            <a:r>
              <a:rPr lang="en-US" dirty="0"/>
              <a:t> </a:t>
            </a:r>
            <a:r>
              <a:rPr lang="en-US" i="1" dirty="0"/>
              <a:t>Peer-to-Peer</a:t>
            </a:r>
            <a:endParaRPr lang="bg-BG" dirty="0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533400" y="1600200"/>
            <a:ext cx="1158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Mai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multe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ale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pot fi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master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aceast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abordare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rile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master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fie propagate 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celelalte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rezolvat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conflicte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apar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atunci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dou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master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sunt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modificate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(conflict: Site 1: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vârsta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Joe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la 35; Site 2: la 36)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cea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bun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abordare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cazurile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nu pot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ap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conflicte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Ex: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site </a:t>
            </a:r>
            <a:r>
              <a:rPr lang="en-GB" i="1" dirty="0">
                <a:solidFill>
                  <a:schemeClr val="tx2"/>
                </a:solidFill>
                <a:latin typeface="Book Antiqua" pitchFamily="18" charset="0"/>
              </a:rPr>
              <a:t>master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deţine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un fragment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disjunct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Ex: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Drepturile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actualizare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deţinute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un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singur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i="1" dirty="0">
                <a:solidFill>
                  <a:schemeClr val="tx2"/>
                </a:solidFill>
                <a:latin typeface="Book Antiqua" pitchFamily="18" charset="0"/>
              </a:rPr>
              <a:t>master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la un moment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dat</a:t>
            </a:r>
            <a:endParaRPr lang="bg-BG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81001"/>
            <a:ext cx="10210800" cy="646331"/>
          </a:xfrm>
        </p:spPr>
        <p:txBody>
          <a:bodyPr/>
          <a:lstStyle/>
          <a:p>
            <a:pPr eaLnBrk="1" hangingPunct="1"/>
            <a:r>
              <a:rPr lang="en-GB" dirty="0" err="1"/>
              <a:t>Replicare</a:t>
            </a:r>
            <a:r>
              <a:rPr lang="en-GB" dirty="0"/>
              <a:t> cu </a:t>
            </a:r>
            <a:r>
              <a:rPr lang="en-GB" i="1" dirty="0"/>
              <a:t>site </a:t>
            </a:r>
            <a:r>
              <a:rPr lang="en-GB" dirty="0"/>
              <a:t>principal</a:t>
            </a:r>
            <a:endParaRPr lang="bg-BG" dirty="0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609600" y="1523999"/>
            <a:ext cx="11259312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copie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considerat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folHlink"/>
                </a:solidFill>
                <a:latin typeface="Book Antiqua" pitchFamily="18" charset="0"/>
              </a:rPr>
              <a:t>primar</a:t>
            </a:r>
            <a:r>
              <a:rPr lang="vi-VN" sz="28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master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 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Replicile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facute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alte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site-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nu pot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fie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modificate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direct.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Copia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primar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folHlink"/>
                </a:solidFill>
                <a:latin typeface="Book Antiqua" pitchFamily="18" charset="0"/>
              </a:rPr>
              <a:t>publicat</a:t>
            </a:r>
            <a:r>
              <a:rPr lang="vi-VN" sz="28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Celelalte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folHlink"/>
                </a:solidFill>
                <a:latin typeface="Book Antiqua" pitchFamily="18" charset="0"/>
              </a:rPr>
              <a:t>subscriu</a:t>
            </a:r>
            <a:r>
              <a:rPr lang="en-GB" sz="28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la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aceast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;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ele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numesc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folHlink"/>
                </a:solidFill>
                <a:latin typeface="Book Antiqua" pitchFamily="18" charset="0"/>
              </a:rPr>
              <a:t>secundare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Cum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propag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rile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dinspre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primar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secundare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?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do</a:t>
            </a:r>
            <a:r>
              <a:rPr lang="ro-RO" sz="2800" dirty="0" err="1">
                <a:solidFill>
                  <a:schemeClr val="tx2"/>
                </a:solidFill>
                <a:latin typeface="Book Antiqua" pitchFamily="18" charset="0"/>
              </a:rPr>
              <a:t>uă</a:t>
            </a:r>
            <a:r>
              <a:rPr lang="ro-RO" sz="2800" dirty="0">
                <a:solidFill>
                  <a:schemeClr val="tx2"/>
                </a:solidFill>
                <a:latin typeface="Book Antiqua" pitchFamily="18" charset="0"/>
              </a:rPr>
              <a:t> etape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întâi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GB" sz="2800" dirty="0" err="1">
                <a:solidFill>
                  <a:srgbClr val="C00000"/>
                </a:solidFill>
                <a:latin typeface="Book Antiqua" pitchFamily="18" charset="0"/>
              </a:rPr>
              <a:t>captureaz</a:t>
            </a:r>
            <a:r>
              <a:rPr lang="vi-VN" sz="2800" dirty="0">
                <a:solidFill>
                  <a:srgbClr val="C00000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rile f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cute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tranzacţiile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comise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apoi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GB" sz="2800" dirty="0" err="1">
                <a:solidFill>
                  <a:srgbClr val="C00000"/>
                </a:solidFill>
                <a:latin typeface="Book Antiqua" pitchFamily="18" charset="0"/>
              </a:rPr>
              <a:t>aplic</a:t>
            </a:r>
            <a:r>
              <a:rPr lang="vi-VN" sz="2800" dirty="0">
                <a:solidFill>
                  <a:srgbClr val="C00000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aceste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endParaRPr lang="bg-BG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81001"/>
            <a:ext cx="10287000" cy="646331"/>
          </a:xfrm>
        </p:spPr>
        <p:txBody>
          <a:bodyPr/>
          <a:lstStyle/>
          <a:p>
            <a:pPr eaLnBrk="1" hangingPunct="1"/>
            <a:r>
              <a:rPr lang="en-GB" dirty="0" err="1"/>
              <a:t>Implementarea</a:t>
            </a:r>
            <a:r>
              <a:rPr lang="en-GB" dirty="0"/>
              <a:t> </a:t>
            </a:r>
            <a:r>
              <a:rPr lang="en-GB" dirty="0" err="1"/>
              <a:t>etapei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Capture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52400" y="1225451"/>
            <a:ext cx="1188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ro-RO" sz="3200" dirty="0">
                <a:solidFill>
                  <a:schemeClr val="tx2"/>
                </a:solidFill>
                <a:latin typeface="Book Antiqua" pitchFamily="18" charset="0"/>
              </a:rPr>
              <a:t>P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e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bază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de log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logul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menținut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recuperare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)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utilizează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generarea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structurii</a:t>
            </a:r>
            <a:r>
              <a:rPr lang="ro-RO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ro-RO" sz="2800" i="1" dirty="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en-GB" sz="2800" i="1" dirty="0" err="1">
                <a:solidFill>
                  <a:schemeClr val="tx2"/>
                </a:solidFill>
                <a:latin typeface="Book Antiqua" pitchFamily="18" charset="0"/>
              </a:rPr>
              <a:t>hange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 Data Table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(CDT)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modificările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tranzacțiilor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care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anulează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înlăturate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din CDT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final, CDT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conține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înregistrările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log de tip update ale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tranzacțiilor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comise</a:t>
            </a:r>
            <a:endParaRPr lang="en-GB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ro-RO" sz="3200" dirty="0">
                <a:solidFill>
                  <a:schemeClr val="tx2"/>
                </a:solidFill>
                <a:latin typeface="Book Antiqua" pitchFamily="18" charset="0"/>
              </a:rPr>
              <a:t>P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rocedural</a:t>
            </a:r>
            <a:endParaRPr lang="en-GB" sz="32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captarea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realizată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de o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procedură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invocată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automat (e.g., un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trigger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);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aceasta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realizează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snapshot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copiei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primare</a:t>
            </a:r>
            <a:endParaRPr lang="en-GB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5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381001"/>
            <a:ext cx="10515600" cy="646331"/>
          </a:xfrm>
        </p:spPr>
        <p:txBody>
          <a:bodyPr/>
          <a:lstStyle/>
          <a:p>
            <a:pPr eaLnBrk="1" hangingPunct="1"/>
            <a:r>
              <a:rPr lang="en-GB" dirty="0" err="1"/>
              <a:t>Implementarea</a:t>
            </a:r>
            <a:r>
              <a:rPr lang="en-GB" dirty="0"/>
              <a:t> </a:t>
            </a:r>
            <a:r>
              <a:rPr lang="en-GB" dirty="0" err="1"/>
              <a:t>etapei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Capture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143000" y="1752600"/>
            <a:ext cx="10820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ro-RO" sz="32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ro-RO" sz="32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ro-RO" sz="3200" dirty="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aptarea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i="1" dirty="0">
                <a:solidFill>
                  <a:schemeClr val="tx2"/>
                </a:solidFill>
                <a:latin typeface="Book Antiqua" pitchFamily="18" charset="0"/>
              </a:rPr>
              <a:t>pe </a:t>
            </a:r>
            <a:r>
              <a:rPr lang="en-GB" sz="3200" i="1" dirty="0" err="1">
                <a:solidFill>
                  <a:schemeClr val="tx2"/>
                </a:solidFill>
                <a:latin typeface="Book Antiqua" pitchFamily="18" charset="0"/>
              </a:rPr>
              <a:t>bază</a:t>
            </a:r>
            <a:r>
              <a:rPr lang="en-GB" sz="3200" i="1" dirty="0">
                <a:solidFill>
                  <a:schemeClr val="tx2"/>
                </a:solidFill>
                <a:latin typeface="Book Antiqua" pitchFamily="18" charset="0"/>
              </a:rPr>
              <a:t> de log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bună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ro-RO" sz="32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(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puțin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costisitoare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rapidă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), </a:t>
            </a:r>
            <a:endParaRPr lang="ro-RO" sz="32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dar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bazează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pe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unele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particularități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ale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logului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specifice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sistemului</a:t>
            </a:r>
            <a:endParaRPr lang="en-GB" sz="32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537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81001"/>
            <a:ext cx="10363200" cy="646331"/>
          </a:xfrm>
        </p:spPr>
        <p:txBody>
          <a:bodyPr/>
          <a:lstStyle/>
          <a:p>
            <a:pPr eaLnBrk="1" hangingPunct="1"/>
            <a:r>
              <a:rPr lang="en-GB" dirty="0" err="1"/>
              <a:t>Implementarea</a:t>
            </a:r>
            <a:r>
              <a:rPr lang="en-GB" dirty="0"/>
              <a:t> </a:t>
            </a:r>
            <a:r>
              <a:rPr lang="en-GB" dirty="0" err="1"/>
              <a:t>etapei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Apply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914400" y="1752600"/>
            <a:ext cx="10591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Etapa </a:t>
            </a:r>
            <a:r>
              <a:rPr lang="ro-RO" sz="2800" i="1" dirty="0" err="1">
                <a:solidFill>
                  <a:srgbClr val="002060"/>
                </a:solidFill>
                <a:latin typeface="+mn-lt"/>
                <a:cs typeface="+mn-cs"/>
              </a:rPr>
              <a:t>Apply</a:t>
            </a: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 aplică schimbările captate în faza anterioară (în CDT sau </a:t>
            </a:r>
            <a:r>
              <a:rPr lang="ro-RO" sz="2800" i="1" dirty="0" err="1">
                <a:solidFill>
                  <a:srgbClr val="002060"/>
                </a:solidFill>
                <a:latin typeface="+mn-lt"/>
                <a:cs typeface="+mn-cs"/>
              </a:rPr>
              <a:t>snapshot</a:t>
            </a: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) </a:t>
            </a:r>
            <a:r>
              <a:rPr lang="ro-RO" sz="2800" dirty="0" err="1">
                <a:solidFill>
                  <a:srgbClr val="002060"/>
                </a:solidFill>
                <a:latin typeface="+mn-lt"/>
                <a:cs typeface="+mn-cs"/>
              </a:rPr>
              <a:t>cópiilor</a:t>
            </a: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 secundare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i="1" dirty="0">
                <a:solidFill>
                  <a:srgbClr val="002060"/>
                </a:solidFill>
                <a:latin typeface="+mn-lt"/>
                <a:cs typeface="+mn-cs"/>
              </a:rPr>
              <a:t>site-ul</a:t>
            </a: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 primar poate trimite continuu CDT 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</a:pPr>
            <a:endParaRPr lang="ro-RO" sz="1050" dirty="0">
              <a:solidFill>
                <a:srgbClr val="002060"/>
              </a:solidFill>
              <a:latin typeface="+mn-lt"/>
              <a:cs typeface="+mn-cs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</a:pP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sau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</a:pPr>
            <a:endParaRPr lang="ro-RO" sz="14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site-ul secundar poate solicita periodic (ultima porțiune din) CDT sau un </a:t>
            </a:r>
            <a:r>
              <a:rPr lang="ro-RO" sz="2800" i="1" dirty="0" err="1">
                <a:solidFill>
                  <a:srgbClr val="002060"/>
                </a:solidFill>
                <a:latin typeface="+mn-lt"/>
                <a:cs typeface="+mn-cs"/>
              </a:rPr>
              <a:t>snapshot</a:t>
            </a: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 de la site-ul primar</a:t>
            </a:r>
            <a:r>
              <a:rPr lang="en-US" sz="2800" dirty="0">
                <a:solidFill>
                  <a:srgbClr val="002060"/>
                </a:solidFill>
                <a:latin typeface="+mn-lt"/>
                <a:cs typeface="+mn-cs"/>
              </a:rPr>
              <a:t>; </a:t>
            </a:r>
            <a:r>
              <a:rPr lang="en-US" sz="2800" dirty="0" err="1">
                <a:solidFill>
                  <a:srgbClr val="002060"/>
                </a:solidFill>
                <a:latin typeface="+mn-lt"/>
                <a:cs typeface="+mn-cs"/>
              </a:rPr>
              <a:t>intervalul</a:t>
            </a:r>
            <a:r>
              <a:rPr lang="en-US" sz="2800" dirty="0">
                <a:solidFill>
                  <a:srgbClr val="002060"/>
                </a:solidFill>
                <a:latin typeface="+mn-lt"/>
                <a:cs typeface="+mn-cs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+mn-lt"/>
                <a:cs typeface="+mn-cs"/>
              </a:rPr>
              <a:t>dintre</a:t>
            </a:r>
            <a:r>
              <a:rPr lang="en-US" sz="2800" dirty="0">
                <a:solidFill>
                  <a:srgbClr val="002060"/>
                </a:solidFill>
                <a:latin typeface="+mn-lt"/>
                <a:cs typeface="+mn-cs"/>
              </a:rPr>
              <a:t> </a:t>
            </a: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solicitări poate fi controlat de un </a:t>
            </a:r>
            <a:r>
              <a:rPr lang="ro-RO" sz="2800" i="1" dirty="0">
                <a:solidFill>
                  <a:srgbClr val="002060"/>
                </a:solidFill>
                <a:latin typeface="+mn-lt"/>
                <a:cs typeface="+mn-cs"/>
              </a:rPr>
              <a:t>timer</a:t>
            </a: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 sau din aplicație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pe fiecare </a:t>
            </a:r>
            <a:r>
              <a:rPr lang="ro-RO" sz="2800" i="1" dirty="0">
                <a:solidFill>
                  <a:srgbClr val="002060"/>
                </a:solidFill>
                <a:latin typeface="+mn-lt"/>
                <a:cs typeface="+mn-cs"/>
              </a:rPr>
              <a:t>site</a:t>
            </a: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 secundar rulează o copie a procesului </a:t>
            </a:r>
            <a:r>
              <a:rPr lang="ro-RO" sz="2800" dirty="0" err="1">
                <a:solidFill>
                  <a:srgbClr val="002060"/>
                </a:solidFill>
                <a:latin typeface="+mn-lt"/>
                <a:cs typeface="+mn-cs"/>
              </a:rPr>
              <a:t>Apply</a:t>
            </a:r>
            <a:endParaRPr lang="ro-RO" sz="2800" dirty="0">
              <a:solidFill>
                <a:srgbClr val="00206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57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420688"/>
            <a:ext cx="10287000" cy="646113"/>
          </a:xfrm>
        </p:spPr>
        <p:txBody>
          <a:bodyPr/>
          <a:lstStyle/>
          <a:p>
            <a:pPr eaLnBrk="1" hangingPunct="1"/>
            <a:r>
              <a:rPr lang="en-US" dirty="0" err="1"/>
              <a:t>Blocare</a:t>
            </a:r>
            <a:r>
              <a:rPr lang="en-US" dirty="0"/>
              <a:t> </a:t>
            </a:r>
            <a:r>
              <a:rPr lang="en-US" dirty="0" err="1"/>
              <a:t>distribuit</a:t>
            </a:r>
            <a:r>
              <a:rPr lang="vi-VN" dirty="0"/>
              <a:t>ă</a:t>
            </a:r>
            <a:endParaRPr lang="bg-BG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066800" y="1371600"/>
            <a:ext cx="1043146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10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6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Centralizat</a:t>
            </a:r>
            <a:endParaRPr lang="en-US" sz="2600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vulnerabilitate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ridicat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–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depinde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un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800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800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6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Copie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principală</a:t>
            </a:r>
            <a:endParaRPr lang="en-US" sz="2600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Citirea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necesit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acces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atât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principal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salvat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obiectul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1050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105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6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Complet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distribuit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Modificarea</a:t>
            </a:r>
            <a:r>
              <a:rPr lang="ro-RO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presupune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blocarea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tuturor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site-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urilor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seşte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respectiv</a:t>
            </a:r>
            <a:endParaRPr lang="bg-BG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4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615031"/>
            <a:ext cx="10363200" cy="646112"/>
          </a:xfrm>
        </p:spPr>
        <p:txBody>
          <a:bodyPr/>
          <a:lstStyle/>
          <a:p>
            <a:pPr eaLnBrk="1" hangingPunct="1"/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i="1" dirty="0"/>
              <a:t>deadlock</a:t>
            </a:r>
            <a:r>
              <a:rPr lang="en-US" dirty="0"/>
              <a:t>-</a:t>
            </a:r>
            <a:r>
              <a:rPr lang="en-US" dirty="0" err="1"/>
              <a:t>urilor</a:t>
            </a:r>
            <a:r>
              <a:rPr lang="en-US" dirty="0"/>
              <a:t> </a:t>
            </a:r>
            <a:r>
              <a:rPr lang="en-US" dirty="0" err="1"/>
              <a:t>distribuite</a:t>
            </a:r>
            <a:endParaRPr lang="bg-BG" dirty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762000" y="1447800"/>
            <a:ext cx="10896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</a:pP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endParaRPr lang="en-US" sz="1000" dirty="0">
              <a:solidFill>
                <a:schemeClr val="folHlink"/>
              </a:solidFill>
              <a:latin typeface="Book Antiqua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endParaRPr lang="en-US" dirty="0">
              <a:solidFill>
                <a:schemeClr val="folHlink"/>
              </a:solidFill>
              <a:latin typeface="Book Antiqua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Centralizat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grafurile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locale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trimise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singur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);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endParaRPr lang="en-US" dirty="0">
              <a:solidFill>
                <a:schemeClr val="folHlink"/>
              </a:solidFill>
              <a:latin typeface="Book Antiqua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Ierarhic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organizare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ierarhic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urilor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grafurile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locale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transmise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p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rintelui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);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endParaRPr lang="en-US" dirty="0">
              <a:solidFill>
                <a:schemeClr val="folHlink"/>
              </a:solidFill>
              <a:latin typeface="Book Antiqua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Timeout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tranzacţiile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întrerupte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dureaz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mult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).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2830513" y="1905000"/>
            <a:ext cx="749300" cy="749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4583113" y="1905000"/>
            <a:ext cx="749300" cy="749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Oval 6"/>
          <p:cNvSpPr>
            <a:spLocks noChangeArrowheads="1"/>
          </p:cNvSpPr>
          <p:nvPr/>
        </p:nvSpPr>
        <p:spPr bwMode="auto">
          <a:xfrm>
            <a:off x="5878513" y="1905000"/>
            <a:ext cx="749300" cy="749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Oval 7"/>
          <p:cNvSpPr>
            <a:spLocks noChangeArrowheads="1"/>
          </p:cNvSpPr>
          <p:nvPr/>
        </p:nvSpPr>
        <p:spPr bwMode="auto">
          <a:xfrm>
            <a:off x="7631113" y="1905000"/>
            <a:ext cx="749300" cy="749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Oval 8"/>
          <p:cNvSpPr>
            <a:spLocks noChangeArrowheads="1"/>
          </p:cNvSpPr>
          <p:nvPr/>
        </p:nvSpPr>
        <p:spPr bwMode="auto">
          <a:xfrm>
            <a:off x="8928100" y="1828800"/>
            <a:ext cx="749300" cy="749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Oval 9"/>
          <p:cNvSpPr>
            <a:spLocks noChangeArrowheads="1"/>
          </p:cNvSpPr>
          <p:nvPr/>
        </p:nvSpPr>
        <p:spPr bwMode="auto">
          <a:xfrm>
            <a:off x="10680700" y="1828800"/>
            <a:ext cx="749300" cy="749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Rectangle 10"/>
          <p:cNvSpPr>
            <a:spLocks noChangeArrowheads="1"/>
          </p:cNvSpPr>
          <p:nvPr/>
        </p:nvSpPr>
        <p:spPr bwMode="auto">
          <a:xfrm>
            <a:off x="2960689" y="2035176"/>
            <a:ext cx="54502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T1</a:t>
            </a:r>
          </a:p>
        </p:txBody>
      </p:sp>
      <p:sp>
        <p:nvSpPr>
          <p:cNvPr id="5132" name="Rectangle 11"/>
          <p:cNvSpPr>
            <a:spLocks noChangeArrowheads="1"/>
          </p:cNvSpPr>
          <p:nvPr/>
        </p:nvSpPr>
        <p:spPr bwMode="auto">
          <a:xfrm>
            <a:off x="6008689" y="2035176"/>
            <a:ext cx="54502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T1</a:t>
            </a:r>
          </a:p>
        </p:txBody>
      </p:sp>
      <p:sp>
        <p:nvSpPr>
          <p:cNvPr id="5133" name="Rectangle 12"/>
          <p:cNvSpPr>
            <a:spLocks noChangeArrowheads="1"/>
          </p:cNvSpPr>
          <p:nvPr/>
        </p:nvSpPr>
        <p:spPr bwMode="auto">
          <a:xfrm>
            <a:off x="9056689" y="2035176"/>
            <a:ext cx="54502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T1</a:t>
            </a:r>
          </a:p>
        </p:txBody>
      </p:sp>
      <p:sp>
        <p:nvSpPr>
          <p:cNvPr id="5134" name="Rectangle 13"/>
          <p:cNvSpPr>
            <a:spLocks noChangeArrowheads="1"/>
          </p:cNvSpPr>
          <p:nvPr/>
        </p:nvSpPr>
        <p:spPr bwMode="auto">
          <a:xfrm>
            <a:off x="4713289" y="2035176"/>
            <a:ext cx="54502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T2</a:t>
            </a:r>
          </a:p>
        </p:txBody>
      </p:sp>
      <p:sp>
        <p:nvSpPr>
          <p:cNvPr id="5135" name="Rectangle 14"/>
          <p:cNvSpPr>
            <a:spLocks noChangeArrowheads="1"/>
          </p:cNvSpPr>
          <p:nvPr/>
        </p:nvSpPr>
        <p:spPr bwMode="auto">
          <a:xfrm>
            <a:off x="7761289" y="2035176"/>
            <a:ext cx="54502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T2</a:t>
            </a:r>
          </a:p>
        </p:txBody>
      </p:sp>
      <p:sp>
        <p:nvSpPr>
          <p:cNvPr id="5136" name="Rectangle 15"/>
          <p:cNvSpPr>
            <a:spLocks noChangeArrowheads="1"/>
          </p:cNvSpPr>
          <p:nvPr/>
        </p:nvSpPr>
        <p:spPr bwMode="auto">
          <a:xfrm>
            <a:off x="10809289" y="2035176"/>
            <a:ext cx="54502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T2</a:t>
            </a:r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>
            <a:off x="3586163" y="2279650"/>
            <a:ext cx="9906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Line 17"/>
          <p:cNvSpPr>
            <a:spLocks noChangeShapeType="1"/>
          </p:cNvSpPr>
          <p:nvPr/>
        </p:nvSpPr>
        <p:spPr bwMode="auto">
          <a:xfrm>
            <a:off x="6634163" y="2279650"/>
            <a:ext cx="9906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>
            <a:off x="9605963" y="1974850"/>
            <a:ext cx="1143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>
            <a:off x="9605963" y="2432050"/>
            <a:ext cx="1143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Rectangle 20"/>
          <p:cNvSpPr>
            <a:spLocks noChangeArrowheads="1"/>
          </p:cNvSpPr>
          <p:nvPr/>
        </p:nvSpPr>
        <p:spPr bwMode="auto">
          <a:xfrm>
            <a:off x="3494088" y="2644776"/>
            <a:ext cx="120225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rgbClr val="CF0E30"/>
                </a:solidFill>
                <a:latin typeface="Book Antiqua" pitchFamily="18" charset="0"/>
              </a:rPr>
              <a:t>SITE A</a:t>
            </a:r>
          </a:p>
        </p:txBody>
      </p:sp>
      <p:sp>
        <p:nvSpPr>
          <p:cNvPr id="5142" name="Rectangle 21"/>
          <p:cNvSpPr>
            <a:spLocks noChangeArrowheads="1"/>
          </p:cNvSpPr>
          <p:nvPr/>
        </p:nvSpPr>
        <p:spPr bwMode="auto">
          <a:xfrm>
            <a:off x="6542088" y="2644776"/>
            <a:ext cx="116859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rgbClr val="CF0E30"/>
                </a:solidFill>
                <a:latin typeface="Book Antiqua" pitchFamily="18" charset="0"/>
              </a:rPr>
              <a:t>SITE B</a:t>
            </a:r>
          </a:p>
        </p:txBody>
      </p:sp>
      <p:sp>
        <p:nvSpPr>
          <p:cNvPr id="5143" name="Rectangle 22"/>
          <p:cNvSpPr>
            <a:spLocks noChangeArrowheads="1"/>
          </p:cNvSpPr>
          <p:nvPr/>
        </p:nvSpPr>
        <p:spPr bwMode="auto">
          <a:xfrm>
            <a:off x="9513888" y="2644776"/>
            <a:ext cx="151804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rgbClr val="CF0E30"/>
                </a:solidFill>
                <a:latin typeface="Book Antiqua" pitchFamily="18" charset="0"/>
              </a:rPr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355470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57200"/>
            <a:ext cx="10502900" cy="584775"/>
          </a:xfrm>
        </p:spPr>
        <p:txBody>
          <a:bodyPr/>
          <a:lstStyle/>
          <a:p>
            <a:pPr eaLnBrk="1" hangingPunct="1"/>
            <a:r>
              <a:rPr lang="en-US" sz="3200" dirty="0"/>
              <a:t>De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nevoie</a:t>
            </a:r>
            <a:r>
              <a:rPr lang="en-US" sz="3200" dirty="0"/>
              <a:t> de </a:t>
            </a:r>
            <a:r>
              <a:rPr lang="en-US" sz="3200" dirty="0" err="1"/>
              <a:t>baze</a:t>
            </a:r>
            <a:r>
              <a:rPr lang="en-US" sz="3200" dirty="0"/>
              <a:t> de date </a:t>
            </a:r>
            <a:r>
              <a:rPr lang="en-US" sz="3200" dirty="0" err="1"/>
              <a:t>distribuite</a:t>
            </a:r>
            <a:r>
              <a:rPr lang="en-US" sz="3200" dirty="0"/>
              <a:t>?</a:t>
            </a:r>
            <a:endParaRPr lang="bg-BG" sz="3200" dirty="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828800" y="12954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bg-BG" sz="2800">
              <a:latin typeface="Book Antiqua" pitchFamily="18" charset="0"/>
            </a:endParaRPr>
          </a:p>
        </p:txBody>
      </p:sp>
      <p:sp>
        <p:nvSpPr>
          <p:cNvPr id="643076" name="AutoShape 4"/>
          <p:cNvSpPr>
            <a:spLocks noChangeArrowheads="1"/>
          </p:cNvSpPr>
          <p:nvPr/>
        </p:nvSpPr>
        <p:spPr bwMode="auto">
          <a:xfrm>
            <a:off x="4622801" y="2297114"/>
            <a:ext cx="1146175" cy="884237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7174" name="Group 5"/>
          <p:cNvGrpSpPr>
            <a:grpSpLocks/>
          </p:cNvGrpSpPr>
          <p:nvPr/>
        </p:nvGrpSpPr>
        <p:grpSpPr bwMode="auto">
          <a:xfrm>
            <a:off x="2971801" y="3657601"/>
            <a:ext cx="5878513" cy="854075"/>
            <a:chOff x="896" y="2021"/>
            <a:chExt cx="3703" cy="538"/>
          </a:xfrm>
        </p:grpSpPr>
        <p:sp>
          <p:nvSpPr>
            <p:cNvPr id="7185" name="Oval 6"/>
            <p:cNvSpPr>
              <a:spLocks noChangeArrowheads="1"/>
            </p:cNvSpPr>
            <p:nvPr/>
          </p:nvSpPr>
          <p:spPr bwMode="auto">
            <a:xfrm>
              <a:off x="896" y="2176"/>
              <a:ext cx="805" cy="247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Oval 7"/>
            <p:cNvSpPr>
              <a:spLocks noChangeArrowheads="1"/>
            </p:cNvSpPr>
            <p:nvPr/>
          </p:nvSpPr>
          <p:spPr bwMode="auto">
            <a:xfrm>
              <a:off x="1307" y="2194"/>
              <a:ext cx="942" cy="320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Oval 8"/>
            <p:cNvSpPr>
              <a:spLocks noChangeArrowheads="1"/>
            </p:cNvSpPr>
            <p:nvPr/>
          </p:nvSpPr>
          <p:spPr bwMode="auto">
            <a:xfrm>
              <a:off x="1408" y="2021"/>
              <a:ext cx="1637" cy="310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Oval 9"/>
            <p:cNvSpPr>
              <a:spLocks noChangeArrowheads="1"/>
            </p:cNvSpPr>
            <p:nvPr/>
          </p:nvSpPr>
          <p:spPr bwMode="auto">
            <a:xfrm>
              <a:off x="1993" y="2231"/>
              <a:ext cx="1756" cy="27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Oval 10"/>
            <p:cNvSpPr>
              <a:spLocks noChangeArrowheads="1"/>
            </p:cNvSpPr>
            <p:nvPr/>
          </p:nvSpPr>
          <p:spPr bwMode="auto">
            <a:xfrm>
              <a:off x="2478" y="2057"/>
              <a:ext cx="2121" cy="502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Text Box 11"/>
            <p:cNvSpPr txBox="1">
              <a:spLocks noChangeArrowheads="1"/>
            </p:cNvSpPr>
            <p:nvPr/>
          </p:nvSpPr>
          <p:spPr bwMode="auto">
            <a:xfrm>
              <a:off x="2145" y="2111"/>
              <a:ext cx="1015" cy="36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3200">
                  <a:solidFill>
                    <a:schemeClr val="tx2"/>
                  </a:solidFill>
                  <a:latin typeface="Book Antiqua" pitchFamily="18" charset="0"/>
                </a:rPr>
                <a:t>Internet</a:t>
              </a:r>
            </a:p>
          </p:txBody>
        </p:sp>
      </p:grp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3298826" y="1549401"/>
            <a:ext cx="1655763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7176" name="Rectangle 13"/>
          <p:cNvSpPr>
            <a:spLocks noChangeArrowheads="1"/>
          </p:cNvSpPr>
          <p:nvPr/>
        </p:nvSpPr>
        <p:spPr bwMode="auto">
          <a:xfrm>
            <a:off x="3240088" y="1447801"/>
            <a:ext cx="2627312" cy="183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14"/>
          <p:cNvSpPr txBox="1">
            <a:spLocks noChangeArrowheads="1"/>
          </p:cNvSpPr>
          <p:nvPr/>
        </p:nvSpPr>
        <p:spPr bwMode="auto">
          <a:xfrm>
            <a:off x="2209801" y="2955925"/>
            <a:ext cx="1016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7178" name="Rectangle 15"/>
          <p:cNvSpPr>
            <a:spLocks noChangeArrowheads="1"/>
          </p:cNvSpPr>
          <p:nvPr/>
        </p:nvSpPr>
        <p:spPr bwMode="auto">
          <a:xfrm>
            <a:off x="7831138" y="1612901"/>
            <a:ext cx="1846262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New York</a:t>
            </a: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7179" name="Rectangle 16"/>
          <p:cNvSpPr>
            <a:spLocks noChangeArrowheads="1"/>
          </p:cNvSpPr>
          <p:nvPr/>
        </p:nvSpPr>
        <p:spPr bwMode="auto">
          <a:xfrm>
            <a:off x="7715250" y="1524000"/>
            <a:ext cx="249555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Text Box 17"/>
          <p:cNvSpPr txBox="1">
            <a:spLocks noChangeArrowheads="1"/>
          </p:cNvSpPr>
          <p:nvPr/>
        </p:nvSpPr>
        <p:spPr bwMode="auto">
          <a:xfrm>
            <a:off x="6389689" y="2759076"/>
            <a:ext cx="1341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New York</a:t>
            </a:r>
          </a:p>
        </p:txBody>
      </p:sp>
      <p:sp>
        <p:nvSpPr>
          <p:cNvPr id="7181" name="Rectangle 18"/>
          <p:cNvSpPr>
            <a:spLocks noChangeArrowheads="1"/>
          </p:cNvSpPr>
          <p:nvPr/>
        </p:nvSpPr>
        <p:spPr bwMode="auto">
          <a:xfrm>
            <a:off x="2817813" y="4841876"/>
            <a:ext cx="1735931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Hong Kong</a:t>
            </a: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7182" name="Rectangle 19"/>
          <p:cNvSpPr>
            <a:spLocks noChangeArrowheads="1"/>
          </p:cNvSpPr>
          <p:nvPr/>
        </p:nvSpPr>
        <p:spPr bwMode="auto">
          <a:xfrm>
            <a:off x="2714626" y="4724400"/>
            <a:ext cx="2627313" cy="1455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20"/>
          <p:cNvSpPr txBox="1">
            <a:spLocks noChangeArrowheads="1"/>
          </p:cNvSpPr>
          <p:nvPr/>
        </p:nvSpPr>
        <p:spPr bwMode="auto">
          <a:xfrm>
            <a:off x="5395913" y="5791201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Hong Kong</a:t>
            </a: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7153370" y="4895851"/>
            <a:ext cx="30668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Aplicaţiile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din NY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HK au</a:t>
            </a:r>
          </a:p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performanţe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reduse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6" grpId="0" animBg="1" autoUpdateAnimBg="0"/>
      <p:bldP spid="64309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828800" y="12954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bg-BG" sz="2800">
              <a:latin typeface="Book Antiqua" pitchFamily="18" charset="0"/>
            </a:endParaRPr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4249739" y="2514600"/>
            <a:ext cx="1519237" cy="66675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Lon</a:t>
            </a:r>
          </a:p>
        </p:txBody>
      </p:sp>
      <p:grpSp>
        <p:nvGrpSpPr>
          <p:cNvPr id="8198" name="Group 5"/>
          <p:cNvGrpSpPr>
            <a:grpSpLocks/>
          </p:cNvGrpSpPr>
          <p:nvPr/>
        </p:nvGrpSpPr>
        <p:grpSpPr bwMode="auto">
          <a:xfrm>
            <a:off x="2971801" y="3657601"/>
            <a:ext cx="5878513" cy="854075"/>
            <a:chOff x="896" y="2021"/>
            <a:chExt cx="3703" cy="538"/>
          </a:xfrm>
        </p:grpSpPr>
        <p:sp>
          <p:nvSpPr>
            <p:cNvPr id="8211" name="Oval 6"/>
            <p:cNvSpPr>
              <a:spLocks noChangeArrowheads="1"/>
            </p:cNvSpPr>
            <p:nvPr/>
          </p:nvSpPr>
          <p:spPr bwMode="auto">
            <a:xfrm>
              <a:off x="896" y="2176"/>
              <a:ext cx="805" cy="247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Oval 7"/>
            <p:cNvSpPr>
              <a:spLocks noChangeArrowheads="1"/>
            </p:cNvSpPr>
            <p:nvPr/>
          </p:nvSpPr>
          <p:spPr bwMode="auto">
            <a:xfrm>
              <a:off x="1307" y="2194"/>
              <a:ext cx="942" cy="320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Oval 8"/>
            <p:cNvSpPr>
              <a:spLocks noChangeArrowheads="1"/>
            </p:cNvSpPr>
            <p:nvPr/>
          </p:nvSpPr>
          <p:spPr bwMode="auto">
            <a:xfrm>
              <a:off x="1408" y="2021"/>
              <a:ext cx="1637" cy="310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Oval 9"/>
            <p:cNvSpPr>
              <a:spLocks noChangeArrowheads="1"/>
            </p:cNvSpPr>
            <p:nvPr/>
          </p:nvSpPr>
          <p:spPr bwMode="auto">
            <a:xfrm>
              <a:off x="1993" y="2231"/>
              <a:ext cx="1756" cy="27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Oval 10"/>
            <p:cNvSpPr>
              <a:spLocks noChangeArrowheads="1"/>
            </p:cNvSpPr>
            <p:nvPr/>
          </p:nvSpPr>
          <p:spPr bwMode="auto">
            <a:xfrm>
              <a:off x="2478" y="2057"/>
              <a:ext cx="2121" cy="502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Text Box 11"/>
            <p:cNvSpPr txBox="1">
              <a:spLocks noChangeArrowheads="1"/>
            </p:cNvSpPr>
            <p:nvPr/>
          </p:nvSpPr>
          <p:spPr bwMode="auto">
            <a:xfrm>
              <a:off x="2145" y="2111"/>
              <a:ext cx="1015" cy="36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3200">
                  <a:solidFill>
                    <a:schemeClr val="tx2"/>
                  </a:solidFill>
                  <a:latin typeface="Book Antiqua" pitchFamily="18" charset="0"/>
                </a:rPr>
                <a:t>Internet</a:t>
              </a:r>
            </a:p>
          </p:txBody>
        </p:sp>
      </p:grp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3298826" y="1549401"/>
            <a:ext cx="1655763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8200" name="Rectangle 13"/>
          <p:cNvSpPr>
            <a:spLocks noChangeArrowheads="1"/>
          </p:cNvSpPr>
          <p:nvPr/>
        </p:nvSpPr>
        <p:spPr bwMode="auto">
          <a:xfrm>
            <a:off x="3240088" y="1447801"/>
            <a:ext cx="2627312" cy="183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14"/>
          <p:cNvSpPr txBox="1">
            <a:spLocks noChangeArrowheads="1"/>
          </p:cNvSpPr>
          <p:nvPr/>
        </p:nvSpPr>
        <p:spPr bwMode="auto">
          <a:xfrm>
            <a:off x="2209801" y="2955925"/>
            <a:ext cx="1016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8202" name="Rectangle 15"/>
          <p:cNvSpPr>
            <a:spLocks noChangeArrowheads="1"/>
          </p:cNvSpPr>
          <p:nvPr/>
        </p:nvSpPr>
        <p:spPr bwMode="auto">
          <a:xfrm>
            <a:off x="7831138" y="1612901"/>
            <a:ext cx="1617662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New York</a:t>
            </a: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8203" name="Rectangle 16"/>
          <p:cNvSpPr>
            <a:spLocks noChangeArrowheads="1"/>
          </p:cNvSpPr>
          <p:nvPr/>
        </p:nvSpPr>
        <p:spPr bwMode="auto">
          <a:xfrm>
            <a:off x="7715250" y="1524000"/>
            <a:ext cx="249555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Text Box 17"/>
          <p:cNvSpPr txBox="1">
            <a:spLocks noChangeArrowheads="1"/>
          </p:cNvSpPr>
          <p:nvPr/>
        </p:nvSpPr>
        <p:spPr bwMode="auto">
          <a:xfrm>
            <a:off x="6389689" y="2759076"/>
            <a:ext cx="1341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New York</a:t>
            </a:r>
          </a:p>
        </p:txBody>
      </p:sp>
      <p:sp>
        <p:nvSpPr>
          <p:cNvPr id="8205" name="Rectangle 18"/>
          <p:cNvSpPr>
            <a:spLocks noChangeArrowheads="1"/>
          </p:cNvSpPr>
          <p:nvPr/>
        </p:nvSpPr>
        <p:spPr bwMode="auto">
          <a:xfrm>
            <a:off x="2817813" y="4841876"/>
            <a:ext cx="1601787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Hong Kong</a:t>
            </a: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8206" name="Rectangle 19"/>
          <p:cNvSpPr>
            <a:spLocks noChangeArrowheads="1"/>
          </p:cNvSpPr>
          <p:nvPr/>
        </p:nvSpPr>
        <p:spPr bwMode="auto">
          <a:xfrm>
            <a:off x="2714626" y="4724400"/>
            <a:ext cx="2627313" cy="1455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Text Box 20"/>
          <p:cNvSpPr txBox="1">
            <a:spLocks noChangeArrowheads="1"/>
          </p:cNvSpPr>
          <p:nvPr/>
        </p:nvSpPr>
        <p:spPr bwMode="auto">
          <a:xfrm>
            <a:off x="5395913" y="5791201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Hong Kong</a:t>
            </a:r>
          </a:p>
        </p:txBody>
      </p:sp>
      <p:sp>
        <p:nvSpPr>
          <p:cNvPr id="8208" name="Text Box 21"/>
          <p:cNvSpPr txBox="1">
            <a:spLocks noChangeArrowheads="1"/>
          </p:cNvSpPr>
          <p:nvPr/>
        </p:nvSpPr>
        <p:spPr bwMode="auto">
          <a:xfrm>
            <a:off x="7250297" y="4895851"/>
            <a:ext cx="28841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Creştere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evident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</a:t>
            </a:r>
          </a:p>
          <a:p>
            <a:pPr algn="ctr" eaLnBrk="1" hangingPunct="1"/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performanţelor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!</a:t>
            </a:r>
          </a:p>
        </p:txBody>
      </p:sp>
      <p:sp>
        <p:nvSpPr>
          <p:cNvPr id="8209" name="AutoShape 22"/>
          <p:cNvSpPr>
            <a:spLocks noChangeArrowheads="1"/>
          </p:cNvSpPr>
          <p:nvPr/>
        </p:nvSpPr>
        <p:spPr bwMode="auto">
          <a:xfrm>
            <a:off x="3624264" y="5562600"/>
            <a:ext cx="1636712" cy="579438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HK</a:t>
            </a:r>
          </a:p>
        </p:txBody>
      </p:sp>
      <p:sp>
        <p:nvSpPr>
          <p:cNvPr id="8210" name="AutoShape 23"/>
          <p:cNvSpPr>
            <a:spLocks noChangeArrowheads="1"/>
          </p:cNvSpPr>
          <p:nvPr/>
        </p:nvSpPr>
        <p:spPr bwMode="auto">
          <a:xfrm>
            <a:off x="8692358" y="2438400"/>
            <a:ext cx="1442243" cy="579438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NY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4084C150-6068-4B8D-9A2B-11C337B3F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10502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sz="3200" kern="0"/>
              <a:t>De ce este nevoie de baze de date distribuite?</a:t>
            </a:r>
            <a:endParaRPr lang="bg-BG" sz="3200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828800" y="12954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bg-BG" sz="2800">
              <a:latin typeface="Book Antiqua" pitchFamily="18" charset="0"/>
            </a:endParaRPr>
          </a:p>
        </p:txBody>
      </p:sp>
      <p:grpSp>
        <p:nvGrpSpPr>
          <p:cNvPr id="9222" name="Group 5"/>
          <p:cNvGrpSpPr>
            <a:grpSpLocks/>
          </p:cNvGrpSpPr>
          <p:nvPr/>
        </p:nvGrpSpPr>
        <p:grpSpPr bwMode="auto">
          <a:xfrm>
            <a:off x="2971801" y="3657601"/>
            <a:ext cx="5878513" cy="854075"/>
            <a:chOff x="896" y="2021"/>
            <a:chExt cx="3703" cy="538"/>
          </a:xfrm>
        </p:grpSpPr>
        <p:sp>
          <p:nvSpPr>
            <p:cNvPr id="9239" name="Oval 6"/>
            <p:cNvSpPr>
              <a:spLocks noChangeArrowheads="1"/>
            </p:cNvSpPr>
            <p:nvPr/>
          </p:nvSpPr>
          <p:spPr bwMode="auto">
            <a:xfrm>
              <a:off x="896" y="2176"/>
              <a:ext cx="805" cy="247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Oval 7"/>
            <p:cNvSpPr>
              <a:spLocks noChangeArrowheads="1"/>
            </p:cNvSpPr>
            <p:nvPr/>
          </p:nvSpPr>
          <p:spPr bwMode="auto">
            <a:xfrm>
              <a:off x="1307" y="2194"/>
              <a:ext cx="942" cy="320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Oval 8"/>
            <p:cNvSpPr>
              <a:spLocks noChangeArrowheads="1"/>
            </p:cNvSpPr>
            <p:nvPr/>
          </p:nvSpPr>
          <p:spPr bwMode="auto">
            <a:xfrm>
              <a:off x="1408" y="2021"/>
              <a:ext cx="1637" cy="310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Oval 9"/>
            <p:cNvSpPr>
              <a:spLocks noChangeArrowheads="1"/>
            </p:cNvSpPr>
            <p:nvPr/>
          </p:nvSpPr>
          <p:spPr bwMode="auto">
            <a:xfrm>
              <a:off x="1993" y="2231"/>
              <a:ext cx="1756" cy="27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Oval 10"/>
            <p:cNvSpPr>
              <a:spLocks noChangeArrowheads="1"/>
            </p:cNvSpPr>
            <p:nvPr/>
          </p:nvSpPr>
          <p:spPr bwMode="auto">
            <a:xfrm>
              <a:off x="2478" y="2057"/>
              <a:ext cx="2121" cy="502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Text Box 11"/>
            <p:cNvSpPr txBox="1">
              <a:spLocks noChangeArrowheads="1"/>
            </p:cNvSpPr>
            <p:nvPr/>
          </p:nvSpPr>
          <p:spPr bwMode="auto">
            <a:xfrm>
              <a:off x="2145" y="2111"/>
              <a:ext cx="1015" cy="36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3200">
                  <a:solidFill>
                    <a:schemeClr val="tx2"/>
                  </a:solidFill>
                  <a:latin typeface="Book Antiqua" pitchFamily="18" charset="0"/>
                </a:rPr>
                <a:t>Internet</a:t>
              </a:r>
            </a:p>
          </p:txBody>
        </p:sp>
      </p:grpSp>
      <p:sp>
        <p:nvSpPr>
          <p:cNvPr id="9223" name="Rectangle 12"/>
          <p:cNvSpPr>
            <a:spLocks noChangeArrowheads="1"/>
          </p:cNvSpPr>
          <p:nvPr/>
        </p:nvSpPr>
        <p:spPr bwMode="auto">
          <a:xfrm>
            <a:off x="3298826" y="1549401"/>
            <a:ext cx="1655763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224" name="Rectangle 13"/>
          <p:cNvSpPr>
            <a:spLocks noChangeArrowheads="1"/>
          </p:cNvSpPr>
          <p:nvPr/>
        </p:nvSpPr>
        <p:spPr bwMode="auto">
          <a:xfrm>
            <a:off x="3240088" y="1447801"/>
            <a:ext cx="3008312" cy="183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2209801" y="2955925"/>
            <a:ext cx="1016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226" name="Rectangle 15"/>
          <p:cNvSpPr>
            <a:spLocks noChangeArrowheads="1"/>
          </p:cNvSpPr>
          <p:nvPr/>
        </p:nvSpPr>
        <p:spPr bwMode="auto">
          <a:xfrm>
            <a:off x="7831138" y="1612901"/>
            <a:ext cx="1731962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New York</a:t>
            </a: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7715250" y="1524000"/>
            <a:ext cx="249555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6389689" y="2759076"/>
            <a:ext cx="1341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New York</a:t>
            </a:r>
          </a:p>
        </p:txBody>
      </p:sp>
      <p:sp>
        <p:nvSpPr>
          <p:cNvPr id="9229" name="Rectangle 18"/>
          <p:cNvSpPr>
            <a:spLocks noChangeArrowheads="1"/>
          </p:cNvSpPr>
          <p:nvPr/>
        </p:nvSpPr>
        <p:spPr bwMode="auto">
          <a:xfrm>
            <a:off x="2817813" y="4841876"/>
            <a:ext cx="1677987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Hong Kong</a:t>
            </a: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230" name="Rectangle 19"/>
          <p:cNvSpPr>
            <a:spLocks noChangeArrowheads="1"/>
          </p:cNvSpPr>
          <p:nvPr/>
        </p:nvSpPr>
        <p:spPr bwMode="auto">
          <a:xfrm>
            <a:off x="2714626" y="4724400"/>
            <a:ext cx="2627313" cy="1455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 Box 20"/>
          <p:cNvSpPr txBox="1">
            <a:spLocks noChangeArrowheads="1"/>
          </p:cNvSpPr>
          <p:nvPr/>
        </p:nvSpPr>
        <p:spPr bwMode="auto">
          <a:xfrm>
            <a:off x="5395913" y="5791201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Hong Kong</a:t>
            </a:r>
          </a:p>
        </p:txBody>
      </p:sp>
      <p:sp>
        <p:nvSpPr>
          <p:cNvPr id="9232" name="Text Box 21"/>
          <p:cNvSpPr txBox="1">
            <a:spLocks noChangeArrowheads="1"/>
          </p:cNvSpPr>
          <p:nvPr/>
        </p:nvSpPr>
        <p:spPr bwMode="auto">
          <a:xfrm>
            <a:off x="7223745" y="4895851"/>
            <a:ext cx="29594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Distribuţia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datelor</a:t>
            </a:r>
            <a:br>
              <a:rPr lang="en-US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creaz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oportunit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ţi</a:t>
            </a:r>
            <a:br>
              <a:rPr lang="en-US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execuţie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paralel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235" name="Rectangle 24"/>
          <p:cNvSpPr>
            <a:spLocks noChangeArrowheads="1"/>
          </p:cNvSpPr>
          <p:nvPr/>
        </p:nvSpPr>
        <p:spPr bwMode="auto">
          <a:xfrm>
            <a:off x="3276600" y="2209801"/>
            <a:ext cx="1371600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Raportare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algn="ctr"/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global</a:t>
            </a:r>
            <a:r>
              <a:rPr lang="vi-VN" sz="1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4699001" y="2540000"/>
            <a:ext cx="1519237" cy="66675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Lon</a:t>
            </a: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 bwMode="auto">
          <a:xfrm>
            <a:off x="3624264" y="5562600"/>
            <a:ext cx="1636712" cy="579438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HK</a:t>
            </a: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8692358" y="2438400"/>
            <a:ext cx="1442243" cy="579438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NY</a:t>
            </a:r>
          </a:p>
        </p:txBody>
      </p:sp>
      <p:grpSp>
        <p:nvGrpSpPr>
          <p:cNvPr id="702491" name="Group 27"/>
          <p:cNvGrpSpPr>
            <a:grpSpLocks/>
          </p:cNvGrpSpPr>
          <p:nvPr/>
        </p:nvGrpSpPr>
        <p:grpSpPr bwMode="auto">
          <a:xfrm>
            <a:off x="2133600" y="4572000"/>
            <a:ext cx="3657600" cy="1752600"/>
            <a:chOff x="576" y="2880"/>
            <a:chExt cx="2304" cy="1104"/>
          </a:xfrm>
        </p:grpSpPr>
        <p:sp>
          <p:nvSpPr>
            <p:cNvPr id="9237" name="Line 25"/>
            <p:cNvSpPr>
              <a:spLocks noChangeShapeType="1"/>
            </p:cNvSpPr>
            <p:nvPr/>
          </p:nvSpPr>
          <p:spPr bwMode="auto">
            <a:xfrm flipV="1">
              <a:off x="576" y="2880"/>
              <a:ext cx="2304" cy="1104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8" name="Line 26"/>
            <p:cNvSpPr>
              <a:spLocks noChangeShapeType="1"/>
            </p:cNvSpPr>
            <p:nvPr/>
          </p:nvSpPr>
          <p:spPr bwMode="auto">
            <a:xfrm flipH="1" flipV="1">
              <a:off x="576" y="2880"/>
              <a:ext cx="2304" cy="1104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" name="Rectangle 2">
            <a:extLst>
              <a:ext uri="{FF2B5EF4-FFF2-40B4-BE49-F238E27FC236}">
                <a16:creationId xmlns:a16="http://schemas.microsoft.com/office/drawing/2014/main" id="{B187117E-4B42-4D2E-87BC-CEC080435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10502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sz="3200" kern="0"/>
              <a:t>De ce este nevoie de baze de date distribuite?</a:t>
            </a:r>
            <a:endParaRPr lang="bg-BG" sz="32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828800" y="12954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bg-BG" sz="2800">
              <a:latin typeface="Book Antiqua" pitchFamily="18" charset="0"/>
            </a:endParaRPr>
          </a:p>
        </p:txBody>
      </p:sp>
      <p:grpSp>
        <p:nvGrpSpPr>
          <p:cNvPr id="9222" name="Group 5"/>
          <p:cNvGrpSpPr>
            <a:grpSpLocks/>
          </p:cNvGrpSpPr>
          <p:nvPr/>
        </p:nvGrpSpPr>
        <p:grpSpPr bwMode="auto">
          <a:xfrm>
            <a:off x="2971801" y="3657601"/>
            <a:ext cx="5878513" cy="854075"/>
            <a:chOff x="896" y="2021"/>
            <a:chExt cx="3703" cy="538"/>
          </a:xfrm>
        </p:grpSpPr>
        <p:sp>
          <p:nvSpPr>
            <p:cNvPr id="9239" name="Oval 6"/>
            <p:cNvSpPr>
              <a:spLocks noChangeArrowheads="1"/>
            </p:cNvSpPr>
            <p:nvPr/>
          </p:nvSpPr>
          <p:spPr bwMode="auto">
            <a:xfrm>
              <a:off x="896" y="2176"/>
              <a:ext cx="805" cy="247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Oval 7"/>
            <p:cNvSpPr>
              <a:spLocks noChangeArrowheads="1"/>
            </p:cNvSpPr>
            <p:nvPr/>
          </p:nvSpPr>
          <p:spPr bwMode="auto">
            <a:xfrm>
              <a:off x="1307" y="2194"/>
              <a:ext cx="942" cy="320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Oval 8"/>
            <p:cNvSpPr>
              <a:spLocks noChangeArrowheads="1"/>
            </p:cNvSpPr>
            <p:nvPr/>
          </p:nvSpPr>
          <p:spPr bwMode="auto">
            <a:xfrm>
              <a:off x="1408" y="2021"/>
              <a:ext cx="1637" cy="310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Oval 9"/>
            <p:cNvSpPr>
              <a:spLocks noChangeArrowheads="1"/>
            </p:cNvSpPr>
            <p:nvPr/>
          </p:nvSpPr>
          <p:spPr bwMode="auto">
            <a:xfrm>
              <a:off x="1993" y="2231"/>
              <a:ext cx="1756" cy="27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Oval 10"/>
            <p:cNvSpPr>
              <a:spLocks noChangeArrowheads="1"/>
            </p:cNvSpPr>
            <p:nvPr/>
          </p:nvSpPr>
          <p:spPr bwMode="auto">
            <a:xfrm>
              <a:off x="2478" y="2057"/>
              <a:ext cx="2121" cy="502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Text Box 11"/>
            <p:cNvSpPr txBox="1">
              <a:spLocks noChangeArrowheads="1"/>
            </p:cNvSpPr>
            <p:nvPr/>
          </p:nvSpPr>
          <p:spPr bwMode="auto">
            <a:xfrm>
              <a:off x="2145" y="2111"/>
              <a:ext cx="1015" cy="36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3200">
                  <a:solidFill>
                    <a:schemeClr val="tx2"/>
                  </a:solidFill>
                  <a:latin typeface="Book Antiqua" pitchFamily="18" charset="0"/>
                </a:rPr>
                <a:t>Internet</a:t>
              </a:r>
            </a:p>
          </p:txBody>
        </p:sp>
      </p:grpSp>
      <p:sp>
        <p:nvSpPr>
          <p:cNvPr id="9223" name="Rectangle 12"/>
          <p:cNvSpPr>
            <a:spLocks noChangeArrowheads="1"/>
          </p:cNvSpPr>
          <p:nvPr/>
        </p:nvSpPr>
        <p:spPr bwMode="auto">
          <a:xfrm>
            <a:off x="3298826" y="1549401"/>
            <a:ext cx="1655763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224" name="Rectangle 13"/>
          <p:cNvSpPr>
            <a:spLocks noChangeArrowheads="1"/>
          </p:cNvSpPr>
          <p:nvPr/>
        </p:nvSpPr>
        <p:spPr bwMode="auto">
          <a:xfrm>
            <a:off x="3240088" y="1447801"/>
            <a:ext cx="3008312" cy="183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2209801" y="2955925"/>
            <a:ext cx="1016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226" name="Rectangle 15"/>
          <p:cNvSpPr>
            <a:spLocks noChangeArrowheads="1"/>
          </p:cNvSpPr>
          <p:nvPr/>
        </p:nvSpPr>
        <p:spPr bwMode="auto">
          <a:xfrm>
            <a:off x="7831138" y="1612901"/>
            <a:ext cx="1731962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New York</a:t>
            </a: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7715250" y="1524000"/>
            <a:ext cx="249555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6389689" y="2759076"/>
            <a:ext cx="1341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New York</a:t>
            </a:r>
          </a:p>
        </p:txBody>
      </p:sp>
      <p:sp>
        <p:nvSpPr>
          <p:cNvPr id="9229" name="Rectangle 18"/>
          <p:cNvSpPr>
            <a:spLocks noChangeArrowheads="1"/>
          </p:cNvSpPr>
          <p:nvPr/>
        </p:nvSpPr>
        <p:spPr bwMode="auto">
          <a:xfrm>
            <a:off x="2817813" y="4841876"/>
            <a:ext cx="1677987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Hong Kong</a:t>
            </a: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230" name="Rectangle 19"/>
          <p:cNvSpPr>
            <a:spLocks noChangeArrowheads="1"/>
          </p:cNvSpPr>
          <p:nvPr/>
        </p:nvSpPr>
        <p:spPr bwMode="auto">
          <a:xfrm>
            <a:off x="2714626" y="4724400"/>
            <a:ext cx="2627313" cy="1455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 Box 20"/>
          <p:cNvSpPr txBox="1">
            <a:spLocks noChangeArrowheads="1"/>
          </p:cNvSpPr>
          <p:nvPr/>
        </p:nvSpPr>
        <p:spPr bwMode="auto">
          <a:xfrm>
            <a:off x="5395913" y="5791201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Hong Kong</a:t>
            </a:r>
          </a:p>
        </p:txBody>
      </p:sp>
      <p:sp>
        <p:nvSpPr>
          <p:cNvPr id="9232" name="Text Box 21"/>
          <p:cNvSpPr txBox="1">
            <a:spLocks noChangeArrowheads="1"/>
          </p:cNvSpPr>
          <p:nvPr/>
        </p:nvSpPr>
        <p:spPr bwMode="auto">
          <a:xfrm>
            <a:off x="7973150" y="4895851"/>
            <a:ext cx="14606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Replicare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235" name="Rectangle 24"/>
          <p:cNvSpPr>
            <a:spLocks noChangeArrowheads="1"/>
          </p:cNvSpPr>
          <p:nvPr/>
        </p:nvSpPr>
        <p:spPr bwMode="auto">
          <a:xfrm>
            <a:off x="3276600" y="2209801"/>
            <a:ext cx="1371600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Raportare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algn="ctr"/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global</a:t>
            </a:r>
            <a:r>
              <a:rPr lang="vi-VN" sz="1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4699001" y="2540000"/>
            <a:ext cx="1519237" cy="66675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br>
              <a:rPr lang="en-US" sz="2000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Lon, NY</a:t>
            </a: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 bwMode="auto">
          <a:xfrm>
            <a:off x="3624264" y="5562600"/>
            <a:ext cx="1636712" cy="579438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br>
              <a:rPr lang="en-US" sz="2000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HK,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8692358" y="2438400"/>
            <a:ext cx="1442243" cy="579438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br>
              <a:rPr lang="en-US" sz="2000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NY, HK</a:t>
            </a:r>
          </a:p>
        </p:txBody>
      </p:sp>
      <p:grpSp>
        <p:nvGrpSpPr>
          <p:cNvPr id="702491" name="Group 27"/>
          <p:cNvGrpSpPr>
            <a:grpSpLocks/>
          </p:cNvGrpSpPr>
          <p:nvPr/>
        </p:nvGrpSpPr>
        <p:grpSpPr bwMode="auto">
          <a:xfrm>
            <a:off x="2209800" y="4572000"/>
            <a:ext cx="3657600" cy="1752600"/>
            <a:chOff x="576" y="2880"/>
            <a:chExt cx="2304" cy="1104"/>
          </a:xfrm>
        </p:grpSpPr>
        <p:sp>
          <p:nvSpPr>
            <p:cNvPr id="9237" name="Line 25"/>
            <p:cNvSpPr>
              <a:spLocks noChangeShapeType="1"/>
            </p:cNvSpPr>
            <p:nvPr/>
          </p:nvSpPr>
          <p:spPr bwMode="auto">
            <a:xfrm flipV="1">
              <a:off x="576" y="2880"/>
              <a:ext cx="2304" cy="1104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8" name="Line 26"/>
            <p:cNvSpPr>
              <a:spLocks noChangeShapeType="1"/>
            </p:cNvSpPr>
            <p:nvPr/>
          </p:nvSpPr>
          <p:spPr bwMode="auto">
            <a:xfrm flipH="1" flipV="1">
              <a:off x="576" y="2880"/>
              <a:ext cx="2304" cy="1104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" name="Rectangle 2">
            <a:extLst>
              <a:ext uri="{FF2B5EF4-FFF2-40B4-BE49-F238E27FC236}">
                <a16:creationId xmlns:a16="http://schemas.microsoft.com/office/drawing/2014/main" id="{D72C5639-DA48-42AB-B39C-B97381E52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10502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sz="3200" kern="0"/>
              <a:t>De ce este nevoie de baze de date distribuite?</a:t>
            </a:r>
            <a:endParaRPr lang="bg-BG" sz="3200" kern="0" dirty="0"/>
          </a:p>
        </p:txBody>
      </p:sp>
    </p:spTree>
    <p:extLst>
      <p:ext uri="{BB962C8B-B14F-4D97-AF65-F5344CB8AC3E}">
        <p14:creationId xmlns:p14="http://schemas.microsoft.com/office/powerpoint/2010/main" val="210229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40798" y="572869"/>
            <a:ext cx="10127202" cy="646331"/>
          </a:xfrm>
        </p:spPr>
        <p:txBody>
          <a:bodyPr/>
          <a:lstStyle/>
          <a:p>
            <a:pPr eaLnBrk="1" hangingPunct="1"/>
            <a:r>
              <a:rPr lang="en-US" dirty="0" err="1"/>
              <a:t>Baze</a:t>
            </a:r>
            <a:r>
              <a:rPr lang="en-US" dirty="0"/>
              <a:t> de date </a:t>
            </a:r>
            <a:r>
              <a:rPr lang="en-US" dirty="0" err="1"/>
              <a:t>distribuite</a:t>
            </a:r>
            <a:endParaRPr lang="bg-BG" dirty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2209800" y="1469291"/>
            <a:ext cx="9753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3200" dirty="0">
              <a:solidFill>
                <a:schemeClr val="folHlink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3200" dirty="0">
              <a:solidFill>
                <a:schemeClr val="folHlink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bg-BG" sz="3200" dirty="0">
                <a:solidFill>
                  <a:schemeClr val="folHlink"/>
                </a:solidFill>
                <a:latin typeface="Book Antiqua" pitchFamily="18" charset="0"/>
              </a:rPr>
              <a:t>Independen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ţa</a:t>
            </a:r>
            <a:r>
              <a:rPr lang="bg-BG" sz="3200" dirty="0">
                <a:solidFill>
                  <a:schemeClr val="folHlink"/>
                </a:solidFill>
                <a:latin typeface="Book Antiqua" pitchFamily="18" charset="0"/>
              </a:rPr>
              <a:t> Dat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elor</a:t>
            </a:r>
            <a:r>
              <a:rPr lang="bg-BG" sz="3200" dirty="0">
                <a:solidFill>
                  <a:schemeClr val="folHlink"/>
                </a:solidFill>
                <a:latin typeface="Book Antiqua" pitchFamily="18" charset="0"/>
              </a:rPr>
              <a:t> Distribu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bg-BG" sz="3200" dirty="0">
                <a:solidFill>
                  <a:schemeClr val="folHlink"/>
                </a:solidFill>
                <a:latin typeface="Book Antiqua" pitchFamily="18" charset="0"/>
              </a:rPr>
              <a:t>te</a:t>
            </a:r>
            <a:endParaRPr lang="bg-BG" sz="32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3200" dirty="0">
              <a:solidFill>
                <a:schemeClr val="accent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3200" dirty="0">
              <a:solidFill>
                <a:schemeClr val="accent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Atomicitatea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bg-BG" sz="3200" dirty="0">
                <a:solidFill>
                  <a:schemeClr val="folHlink"/>
                </a:solidFill>
                <a:latin typeface="Book Antiqua" pitchFamily="18" charset="0"/>
              </a:rPr>
              <a:t>Tran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z</a:t>
            </a:r>
            <a:r>
              <a:rPr lang="bg-BG" sz="3200" dirty="0">
                <a:solidFill>
                  <a:schemeClr val="folHlink"/>
                </a:solidFill>
                <a:latin typeface="Book Antiqua" pitchFamily="18" charset="0"/>
              </a:rPr>
              <a:t>ac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ţi</a:t>
            </a:r>
            <a:r>
              <a:rPr lang="bg-BG" sz="3200" dirty="0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lor</a:t>
            </a:r>
            <a:r>
              <a:rPr lang="bg-BG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Distribuite</a:t>
            </a:r>
            <a:endParaRPr lang="bg-BG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8A8C38DC-BAA0-4B02-A4DE-BC9C4F83E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1" y="437576"/>
            <a:ext cx="9839326" cy="584775"/>
          </a:xfrm>
        </p:spPr>
        <p:txBody>
          <a:bodyPr/>
          <a:lstStyle/>
          <a:p>
            <a:r>
              <a:rPr lang="en-US" altLang="en-US" sz="3200" dirty="0"/>
              <a:t>BDD – </a:t>
            </a:r>
            <a:r>
              <a:rPr lang="en-US" altLang="en-US" sz="3200" dirty="0" err="1"/>
              <a:t>Avantaje</a:t>
            </a:r>
            <a:endParaRPr lang="en-US" altLang="en-US" sz="3200" dirty="0"/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7DEAF461-F5AC-4715-BB4A-0E0C7A1C8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3074" y="2057400"/>
            <a:ext cx="9839326" cy="4953000"/>
          </a:xfrm>
        </p:spPr>
        <p:txBody>
          <a:bodyPr/>
          <a:lstStyle/>
          <a:p>
            <a:pPr lvl="1">
              <a:lnSpc>
                <a:spcPct val="80000"/>
              </a:lnSpc>
            </a:pPr>
            <a:endParaRPr lang="en-US" altLang="en-US" sz="3200" dirty="0"/>
          </a:p>
          <a:p>
            <a:pPr lvl="1">
              <a:lnSpc>
                <a:spcPct val="80000"/>
              </a:lnSpc>
            </a:pPr>
            <a:r>
              <a:rPr lang="ro-RO" altLang="en-US" sz="4000" dirty="0"/>
              <a:t> autonomia locală</a:t>
            </a:r>
          </a:p>
          <a:p>
            <a:pPr lvl="1">
              <a:lnSpc>
                <a:spcPct val="80000"/>
              </a:lnSpc>
            </a:pPr>
            <a:r>
              <a:rPr lang="ro-RO" altLang="en-US" sz="4000" dirty="0"/>
              <a:t> performanță în accesarea datelor</a:t>
            </a:r>
          </a:p>
          <a:p>
            <a:pPr lvl="1">
              <a:lnSpc>
                <a:spcPct val="80000"/>
              </a:lnSpc>
            </a:pPr>
            <a:r>
              <a:rPr lang="ro-RO" altLang="en-US" sz="4000" dirty="0"/>
              <a:t> disponibilitate</a:t>
            </a:r>
          </a:p>
          <a:p>
            <a:pPr lvl="1">
              <a:lnSpc>
                <a:spcPct val="80000"/>
              </a:lnSpc>
            </a:pPr>
            <a:r>
              <a:rPr lang="ro-RO" altLang="en-US" sz="4000" dirty="0"/>
              <a:t> modularitate</a:t>
            </a:r>
            <a:endParaRPr lang="en-US" altLang="en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4" ma:contentTypeDescription="Create a new document." ma:contentTypeScope="" ma:versionID="6c37eb257806cbaa5869a7d1a249c189">
  <xsd:schema xmlns:xsd="http://www.w3.org/2001/XMLSchema" xmlns:xs="http://www.w3.org/2001/XMLSchema" xmlns:p="http://schemas.microsoft.com/office/2006/metadata/properties" xmlns:ns2="58552927-2ef9-49df-b9b7-5991d12853c4" targetNamespace="http://schemas.microsoft.com/office/2006/metadata/properties" ma:root="true" ma:fieldsID="0ab6c4e7460310e25d493e7d891f5a15" ns2:_="">
    <xsd:import namespace="58552927-2ef9-49df-b9b7-5991d1285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52927-2ef9-49df-b9b7-5991d1285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36BEFF-27F9-41B6-9B13-3AAAB253C4D1}"/>
</file>

<file path=customXml/itemProps2.xml><?xml version="1.0" encoding="utf-8"?>
<ds:datastoreItem xmlns:ds="http://schemas.openxmlformats.org/officeDocument/2006/customXml" ds:itemID="{31640BB7-0E36-4BA9-9579-F88A4E6A8B74}"/>
</file>

<file path=customXml/itemProps3.xml><?xml version="1.0" encoding="utf-8"?>
<ds:datastoreItem xmlns:ds="http://schemas.openxmlformats.org/officeDocument/2006/customXml" ds:itemID="{856F87AC-CECA-4E51-BAE2-CF177105EB08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104</TotalTime>
  <Words>3775</Words>
  <Application>Microsoft Office PowerPoint</Application>
  <PresentationFormat>Widescreen</PresentationFormat>
  <Paragraphs>473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Book Antiqua</vt:lpstr>
      <vt:lpstr>Calibri</vt:lpstr>
      <vt:lpstr>Calibri Light</vt:lpstr>
      <vt:lpstr>Monotype Sorts</vt:lpstr>
      <vt:lpstr>Verdana</vt:lpstr>
      <vt:lpstr>Wingdings</vt:lpstr>
      <vt:lpstr>Bold Stripes</vt:lpstr>
      <vt:lpstr>Office Theme</vt:lpstr>
      <vt:lpstr>PowerPoint Presentation</vt:lpstr>
      <vt:lpstr>Introducere</vt:lpstr>
      <vt:lpstr>De ce este nevoie de baze de date distribuite?</vt:lpstr>
      <vt:lpstr>De ce este nevoie de baze de date distribuite?</vt:lpstr>
      <vt:lpstr>PowerPoint Presentation</vt:lpstr>
      <vt:lpstr>PowerPoint Presentation</vt:lpstr>
      <vt:lpstr>PowerPoint Presentation</vt:lpstr>
      <vt:lpstr>Baze de date distribuite</vt:lpstr>
      <vt:lpstr>BDD – Avantaje</vt:lpstr>
      <vt:lpstr>BDD </vt:lpstr>
      <vt:lpstr>Baze de date distribuite – (dez)avantaje</vt:lpstr>
      <vt:lpstr>Baze de date distribuite – (dez)avantaje</vt:lpstr>
      <vt:lpstr>Baze de date distribuite – (dez)avantaje</vt:lpstr>
      <vt:lpstr>Tipuri de baze de date distribuite</vt:lpstr>
      <vt:lpstr>Arhitecturi de SGBD distribuite</vt:lpstr>
      <vt:lpstr>Arhitecturi de SGBD distribuite</vt:lpstr>
      <vt:lpstr>Arhitecturi de SGBD distribuite</vt:lpstr>
      <vt:lpstr>Stocarea datelor - Fragmentare</vt:lpstr>
      <vt:lpstr>Stocarea datelor - Fragmentare</vt:lpstr>
      <vt:lpstr>Stocarea datelor - Replicare</vt:lpstr>
      <vt:lpstr>Catalog distribuit</vt:lpstr>
      <vt:lpstr>Catalog distribuit</vt:lpstr>
      <vt:lpstr>Catalog distribuit</vt:lpstr>
      <vt:lpstr>Catalog distribuit</vt:lpstr>
      <vt:lpstr>Actualizarea datelor distribuite</vt:lpstr>
      <vt:lpstr>Actualizarea datelor distribuite</vt:lpstr>
      <vt:lpstr>Tehnici de replicare sincronă</vt:lpstr>
      <vt:lpstr>Tehnici de replicare sincronă</vt:lpstr>
      <vt:lpstr>Costul replicării sincrone</vt:lpstr>
      <vt:lpstr>Replicare asincronă</vt:lpstr>
      <vt:lpstr>Replicare Peer-to-Peer</vt:lpstr>
      <vt:lpstr>Replicare cu site principal</vt:lpstr>
      <vt:lpstr>Implementarea etapei Capture</vt:lpstr>
      <vt:lpstr>Implementarea etapei Capture</vt:lpstr>
      <vt:lpstr>Implementarea etapei Apply</vt:lpstr>
      <vt:lpstr>Blocare distribuită</vt:lpstr>
      <vt:lpstr>Detectarea deadlock-urilor distribuite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Manuela Petrescu</cp:lastModifiedBy>
  <cp:revision>2118</cp:revision>
  <cp:lastPrinted>1601-01-01T00:00:00Z</cp:lastPrinted>
  <dcterms:created xsi:type="dcterms:W3CDTF">2004-02-22T11:33:27Z</dcterms:created>
  <dcterms:modified xsi:type="dcterms:W3CDTF">2025-03-13T14:01:55Z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