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11" r:id="rId2"/>
  </p:sldMasterIdLst>
  <p:notesMasterIdLst>
    <p:notesMasterId r:id="rId37"/>
  </p:notesMasterIdLst>
  <p:handoutMasterIdLst>
    <p:handoutMasterId r:id="rId38"/>
  </p:handoutMasterIdLst>
  <p:sldIdLst>
    <p:sldId id="266" r:id="rId3"/>
    <p:sldId id="282" r:id="rId4"/>
    <p:sldId id="328" r:id="rId5"/>
    <p:sldId id="320" r:id="rId6"/>
    <p:sldId id="329" r:id="rId7"/>
    <p:sldId id="290" r:id="rId8"/>
    <p:sldId id="295" r:id="rId9"/>
    <p:sldId id="297" r:id="rId10"/>
    <p:sldId id="293" r:id="rId11"/>
    <p:sldId id="296" r:id="rId12"/>
    <p:sldId id="291" r:id="rId13"/>
    <p:sldId id="321" r:id="rId14"/>
    <p:sldId id="322" r:id="rId15"/>
    <p:sldId id="323" r:id="rId16"/>
    <p:sldId id="325" r:id="rId17"/>
    <p:sldId id="326" r:id="rId18"/>
    <p:sldId id="327" r:id="rId19"/>
    <p:sldId id="292" r:id="rId20"/>
    <p:sldId id="312" r:id="rId21"/>
    <p:sldId id="315" r:id="rId22"/>
    <p:sldId id="313" r:id="rId23"/>
    <p:sldId id="316" r:id="rId24"/>
    <p:sldId id="317" r:id="rId25"/>
    <p:sldId id="318" r:id="rId26"/>
    <p:sldId id="294" r:id="rId27"/>
    <p:sldId id="319" r:id="rId28"/>
    <p:sldId id="288" r:id="rId29"/>
    <p:sldId id="299" r:id="rId30"/>
    <p:sldId id="289" r:id="rId31"/>
    <p:sldId id="283" r:id="rId32"/>
    <p:sldId id="285" r:id="rId33"/>
    <p:sldId id="286" r:id="rId34"/>
    <p:sldId id="284" r:id="rId35"/>
    <p:sldId id="311" r:id="rId3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9900"/>
    <a:srgbClr val="FF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66040" autoAdjust="0"/>
  </p:normalViewPr>
  <p:slideViewPr>
    <p:cSldViewPr>
      <p:cViewPr varScale="1">
        <p:scale>
          <a:sx n="69" d="100"/>
          <a:sy n="69" d="100"/>
        </p:scale>
        <p:origin x="210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46" Type="http://schemas.openxmlformats.org/officeDocument/2006/relationships/customXml" Target="../customXml/item3.xml"/><Relationship Id="rId20" Type="http://schemas.openxmlformats.org/officeDocument/2006/relationships/slide" Target="slides/slide18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71B0F52C-5C49-4A29-83A0-72D97D7603FE}"/>
    <pc:docChg chg="modSld">
      <pc:chgData name="Dan Suciu" userId="10bb65c167223f43" providerId="LiveId" clId="{71B0F52C-5C49-4A29-83A0-72D97D7603FE}" dt="2023-04-13T11:21:40.812" v="0" actId="20577"/>
      <pc:docMkLst>
        <pc:docMk/>
      </pc:docMkLst>
      <pc:sldChg chg="modSp mod">
        <pc:chgData name="Dan Suciu" userId="10bb65c167223f43" providerId="LiveId" clId="{71B0F52C-5C49-4A29-83A0-72D97D7603FE}" dt="2023-04-13T11:21:40.812" v="0" actId="20577"/>
        <pc:sldMkLst>
          <pc:docMk/>
          <pc:sldMk cId="0" sldId="296"/>
        </pc:sldMkLst>
        <pc:spChg chg="mod">
          <ac:chgData name="Dan Suciu" userId="10bb65c167223f43" providerId="LiveId" clId="{71B0F52C-5C49-4A29-83A0-72D97D7603FE}" dt="2023-04-13T11:21:40.812" v="0" actId="20577"/>
          <ac:spMkLst>
            <pc:docMk/>
            <pc:sldMk cId="0" sldId="296"/>
            <ac:spMk id="10244" creationId="{00000000-0000-0000-0000-000000000000}"/>
          </ac:spMkLst>
        </pc:spChg>
      </pc:sldChg>
    </pc:docChg>
  </pc:docChgLst>
  <pc:docChgLst>
    <pc:chgData name="Dan Suciu" userId="10bb65c167223f43" providerId="LiveId" clId="{EBE0AB35-C07B-4E5B-A88C-66E654D29A90}"/>
    <pc:docChg chg="undo custSel addSld delSld modSld delMainMaster modMainMaster modNotesMaster modShowInfo">
      <pc:chgData name="Dan Suciu" userId="10bb65c167223f43" providerId="LiveId" clId="{EBE0AB35-C07B-4E5B-A88C-66E654D29A90}" dt="2021-04-11T13:19:13.646" v="415" actId="2744"/>
      <pc:docMkLst>
        <pc:docMk/>
      </pc:docMkLst>
      <pc:sldChg chg="modSp del">
        <pc:chgData name="Dan Suciu" userId="10bb65c167223f43" providerId="LiveId" clId="{EBE0AB35-C07B-4E5B-A88C-66E654D29A90}" dt="2021-04-04T11:17:11.952" v="21" actId="47"/>
        <pc:sldMkLst>
          <pc:docMk/>
          <pc:sldMk cId="0" sldId="257"/>
        </pc:sldMkLst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257"/>
            <ac:spMk id="3075" creationId="{00000000-0000-0000-0000-000000000000}"/>
          </ac:spMkLst>
        </pc:spChg>
      </pc:sldChg>
      <pc:sldChg chg="modSp add del mod setBg">
        <pc:chgData name="Dan Suciu" userId="10bb65c167223f43" providerId="LiveId" clId="{EBE0AB35-C07B-4E5B-A88C-66E654D29A90}" dt="2021-04-04T11:17:14.718" v="22" actId="20577"/>
        <pc:sldMkLst>
          <pc:docMk/>
          <pc:sldMk cId="3782693087" sldId="266"/>
        </pc:sldMkLst>
        <pc:spChg chg="mod">
          <ac:chgData name="Dan Suciu" userId="10bb65c167223f43" providerId="LiveId" clId="{EBE0AB35-C07B-4E5B-A88C-66E654D29A90}" dt="2021-04-04T11:17:14.718" v="22" actId="20577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EBE0AB35-C07B-4E5B-A88C-66E654D29A90}" dt="2021-04-04T11:17:08.319" v="20" actId="20577"/>
          <ac:spMkLst>
            <pc:docMk/>
            <pc:sldMk cId="3782693087" sldId="266"/>
            <ac:spMk id="13" creationId="{9161D560-1E63-4EB8-8911-97118B5AFB6C}"/>
          </ac:spMkLst>
        </pc:spChg>
      </pc:sldChg>
      <pc:sldChg chg="modSp">
        <pc:chgData name="Dan Suciu" userId="10bb65c167223f43" providerId="LiveId" clId="{EBE0AB35-C07B-4E5B-A88C-66E654D29A90}" dt="2021-04-04T11:17:28.392" v="24" actId="1076"/>
        <pc:sldMkLst>
          <pc:docMk/>
          <pc:sldMk cId="0" sldId="282"/>
        </pc:sldMkLst>
        <pc:spChg chg="mod">
          <ac:chgData name="Dan Suciu" userId="10bb65c167223f43" providerId="LiveId" clId="{EBE0AB35-C07B-4E5B-A88C-66E654D29A90}" dt="2021-04-04T11:17:19.972" v="23" actId="14100"/>
          <ac:spMkLst>
            <pc:docMk/>
            <pc:sldMk cId="0" sldId="282"/>
            <ac:spMk id="40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7:28.392" v="24" actId="1076"/>
          <ac:spMkLst>
            <pc:docMk/>
            <pc:sldMk cId="0" sldId="282"/>
            <ac:spMk id="4100" creationId="{00000000-0000-0000-0000-000000000000}"/>
          </ac:spMkLst>
        </pc:spChg>
      </pc:sldChg>
      <pc:sldChg chg="delSp modSp mod">
        <pc:chgData name="Dan Suciu" userId="10bb65c167223f43" providerId="LiveId" clId="{EBE0AB35-C07B-4E5B-A88C-66E654D29A90}" dt="2021-04-04T11:24:42.153" v="328" actId="1076"/>
        <pc:sldMkLst>
          <pc:docMk/>
          <pc:sldMk cId="0" sldId="283"/>
        </pc:sldMkLst>
        <pc:spChg chg="del mod">
          <ac:chgData name="Dan Suciu" userId="10bb65c167223f43" providerId="LiveId" clId="{EBE0AB35-C07B-4E5B-A88C-66E654D29A90}" dt="2021-04-04T11:24:38.513" v="327" actId="478"/>
          <ac:spMkLst>
            <pc:docMk/>
            <pc:sldMk cId="0" sldId="283"/>
            <ac:spMk id="327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7.953" v="315" actId="14100"/>
          <ac:spMkLst>
            <pc:docMk/>
            <pc:sldMk cId="0" sldId="283"/>
            <ac:spMk id="327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42.153" v="328" actId="1076"/>
          <ac:spMkLst>
            <pc:docMk/>
            <pc:sldMk cId="0" sldId="283"/>
            <ac:spMk id="32772" creationId="{00000000-0000-0000-0000-000000000000}"/>
          </ac:spMkLst>
        </pc:spChg>
      </pc:sldChg>
      <pc:sldChg chg="delSp modSp">
        <pc:chgData name="Dan Suciu" userId="10bb65c167223f43" providerId="LiveId" clId="{EBE0AB35-C07B-4E5B-A88C-66E654D29A90}" dt="2021-04-04T11:25:30.936" v="392" actId="478"/>
        <pc:sldMkLst>
          <pc:docMk/>
          <pc:sldMk cId="0" sldId="284"/>
        </pc:sldMkLst>
        <pc:spChg chg="del mod">
          <ac:chgData name="Dan Suciu" userId="10bb65c167223f43" providerId="LiveId" clId="{EBE0AB35-C07B-4E5B-A88C-66E654D29A90}" dt="2021-04-04T11:25:30.936" v="392" actId="478"/>
          <ac:spMkLst>
            <pc:docMk/>
            <pc:sldMk cId="0" sldId="284"/>
            <ac:spMk id="358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8.169" v="372" actId="1076"/>
          <ac:spMkLst>
            <pc:docMk/>
            <pc:sldMk cId="0" sldId="284"/>
            <ac:spMk id="358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24.149" v="388" actId="1036"/>
          <ac:spMkLst>
            <pc:docMk/>
            <pc:sldMk cId="0" sldId="284"/>
            <ac:spMk id="358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28.254" v="391" actId="1076"/>
          <ac:spMkLst>
            <pc:docMk/>
            <pc:sldMk cId="0" sldId="284"/>
            <ac:spMk id="358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24.149" v="388" actId="1036"/>
          <ac:spMkLst>
            <pc:docMk/>
            <pc:sldMk cId="0" sldId="284"/>
            <ac:spMk id="35847" creationId="{00000000-0000-0000-0000-000000000000}"/>
          </ac:spMkLst>
        </pc:spChg>
        <pc:graphicFrameChg chg="mod">
          <ac:chgData name="Dan Suciu" userId="10bb65c167223f43" providerId="LiveId" clId="{EBE0AB35-C07B-4E5B-A88C-66E654D29A90}" dt="2021-04-04T11:25:24.149" v="388" actId="1036"/>
          <ac:graphicFrameMkLst>
            <pc:docMk/>
            <pc:sldMk cId="0" sldId="284"/>
            <ac:graphicFrameMk id="35845" creationId="{00000000-0000-0000-0000-000000000000}"/>
          </ac:graphicFrameMkLst>
        </pc:graphicFrameChg>
      </pc:sldChg>
      <pc:sldChg chg="delSp modSp">
        <pc:chgData name="Dan Suciu" userId="10bb65c167223f43" providerId="LiveId" clId="{EBE0AB35-C07B-4E5B-A88C-66E654D29A90}" dt="2021-04-04T11:24:56.670" v="350" actId="1037"/>
        <pc:sldMkLst>
          <pc:docMk/>
          <pc:sldMk cId="0" sldId="285"/>
        </pc:sldMkLst>
        <pc:spChg chg="del mod">
          <ac:chgData name="Dan Suciu" userId="10bb65c167223f43" providerId="LiveId" clId="{EBE0AB35-C07B-4E5B-A88C-66E654D29A90}" dt="2021-04-04T11:24:50.267" v="331" actId="478"/>
          <ac:spMkLst>
            <pc:docMk/>
            <pc:sldMk cId="0" sldId="285"/>
            <ac:spMk id="337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47.025" v="329" actId="14100"/>
          <ac:spMkLst>
            <pc:docMk/>
            <pc:sldMk cId="0" sldId="285"/>
            <ac:spMk id="337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7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7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7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7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8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39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0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56.670" v="350" actId="1037"/>
          <ac:spMkLst>
            <pc:docMk/>
            <pc:sldMk cId="0" sldId="285"/>
            <ac:spMk id="34168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4:56.670" v="350" actId="1037"/>
          <ac:grpSpMkLst>
            <pc:docMk/>
            <pc:sldMk cId="0" sldId="285"/>
            <ac:grpSpMk id="34165" creationId="{00000000-0000-0000-0000-000000000000}"/>
          </ac:grpSpMkLst>
        </pc:grpChg>
      </pc:sldChg>
      <pc:sldChg chg="delSp modSp">
        <pc:chgData name="Dan Suciu" userId="10bb65c167223f43" providerId="LiveId" clId="{EBE0AB35-C07B-4E5B-A88C-66E654D29A90}" dt="2021-04-04T11:25:11.784" v="370" actId="1036"/>
        <pc:sldMkLst>
          <pc:docMk/>
          <pc:sldMk cId="0" sldId="286"/>
        </pc:sldMkLst>
        <pc:spChg chg="del mod">
          <ac:chgData name="Dan Suciu" userId="10bb65c167223f43" providerId="LiveId" clId="{EBE0AB35-C07B-4E5B-A88C-66E654D29A90}" dt="2021-04-04T11:25:05.921" v="352" actId="478"/>
          <ac:spMkLst>
            <pc:docMk/>
            <pc:sldMk cId="0" sldId="286"/>
            <ac:spMk id="348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01.358" v="351" actId="14100"/>
          <ac:spMkLst>
            <pc:docMk/>
            <pc:sldMk cId="0" sldId="286"/>
            <ac:spMk id="348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8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49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0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11.784" v="370" actId="1036"/>
          <ac:spMkLst>
            <pc:docMk/>
            <pc:sldMk cId="0" sldId="286"/>
            <ac:spMk id="35191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5:11.784" v="370" actId="1036"/>
          <ac:grpSpMkLst>
            <pc:docMk/>
            <pc:sldMk cId="0" sldId="286"/>
            <ac:grpSpMk id="35188" creationId="{00000000-0000-0000-0000-000000000000}"/>
          </ac:grpSpMkLst>
        </pc:grpChg>
      </pc:sldChg>
      <pc:sldChg chg="modSp">
        <pc:chgData name="Dan Suciu" userId="10bb65c167223f43" providerId="LiveId" clId="{EBE0AB35-C07B-4E5B-A88C-66E654D29A90}" dt="2021-04-04T11:23:39.187" v="282" actId="1076"/>
        <pc:sldMkLst>
          <pc:docMk/>
          <pc:sldMk cId="0" sldId="288"/>
        </pc:sldMkLst>
        <pc:spChg chg="mod">
          <ac:chgData name="Dan Suciu" userId="10bb65c167223f43" providerId="LiveId" clId="{EBE0AB35-C07B-4E5B-A88C-66E654D29A90}" dt="2021-04-04T11:23:31.262" v="278" actId="14100"/>
          <ac:spMkLst>
            <pc:docMk/>
            <pc:sldMk cId="0" sldId="288"/>
            <ac:spMk id="286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39.187" v="282" actId="1076"/>
          <ac:spMkLst>
            <pc:docMk/>
            <pc:sldMk cId="0" sldId="288"/>
            <ac:spMk id="28676" creationId="{00000000-0000-0000-0000-000000000000}"/>
          </ac:spMkLst>
        </pc:spChg>
      </pc:sldChg>
      <pc:sldChg chg="delSp modSp">
        <pc:chgData name="Dan Suciu" userId="10bb65c167223f43" providerId="LiveId" clId="{EBE0AB35-C07B-4E5B-A88C-66E654D29A90}" dt="2021-04-04T11:24:13.575" v="314" actId="1038"/>
        <pc:sldMkLst>
          <pc:docMk/>
          <pc:sldMk cId="0" sldId="289"/>
        </pc:sldMkLst>
        <pc:spChg chg="del mod">
          <ac:chgData name="Dan Suciu" userId="10bb65c167223f43" providerId="LiveId" clId="{EBE0AB35-C07B-4E5B-A88C-66E654D29A90}" dt="2021-04-04T11:24:00.592" v="292" actId="478"/>
          <ac:spMkLst>
            <pc:docMk/>
            <pc:sldMk cId="0" sldId="289"/>
            <ac:spMk id="307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04.700" v="294" actId="1076"/>
          <ac:spMkLst>
            <pc:docMk/>
            <pc:sldMk cId="0" sldId="289"/>
            <ac:spMk id="307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08.918" v="295" actId="14100"/>
          <ac:spMkLst>
            <pc:docMk/>
            <pc:sldMk cId="0" sldId="289"/>
            <ac:spMk id="307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4:13.575" v="314" actId="1038"/>
          <ac:spMkLst>
            <pc:docMk/>
            <pc:sldMk cId="0" sldId="289"/>
            <ac:spMk id="30786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4:13.575" v="314" actId="1038"/>
          <ac:grpSpMkLst>
            <pc:docMk/>
            <pc:sldMk cId="0" sldId="289"/>
            <ac:grpSpMk id="30740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4:13.575" v="314" actId="1038"/>
          <ac:grpSpMkLst>
            <pc:docMk/>
            <pc:sldMk cId="0" sldId="289"/>
            <ac:grpSpMk id="30741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4:13.575" v="314" actId="1038"/>
          <ac:grpSpMkLst>
            <pc:docMk/>
            <pc:sldMk cId="0" sldId="289"/>
            <ac:grpSpMk id="30749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4:13.575" v="314" actId="1038"/>
          <ac:grpSpMkLst>
            <pc:docMk/>
            <pc:sldMk cId="0" sldId="289"/>
            <ac:grpSpMk id="30765" creationId="{00000000-0000-0000-0000-000000000000}"/>
          </ac:grpSpMkLst>
        </pc:grpChg>
      </pc:sldChg>
      <pc:sldChg chg="modSp">
        <pc:chgData name="Dan Suciu" userId="10bb65c167223f43" providerId="LiveId" clId="{EBE0AB35-C07B-4E5B-A88C-66E654D29A90}" dt="2021-04-04T11:18:24.160" v="35" actId="1076"/>
        <pc:sldMkLst>
          <pc:docMk/>
          <pc:sldMk cId="0" sldId="290"/>
        </pc:sldMkLst>
        <pc:spChg chg="mod">
          <ac:chgData name="Dan Suciu" userId="10bb65c167223f43" providerId="LiveId" clId="{EBE0AB35-C07B-4E5B-A88C-66E654D29A90}" dt="2021-04-04T11:18:18.605" v="34" actId="14100"/>
          <ac:spMkLst>
            <pc:docMk/>
            <pc:sldMk cId="0" sldId="290"/>
            <ac:spMk id="61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24.160" v="35" actId="1076"/>
          <ac:spMkLst>
            <pc:docMk/>
            <pc:sldMk cId="0" sldId="290"/>
            <ac:spMk id="6148" creationId="{00000000-0000-0000-0000-000000000000}"/>
          </ac:spMkLst>
        </pc:spChg>
      </pc:sldChg>
      <pc:sldChg chg="modSp mod">
        <pc:chgData name="Dan Suciu" userId="10bb65c167223f43" providerId="LiveId" clId="{EBE0AB35-C07B-4E5B-A88C-66E654D29A90}" dt="2021-04-04T11:19:41.124" v="140" actId="1037"/>
        <pc:sldMkLst>
          <pc:docMk/>
          <pc:sldMk cId="0" sldId="291"/>
        </pc:sldMkLst>
        <pc:spChg chg="mod">
          <ac:chgData name="Dan Suciu" userId="10bb65c167223f43" providerId="LiveId" clId="{EBE0AB35-C07B-4E5B-A88C-66E654D29A90}" dt="2021-04-04T11:19:35.900" v="121" actId="14100"/>
          <ac:spMkLst>
            <pc:docMk/>
            <pc:sldMk cId="0" sldId="291"/>
            <ac:spMk id="112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41.124" v="140" actId="1037"/>
          <ac:spMkLst>
            <pc:docMk/>
            <pc:sldMk cId="0" sldId="291"/>
            <ac:spMk id="11268" creationId="{00000000-0000-0000-0000-000000000000}"/>
          </ac:spMkLst>
        </pc:spChg>
        <pc:graphicFrameChg chg="mod">
          <ac:chgData name="Dan Suciu" userId="10bb65c167223f43" providerId="LiveId" clId="{EBE0AB35-C07B-4E5B-A88C-66E654D29A90}" dt="2021-04-04T11:19:41.124" v="140" actId="1037"/>
          <ac:graphicFrameMkLst>
            <pc:docMk/>
            <pc:sldMk cId="0" sldId="291"/>
            <ac:graphicFrameMk id="11269" creationId="{00000000-0000-0000-0000-000000000000}"/>
          </ac:graphicFrameMkLst>
        </pc:graphicFrameChg>
      </pc:sldChg>
      <pc:sldChg chg="modSp mod">
        <pc:chgData name="Dan Suciu" userId="10bb65c167223f43" providerId="LiveId" clId="{EBE0AB35-C07B-4E5B-A88C-66E654D29A90}" dt="2021-04-04T11:21:50.580" v="205" actId="1038"/>
        <pc:sldMkLst>
          <pc:docMk/>
          <pc:sldMk cId="0" sldId="292"/>
        </pc:sldMkLst>
        <pc:spChg chg="mod">
          <ac:chgData name="Dan Suciu" userId="10bb65c167223f43" providerId="LiveId" clId="{EBE0AB35-C07B-4E5B-A88C-66E654D29A90}" dt="2021-04-04T11:21:44.722" v="195" actId="14100"/>
          <ac:spMkLst>
            <pc:docMk/>
            <pc:sldMk cId="0" sldId="292"/>
            <ac:spMk id="184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50.580" v="205" actId="1038"/>
          <ac:spMkLst>
            <pc:docMk/>
            <pc:sldMk cId="0" sldId="292"/>
            <ac:spMk id="18472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1:50.580" v="205" actId="1038"/>
          <ac:grpSpMkLst>
            <pc:docMk/>
            <pc:sldMk cId="0" sldId="292"/>
            <ac:grpSpMk id="18449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1:50.580" v="205" actId="1038"/>
          <ac:grpSpMkLst>
            <pc:docMk/>
            <pc:sldMk cId="0" sldId="292"/>
            <ac:grpSpMk id="18450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1:50.580" v="205" actId="1038"/>
          <ac:grpSpMkLst>
            <pc:docMk/>
            <pc:sldMk cId="0" sldId="292"/>
            <ac:grpSpMk id="18460" creationId="{00000000-0000-0000-0000-000000000000}"/>
          </ac:grpSpMkLst>
        </pc:grpChg>
      </pc:sldChg>
      <pc:sldChg chg="modSp mod">
        <pc:chgData name="Dan Suciu" userId="10bb65c167223f43" providerId="LiveId" clId="{EBE0AB35-C07B-4E5B-A88C-66E654D29A90}" dt="2021-04-04T11:19:14.003" v="116" actId="1037"/>
        <pc:sldMkLst>
          <pc:docMk/>
          <pc:sldMk cId="0" sldId="293"/>
        </pc:sldMkLst>
        <pc:spChg chg="mod">
          <ac:chgData name="Dan Suciu" userId="10bb65c167223f43" providerId="LiveId" clId="{EBE0AB35-C07B-4E5B-A88C-66E654D29A90}" dt="2021-04-04T11:19:07.103" v="89" actId="14100"/>
          <ac:spMkLst>
            <pc:docMk/>
            <pc:sldMk cId="0" sldId="293"/>
            <ac:spMk id="92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14.003" v="116" actId="1037"/>
          <ac:spMkLst>
            <pc:docMk/>
            <pc:sldMk cId="0" sldId="293"/>
            <ac:spMk id="9262" creationId="{00000000-0000-0000-0000-000000000000}"/>
          </ac:spMkLst>
        </pc:spChg>
        <pc:grpChg chg="mod">
          <ac:chgData name="Dan Suciu" userId="10bb65c167223f43" providerId="LiveId" clId="{EBE0AB35-C07B-4E5B-A88C-66E654D29A90}" dt="2021-04-04T11:19:14.003" v="116" actId="1037"/>
          <ac:grpSpMkLst>
            <pc:docMk/>
            <pc:sldMk cId="0" sldId="293"/>
            <ac:grpSpMk id="9241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19:14.003" v="116" actId="1037"/>
          <ac:grpSpMkLst>
            <pc:docMk/>
            <pc:sldMk cId="0" sldId="293"/>
            <ac:grpSpMk id="9242" creationId="{00000000-0000-0000-0000-000000000000}"/>
          </ac:grpSpMkLst>
        </pc:grpChg>
      </pc:sldChg>
      <pc:sldChg chg="modSp">
        <pc:chgData name="Dan Suciu" userId="10bb65c167223f43" providerId="LiveId" clId="{EBE0AB35-C07B-4E5B-A88C-66E654D29A90}" dt="2021-04-04T11:27:08.727" v="402" actId="1036"/>
        <pc:sldMkLst>
          <pc:docMk/>
          <pc:sldMk cId="0" sldId="294"/>
        </pc:sldMkLst>
        <pc:spChg chg="mod">
          <ac:chgData name="Dan Suciu" userId="10bb65c167223f43" providerId="LiveId" clId="{EBE0AB35-C07B-4E5B-A88C-66E654D29A90}" dt="2021-04-04T11:27:08.727" v="402" actId="1036"/>
          <ac:spMkLst>
            <pc:docMk/>
            <pc:sldMk cId="0" sldId="294"/>
            <ac:spMk id="266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05.810" v="258" actId="14100"/>
          <ac:spMkLst>
            <pc:docMk/>
            <pc:sldMk cId="0" sldId="294"/>
            <ac:spMk id="26628" creationId="{00000000-0000-0000-0000-000000000000}"/>
          </ac:spMkLst>
        </pc:spChg>
        <pc:picChg chg="mod">
          <ac:chgData name="Dan Suciu" userId="10bb65c167223f43" providerId="LiveId" clId="{EBE0AB35-C07B-4E5B-A88C-66E654D29A90}" dt="2021-04-04T11:23:10.359" v="261" actId="1036"/>
          <ac:picMkLst>
            <pc:docMk/>
            <pc:sldMk cId="0" sldId="294"/>
            <ac:picMk id="26629" creationId="{00000000-0000-0000-0000-000000000000}"/>
          </ac:picMkLst>
        </pc:picChg>
      </pc:sldChg>
      <pc:sldChg chg="modSp">
        <pc:chgData name="Dan Suciu" userId="10bb65c167223f43" providerId="LiveId" clId="{EBE0AB35-C07B-4E5B-A88C-66E654D29A90}" dt="2021-04-04T11:18:41.101" v="67" actId="1076"/>
        <pc:sldMkLst>
          <pc:docMk/>
          <pc:sldMk cId="0" sldId="295"/>
        </pc:sldMkLst>
        <pc:spChg chg="mod">
          <ac:chgData name="Dan Suciu" userId="10bb65c167223f43" providerId="LiveId" clId="{EBE0AB35-C07B-4E5B-A88C-66E654D29A90}" dt="2021-04-04T11:18:30.047" v="36" actId="14100"/>
          <ac:spMkLst>
            <pc:docMk/>
            <pc:sldMk cId="0" sldId="295"/>
            <ac:spMk id="71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41.101" v="67" actId="1076"/>
          <ac:spMkLst>
            <pc:docMk/>
            <pc:sldMk cId="0" sldId="295"/>
            <ac:spMk id="71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1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2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2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2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36.821" v="66" actId="1036"/>
          <ac:spMkLst>
            <pc:docMk/>
            <pc:sldMk cId="0" sldId="295"/>
            <ac:spMk id="7203" creationId="{00000000-0000-0000-0000-000000000000}"/>
          </ac:spMkLst>
        </pc:spChg>
        <pc:grpChg chg="mod">
          <ac:chgData name="Dan Suciu" userId="10bb65c167223f43" providerId="LiveId" clId="{EBE0AB35-C07B-4E5B-A88C-66E654D29A90}" dt="2021-04-04T11:18:36.821" v="66" actId="1036"/>
          <ac:grpSpMkLst>
            <pc:docMk/>
            <pc:sldMk cId="0" sldId="295"/>
            <ac:grpSpMk id="7191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18:36.821" v="66" actId="1036"/>
          <ac:grpSpMkLst>
            <pc:docMk/>
            <pc:sldMk cId="0" sldId="295"/>
            <ac:grpSpMk id="7192" creationId="{00000000-0000-0000-0000-000000000000}"/>
          </ac:grpSpMkLst>
        </pc:grpChg>
      </pc:sldChg>
      <pc:sldChg chg="modSp mod">
        <pc:chgData name="Dan Suciu" userId="10bb65c167223f43" providerId="LiveId" clId="{EBE0AB35-C07B-4E5B-A88C-66E654D29A90}" dt="2021-04-04T11:19:25.560" v="119" actId="1076"/>
        <pc:sldMkLst>
          <pc:docMk/>
          <pc:sldMk cId="0" sldId="296"/>
        </pc:sldMkLst>
        <pc:spChg chg="mod">
          <ac:chgData name="Dan Suciu" userId="10bb65c167223f43" providerId="LiveId" clId="{EBE0AB35-C07B-4E5B-A88C-66E654D29A90}" dt="2021-04-04T11:19:21.047" v="118" actId="14100"/>
          <ac:spMkLst>
            <pc:docMk/>
            <pc:sldMk cId="0" sldId="296"/>
            <ac:spMk id="102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25.560" v="119" actId="1076"/>
          <ac:spMkLst>
            <pc:docMk/>
            <pc:sldMk cId="0" sldId="296"/>
            <ac:spMk id="10244" creationId="{00000000-0000-0000-0000-000000000000}"/>
          </ac:spMkLst>
        </pc:spChg>
      </pc:sldChg>
      <pc:sldChg chg="modSp mod">
        <pc:chgData name="Dan Suciu" userId="10bb65c167223f43" providerId="LiveId" clId="{EBE0AB35-C07B-4E5B-A88C-66E654D29A90}" dt="2021-04-04T11:18:59.162" v="87" actId="1038"/>
        <pc:sldMkLst>
          <pc:docMk/>
          <pc:sldMk cId="0" sldId="297"/>
        </pc:sldMkLst>
        <pc:spChg chg="mod">
          <ac:chgData name="Dan Suciu" userId="10bb65c167223f43" providerId="LiveId" clId="{EBE0AB35-C07B-4E5B-A88C-66E654D29A90}" dt="2021-04-04T11:18:53.016" v="69" actId="14100"/>
          <ac:spMkLst>
            <pc:docMk/>
            <pc:sldMk cId="0" sldId="297"/>
            <ac:spMk id="81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1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2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59.162" v="87" actId="1038"/>
          <ac:spMkLst>
            <pc:docMk/>
            <pc:sldMk cId="0" sldId="297"/>
            <ac:spMk id="8309" creationId="{00000000-0000-0000-0000-000000000000}"/>
          </ac:spMkLst>
        </pc:spChg>
        <pc:grpChg chg="mod">
          <ac:chgData name="Dan Suciu" userId="10bb65c167223f43" providerId="LiveId" clId="{EBE0AB35-C07B-4E5B-A88C-66E654D29A90}" dt="2021-04-04T11:18:59.162" v="87" actId="1038"/>
          <ac:grpSpMkLst>
            <pc:docMk/>
            <pc:sldMk cId="0" sldId="297"/>
            <ac:grpSpMk id="8197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18:59.162" v="87" actId="1038"/>
          <ac:grpSpMkLst>
            <pc:docMk/>
            <pc:sldMk cId="0" sldId="297"/>
            <ac:grpSpMk id="288881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18:59.162" v="87" actId="1038"/>
          <ac:grpSpMkLst>
            <pc:docMk/>
            <pc:sldMk cId="0" sldId="297"/>
            <ac:grpSpMk id="288882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18:59.162" v="87" actId="1038"/>
          <ac:grpSpMkLst>
            <pc:docMk/>
            <pc:sldMk cId="0" sldId="297"/>
            <ac:grpSpMk id="288884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18:59.162" v="87" actId="1038"/>
          <ac:grpSpMkLst>
            <pc:docMk/>
            <pc:sldMk cId="0" sldId="297"/>
            <ac:grpSpMk id="288885" creationId="{00000000-0000-0000-0000-000000000000}"/>
          </ac:grpSpMkLst>
        </pc:grpChg>
      </pc:sldChg>
      <pc:sldChg chg="delSp modSp">
        <pc:chgData name="Dan Suciu" userId="10bb65c167223f43" providerId="LiveId" clId="{EBE0AB35-C07B-4E5B-A88C-66E654D29A90}" dt="2021-04-04T11:23:55.764" v="291" actId="478"/>
        <pc:sldMkLst>
          <pc:docMk/>
          <pc:sldMk cId="0" sldId="299"/>
        </pc:sldMkLst>
        <pc:spChg chg="del mod">
          <ac:chgData name="Dan Suciu" userId="10bb65c167223f43" providerId="LiveId" clId="{EBE0AB35-C07B-4E5B-A88C-66E654D29A90}" dt="2021-04-04T11:23:55.764" v="291" actId="478"/>
          <ac:spMkLst>
            <pc:docMk/>
            <pc:sldMk cId="0" sldId="299"/>
            <ac:spMk id="296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43.667" v="283" actId="14100"/>
          <ac:spMkLst>
            <pc:docMk/>
            <pc:sldMk cId="0" sldId="299"/>
            <ac:spMk id="296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50.187" v="290" actId="1038"/>
          <ac:spMkLst>
            <pc:docMk/>
            <pc:sldMk cId="0" sldId="299"/>
            <ac:spMk id="29700" creationId="{00000000-0000-0000-0000-000000000000}"/>
          </ac:spMkLst>
        </pc:spChg>
        <pc:graphicFrameChg chg="mod">
          <ac:chgData name="Dan Suciu" userId="10bb65c167223f43" providerId="LiveId" clId="{EBE0AB35-C07B-4E5B-A88C-66E654D29A90}" dt="2021-04-04T11:23:50.187" v="290" actId="1038"/>
          <ac:graphicFrameMkLst>
            <pc:docMk/>
            <pc:sldMk cId="0" sldId="299"/>
            <ac:graphicFrameMk id="29701" creationId="{00000000-0000-0000-0000-000000000000}"/>
          </ac:graphicFrameMkLst>
        </pc:graphicFrameChg>
      </pc:sldChg>
      <pc:sldChg chg="delSp modSp mod modShow">
        <pc:chgData name="Dan Suciu" userId="10bb65c167223f43" providerId="LiveId" clId="{EBE0AB35-C07B-4E5B-A88C-66E654D29A90}" dt="2021-04-11T13:16:36.069" v="414" actId="729"/>
        <pc:sldMkLst>
          <pc:docMk/>
          <pc:sldMk cId="0" sldId="311"/>
        </pc:sldMkLst>
        <pc:spChg chg="del mod">
          <ac:chgData name="Dan Suciu" userId="10bb65c167223f43" providerId="LiveId" clId="{EBE0AB35-C07B-4E5B-A88C-66E654D29A90}" dt="2021-04-04T11:25:49.754" v="397" actId="478"/>
          <ac:spMkLst>
            <pc:docMk/>
            <pc:sldMk cId="0" sldId="311"/>
            <ac:spMk id="317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36.642" v="394" actId="1076"/>
          <ac:spMkLst>
            <pc:docMk/>
            <pc:sldMk cId="0" sldId="311"/>
            <ac:spMk id="317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5:41.883" v="396" actId="1076"/>
          <ac:spMkLst>
            <pc:docMk/>
            <pc:sldMk cId="0" sldId="311"/>
            <ac:spMk id="31748" creationId="{00000000-0000-0000-0000-000000000000}"/>
          </ac:spMkLst>
        </pc:spChg>
      </pc:sldChg>
      <pc:sldChg chg="modSp mod">
        <pc:chgData name="Dan Suciu" userId="10bb65c167223f43" providerId="LiveId" clId="{EBE0AB35-C07B-4E5B-A88C-66E654D29A90}" dt="2021-04-04T11:22:05.121" v="219" actId="1035"/>
        <pc:sldMkLst>
          <pc:docMk/>
          <pc:sldMk cId="0" sldId="312"/>
        </pc:sldMkLst>
        <pc:spChg chg="mod">
          <ac:chgData name="Dan Suciu" userId="10bb65c167223f43" providerId="LiveId" clId="{EBE0AB35-C07B-4E5B-A88C-66E654D29A90}" dt="2021-04-04T11:21:56.539" v="207" actId="14100"/>
          <ac:spMkLst>
            <pc:docMk/>
            <pc:sldMk cId="0" sldId="312"/>
            <ac:spMk id="194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0.395" v="208" actId="14100"/>
          <ac:spMkLst>
            <pc:docMk/>
            <pc:sldMk cId="0" sldId="312"/>
            <ac:spMk id="194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4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5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5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5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5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5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5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5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5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05.121" v="219" actId="1035"/>
          <ac:spMkLst>
            <pc:docMk/>
            <pc:sldMk cId="0" sldId="312"/>
            <ac:spMk id="19509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2:05.121" v="219" actId="1035"/>
          <ac:grpSpMkLst>
            <pc:docMk/>
            <pc:sldMk cId="0" sldId="312"/>
            <ac:grpSpMk id="304184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05.121" v="219" actId="1035"/>
          <ac:grpSpMkLst>
            <pc:docMk/>
            <pc:sldMk cId="0" sldId="312"/>
            <ac:grpSpMk id="304185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05.121" v="219" actId="1035"/>
          <ac:grpSpMkLst>
            <pc:docMk/>
            <pc:sldMk cId="0" sldId="312"/>
            <ac:grpSpMk id="304186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05.121" v="219" actId="1035"/>
          <ac:grpSpMkLst>
            <pc:docMk/>
            <pc:sldMk cId="0" sldId="312"/>
            <ac:grpSpMk id="304187" creationId="{00000000-0000-0000-0000-000000000000}"/>
          </ac:grpSpMkLst>
        </pc:grpChg>
      </pc:sldChg>
      <pc:sldChg chg="modSp modNotes">
        <pc:chgData name="Dan Suciu" userId="10bb65c167223f43" providerId="LiveId" clId="{EBE0AB35-C07B-4E5B-A88C-66E654D29A90}" dt="2021-04-04T11:22:40.553" v="251" actId="1038"/>
        <pc:sldMkLst>
          <pc:docMk/>
          <pc:sldMk cId="0" sldId="313"/>
        </pc:sldMkLst>
        <pc:spChg chg="mod">
          <ac:chgData name="Dan Suciu" userId="10bb65c167223f43" providerId="LiveId" clId="{EBE0AB35-C07B-4E5B-A88C-66E654D29A90}" dt="2021-04-04T11:22:27.645" v="237" actId="120"/>
          <ac:spMkLst>
            <pc:docMk/>
            <pc:sldMk cId="0" sldId="313"/>
            <ac:spMk id="1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5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40.553" v="251" actId="1038"/>
          <ac:spMkLst>
            <pc:docMk/>
            <pc:sldMk cId="0" sldId="313"/>
            <ac:spMk id="22629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2:40.553" v="251" actId="1038"/>
          <ac:grpSpMkLst>
            <pc:docMk/>
            <pc:sldMk cId="0" sldId="313"/>
            <ac:grpSpMk id="305196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40.553" v="251" actId="1038"/>
          <ac:grpSpMkLst>
            <pc:docMk/>
            <pc:sldMk cId="0" sldId="313"/>
            <ac:grpSpMk id="305197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40.553" v="251" actId="1038"/>
          <ac:grpSpMkLst>
            <pc:docMk/>
            <pc:sldMk cId="0" sldId="313"/>
            <ac:grpSpMk id="305228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40.553" v="251" actId="1038"/>
          <ac:grpSpMkLst>
            <pc:docMk/>
            <pc:sldMk cId="0" sldId="313"/>
            <ac:grpSpMk id="305261" creationId="{00000000-0000-0000-0000-000000000000}"/>
          </ac:grpSpMkLst>
        </pc:grpChg>
      </pc:sldChg>
      <pc:sldChg chg="addSp delSp modSp">
        <pc:chgData name="Dan Suciu" userId="10bb65c167223f43" providerId="LiveId" clId="{EBE0AB35-C07B-4E5B-A88C-66E654D29A90}" dt="2021-04-04T11:22:22.004" v="235" actId="1035"/>
        <pc:sldMkLst>
          <pc:docMk/>
          <pc:sldMk cId="0" sldId="315"/>
        </pc:sldMkLst>
        <pc:spChg chg="add mod">
          <ac:chgData name="Dan Suciu" userId="10bb65c167223f43" providerId="LiveId" clId="{EBE0AB35-C07B-4E5B-A88C-66E654D29A90}" dt="2021-04-04T11:22:14.364" v="221"/>
          <ac:spMkLst>
            <pc:docMk/>
            <pc:sldMk cId="0" sldId="315"/>
            <ac:spMk id="73" creationId="{3DCD5614-5433-4E55-B792-D8919E572041}"/>
          </ac:spMkLst>
        </pc:spChg>
        <pc:spChg chg="del mod">
          <ac:chgData name="Dan Suciu" userId="10bb65c167223f43" providerId="LiveId" clId="{EBE0AB35-C07B-4E5B-A88C-66E654D29A90}" dt="2021-04-04T11:22:10.403" v="220" actId="478"/>
          <ac:spMkLst>
            <pc:docMk/>
            <pc:sldMk cId="0" sldId="315"/>
            <ac:spMk id="204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17.266" v="222" actId="14100"/>
          <ac:spMkLst>
            <pc:docMk/>
            <pc:sldMk cId="0" sldId="315"/>
            <ac:spMk id="204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4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4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4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4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4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4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4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4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4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205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3072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2:22.004" v="235" actId="1035"/>
          <ac:spMkLst>
            <pc:docMk/>
            <pc:sldMk cId="0" sldId="315"/>
            <ac:spMk id="307248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2:22.004" v="235" actId="1035"/>
          <ac:grpSpMkLst>
            <pc:docMk/>
            <pc:sldMk cId="0" sldId="315"/>
            <ac:grpSpMk id="20485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22.004" v="235" actId="1035"/>
          <ac:grpSpMkLst>
            <pc:docMk/>
            <pc:sldMk cId="0" sldId="315"/>
            <ac:grpSpMk id="20490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22.004" v="235" actId="1035"/>
          <ac:grpSpMkLst>
            <pc:docMk/>
            <pc:sldMk cId="0" sldId="315"/>
            <ac:grpSpMk id="20512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22.004" v="235" actId="1035"/>
          <ac:grpSpMkLst>
            <pc:docMk/>
            <pc:sldMk cId="0" sldId="315"/>
            <ac:grpSpMk id="307273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2:22.004" v="235" actId="1035"/>
          <ac:grpSpMkLst>
            <pc:docMk/>
            <pc:sldMk cId="0" sldId="315"/>
            <ac:grpSpMk id="307274" creationId="{00000000-0000-0000-0000-000000000000}"/>
          </ac:grpSpMkLst>
        </pc:grpChg>
      </pc:sldChg>
      <pc:sldChg chg="addSp delSp modSp">
        <pc:chgData name="Dan Suciu" userId="10bb65c167223f43" providerId="LiveId" clId="{EBE0AB35-C07B-4E5B-A88C-66E654D29A90}" dt="2021-04-04T11:22:51.109" v="253"/>
        <pc:sldMkLst>
          <pc:docMk/>
          <pc:sldMk cId="0" sldId="316"/>
        </pc:sldMkLst>
        <pc:spChg chg="add mod">
          <ac:chgData name="Dan Suciu" userId="10bb65c167223f43" providerId="LiveId" clId="{EBE0AB35-C07B-4E5B-A88C-66E654D29A90}" dt="2021-04-04T11:22:51.109" v="253"/>
          <ac:spMkLst>
            <pc:docMk/>
            <pc:sldMk cId="0" sldId="316"/>
            <ac:spMk id="67" creationId="{D05364EF-8819-44A2-ACC0-4E87CC42F58C}"/>
          </ac:spMkLst>
        </pc:spChg>
        <pc:spChg chg="del mod">
          <ac:chgData name="Dan Suciu" userId="10bb65c167223f43" providerId="LiveId" clId="{EBE0AB35-C07B-4E5B-A88C-66E654D29A90}" dt="2021-04-04T11:22:50.707" v="252" actId="478"/>
          <ac:spMkLst>
            <pc:docMk/>
            <pc:sldMk cId="0" sldId="316"/>
            <ac:spMk id="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5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236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6"/>
            <ac:spMk id="308291" creationId="{00000000-0000-0000-0000-000000000000}"/>
          </ac:spMkLst>
        </pc:spChg>
        <pc:grpChg chg="mod">
          <ac:chgData name="Dan Suciu" userId="10bb65c167223f43" providerId="LiveId" clId="{EBE0AB35-C07B-4E5B-A88C-66E654D29A90}" dt="2021-04-04T11:16:45.887" v="1"/>
          <ac:grpSpMkLst>
            <pc:docMk/>
            <pc:sldMk cId="0" sldId="316"/>
            <ac:grpSpMk id="308228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16:45.887" v="1"/>
          <ac:grpSpMkLst>
            <pc:docMk/>
            <pc:sldMk cId="0" sldId="316"/>
            <ac:grpSpMk id="308260" creationId="{00000000-0000-0000-0000-000000000000}"/>
          </ac:grpSpMkLst>
        </pc:grpChg>
      </pc:sldChg>
      <pc:sldChg chg="addSp delSp modSp">
        <pc:chgData name="Dan Suciu" userId="10bb65c167223f43" providerId="LiveId" clId="{EBE0AB35-C07B-4E5B-A88C-66E654D29A90}" dt="2021-04-04T11:22:55.218" v="255"/>
        <pc:sldMkLst>
          <pc:docMk/>
          <pc:sldMk cId="0" sldId="317"/>
        </pc:sldMkLst>
        <pc:spChg chg="add mod">
          <ac:chgData name="Dan Suciu" userId="10bb65c167223f43" providerId="LiveId" clId="{EBE0AB35-C07B-4E5B-A88C-66E654D29A90}" dt="2021-04-04T11:22:55.218" v="255"/>
          <ac:spMkLst>
            <pc:docMk/>
            <pc:sldMk cId="0" sldId="317"/>
            <ac:spMk id="70" creationId="{E6BECFE1-D037-438B-89CD-698BF6A29F88}"/>
          </ac:spMkLst>
        </pc:spChg>
        <pc:spChg chg="del mod">
          <ac:chgData name="Dan Suciu" userId="10bb65c167223f43" providerId="LiveId" clId="{EBE0AB35-C07B-4E5B-A88C-66E654D29A90}" dt="2021-04-04T11:22:54.513" v="254" actId="478"/>
          <ac:spMkLst>
            <pc:docMk/>
            <pc:sldMk cId="0" sldId="317"/>
            <ac:spMk id="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5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4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4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7"/>
            <ac:spMk id="24646" creationId="{00000000-0000-0000-0000-000000000000}"/>
          </ac:spMkLst>
        </pc:spChg>
        <pc:grpChg chg="mod">
          <ac:chgData name="Dan Suciu" userId="10bb65c167223f43" providerId="LiveId" clId="{EBE0AB35-C07B-4E5B-A88C-66E654D29A90}" dt="2021-04-04T11:16:45.887" v="1"/>
          <ac:grpSpMkLst>
            <pc:docMk/>
            <pc:sldMk cId="0" sldId="317"/>
            <ac:grpSpMk id="24582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16:45.887" v="1"/>
          <ac:grpSpMkLst>
            <pc:docMk/>
            <pc:sldMk cId="0" sldId="317"/>
            <ac:grpSpMk id="309293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16:45.887" v="1"/>
          <ac:grpSpMkLst>
            <pc:docMk/>
            <pc:sldMk cId="0" sldId="317"/>
            <ac:grpSpMk id="309294" creationId="{00000000-0000-0000-0000-000000000000}"/>
          </ac:grpSpMkLst>
        </pc:grpChg>
      </pc:sldChg>
      <pc:sldChg chg="addSp delSp modSp">
        <pc:chgData name="Dan Suciu" userId="10bb65c167223f43" providerId="LiveId" clId="{EBE0AB35-C07B-4E5B-A88C-66E654D29A90}" dt="2021-04-04T11:22:59.412" v="257"/>
        <pc:sldMkLst>
          <pc:docMk/>
          <pc:sldMk cId="0" sldId="318"/>
        </pc:sldMkLst>
        <pc:spChg chg="add mod">
          <ac:chgData name="Dan Suciu" userId="10bb65c167223f43" providerId="LiveId" clId="{EBE0AB35-C07B-4E5B-A88C-66E654D29A90}" dt="2021-04-04T11:22:59.412" v="257"/>
          <ac:spMkLst>
            <pc:docMk/>
            <pc:sldMk cId="0" sldId="318"/>
            <ac:spMk id="36" creationId="{58109FC3-1C9B-4EA4-855F-34403A4635DA}"/>
          </ac:spMkLst>
        </pc:spChg>
        <pc:spChg chg="del mod">
          <ac:chgData name="Dan Suciu" userId="10bb65c167223f43" providerId="LiveId" clId="{EBE0AB35-C07B-4E5B-A88C-66E654D29A90}" dt="2021-04-04T11:22:58.846" v="256" actId="478"/>
          <ac:spMkLst>
            <pc:docMk/>
            <pc:sldMk cId="0" sldId="318"/>
            <ac:spMk id="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18"/>
            <ac:spMk id="25636" creationId="{00000000-0000-0000-0000-000000000000}"/>
          </ac:spMkLst>
        </pc:spChg>
        <pc:grpChg chg="mod">
          <ac:chgData name="Dan Suciu" userId="10bb65c167223f43" providerId="LiveId" clId="{EBE0AB35-C07B-4E5B-A88C-66E654D29A90}" dt="2021-04-04T11:16:45.887" v="1"/>
          <ac:grpSpMkLst>
            <pc:docMk/>
            <pc:sldMk cId="0" sldId="318"/>
            <ac:grpSpMk id="25606" creationId="{00000000-0000-0000-0000-000000000000}"/>
          </ac:grpSpMkLst>
        </pc:grpChg>
      </pc:sldChg>
      <pc:sldChg chg="addSp delSp modSp">
        <pc:chgData name="Dan Suciu" userId="10bb65c167223f43" providerId="LiveId" clId="{EBE0AB35-C07B-4E5B-A88C-66E654D29A90}" dt="2021-04-04T11:27:13.849" v="404"/>
        <pc:sldMkLst>
          <pc:docMk/>
          <pc:sldMk cId="0" sldId="319"/>
        </pc:sldMkLst>
        <pc:spChg chg="add mod">
          <ac:chgData name="Dan Suciu" userId="10bb65c167223f43" providerId="LiveId" clId="{EBE0AB35-C07B-4E5B-A88C-66E654D29A90}" dt="2021-04-04T11:27:13.849" v="404"/>
          <ac:spMkLst>
            <pc:docMk/>
            <pc:sldMk cId="0" sldId="319"/>
            <ac:spMk id="24" creationId="{EBE3D4FC-7869-4935-A8DB-C2622702EC8D}"/>
          </ac:spMkLst>
        </pc:spChg>
        <pc:spChg chg="del mod">
          <ac:chgData name="Dan Suciu" userId="10bb65c167223f43" providerId="LiveId" clId="{EBE0AB35-C07B-4E5B-A88C-66E654D29A90}" dt="2021-04-04T11:27:13.423" v="403" actId="478"/>
          <ac:spMkLst>
            <pc:docMk/>
            <pc:sldMk cId="0" sldId="319"/>
            <ac:spMk id="276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15.752" v="262" actId="14100"/>
          <ac:spMkLst>
            <pc:docMk/>
            <pc:sldMk cId="0" sldId="319"/>
            <ac:spMk id="276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3:26.209" v="277" actId="1037"/>
          <ac:spMkLst>
            <pc:docMk/>
            <pc:sldMk cId="0" sldId="319"/>
            <ac:spMk id="27672" creationId="{00000000-0000-0000-0000-000000000000}"/>
          </ac:spMkLst>
        </pc:spChg>
        <pc:picChg chg="mod">
          <ac:chgData name="Dan Suciu" userId="10bb65c167223f43" providerId="LiveId" clId="{EBE0AB35-C07B-4E5B-A88C-66E654D29A90}" dt="2021-04-04T11:23:26.209" v="277" actId="1037"/>
          <ac:picMkLst>
            <pc:docMk/>
            <pc:sldMk cId="0" sldId="319"/>
            <ac:picMk id="27653" creationId="{00000000-0000-0000-0000-000000000000}"/>
          </ac:picMkLst>
        </pc:picChg>
      </pc:sldChg>
      <pc:sldChg chg="modSp">
        <pc:chgData name="Dan Suciu" userId="10bb65c167223f43" providerId="LiveId" clId="{EBE0AB35-C07B-4E5B-A88C-66E654D29A90}" dt="2021-04-04T11:17:49.911" v="29" actId="1076"/>
        <pc:sldMkLst>
          <pc:docMk/>
          <pc:sldMk cId="0" sldId="320"/>
        </pc:sldMkLst>
        <pc:spChg chg="mod">
          <ac:chgData name="Dan Suciu" userId="10bb65c167223f43" providerId="LiveId" clId="{EBE0AB35-C07B-4E5B-A88C-66E654D29A90}" dt="2021-04-04T11:17:47.275" v="28" actId="14100"/>
          <ac:spMkLst>
            <pc:docMk/>
            <pc:sldMk cId="0" sldId="320"/>
            <ac:spMk id="51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7:49.911" v="29" actId="1076"/>
          <ac:spMkLst>
            <pc:docMk/>
            <pc:sldMk cId="0" sldId="320"/>
            <ac:spMk id="5124" creationId="{00000000-0000-0000-0000-000000000000}"/>
          </ac:spMkLst>
        </pc:spChg>
      </pc:sldChg>
      <pc:sldChg chg="modSp mod">
        <pc:chgData name="Dan Suciu" userId="10bb65c167223f43" providerId="LiveId" clId="{EBE0AB35-C07B-4E5B-A88C-66E654D29A90}" dt="2021-04-04T11:19:52.667" v="143" actId="1076"/>
        <pc:sldMkLst>
          <pc:docMk/>
          <pc:sldMk cId="0" sldId="321"/>
        </pc:sldMkLst>
        <pc:spChg chg="mod">
          <ac:chgData name="Dan Suciu" userId="10bb65c167223f43" providerId="LiveId" clId="{EBE0AB35-C07B-4E5B-A88C-66E654D29A90}" dt="2021-04-04T11:19:48.770" v="142" actId="14100"/>
          <ac:spMkLst>
            <pc:docMk/>
            <pc:sldMk cId="0" sldId="321"/>
            <ac:spMk id="122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9:52.667" v="143" actId="1076"/>
          <ac:spMkLst>
            <pc:docMk/>
            <pc:sldMk cId="0" sldId="321"/>
            <ac:spMk id="12292" creationId="{00000000-0000-0000-0000-000000000000}"/>
          </ac:spMkLst>
        </pc:spChg>
      </pc:sldChg>
      <pc:sldChg chg="modSp mod">
        <pc:chgData name="Dan Suciu" userId="10bb65c167223f43" providerId="LiveId" clId="{EBE0AB35-C07B-4E5B-A88C-66E654D29A90}" dt="2021-04-04T11:20:15.574" v="152" actId="1038"/>
        <pc:sldMkLst>
          <pc:docMk/>
          <pc:sldMk cId="0" sldId="322"/>
        </pc:sldMkLst>
        <pc:spChg chg="mod">
          <ac:chgData name="Dan Suciu" userId="10bb65c167223f43" providerId="LiveId" clId="{EBE0AB35-C07B-4E5B-A88C-66E654D29A90}" dt="2021-04-04T11:19:58.701" v="145" actId="14100"/>
          <ac:spMkLst>
            <pc:docMk/>
            <pc:sldMk cId="0" sldId="322"/>
            <ac:spMk id="133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4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4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15.574" v="152" actId="1038"/>
          <ac:spMkLst>
            <pc:docMk/>
            <pc:sldMk cId="0" sldId="322"/>
            <ac:spMk id="13344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0:15.574" v="152" actId="1038"/>
          <ac:grpSpMkLst>
            <pc:docMk/>
            <pc:sldMk cId="0" sldId="322"/>
            <ac:grpSpMk id="13317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0:15.574" v="152" actId="1038"/>
          <ac:grpSpMkLst>
            <pc:docMk/>
            <pc:sldMk cId="0" sldId="322"/>
            <ac:grpSpMk id="13319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0:15.574" v="152" actId="1038"/>
          <ac:grpSpMkLst>
            <pc:docMk/>
            <pc:sldMk cId="0" sldId="322"/>
            <ac:grpSpMk id="13320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0:15.574" v="152" actId="1038"/>
          <ac:grpSpMkLst>
            <pc:docMk/>
            <pc:sldMk cId="0" sldId="322"/>
            <ac:grpSpMk id="13321" creationId="{00000000-0000-0000-0000-000000000000}"/>
          </ac:grpSpMkLst>
        </pc:grpChg>
      </pc:sldChg>
      <pc:sldChg chg="modSp">
        <pc:chgData name="Dan Suciu" userId="10bb65c167223f43" providerId="LiveId" clId="{EBE0AB35-C07B-4E5B-A88C-66E654D29A90}" dt="2021-04-04T11:20:37.972" v="159" actId="14100"/>
        <pc:sldMkLst>
          <pc:docMk/>
          <pc:sldMk cId="0" sldId="323"/>
        </pc:sldMkLst>
        <pc:spChg chg="mod">
          <ac:chgData name="Dan Suciu" userId="10bb65c167223f43" providerId="LiveId" clId="{EBE0AB35-C07B-4E5B-A88C-66E654D29A90}" dt="2021-04-04T11:20:37.972" v="159" actId="14100"/>
          <ac:spMkLst>
            <pc:docMk/>
            <pc:sldMk cId="0" sldId="323"/>
            <ac:spMk id="1433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4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4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4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4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4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5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6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6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6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6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26.739" v="158" actId="1038"/>
          <ac:spMkLst>
            <pc:docMk/>
            <pc:sldMk cId="0" sldId="323"/>
            <ac:spMk id="14368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0:26.739" v="158" actId="1038"/>
          <ac:grpSpMkLst>
            <pc:docMk/>
            <pc:sldMk cId="0" sldId="323"/>
            <ac:grpSpMk id="14342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0:26.739" v="158" actId="1038"/>
          <ac:grpSpMkLst>
            <pc:docMk/>
            <pc:sldMk cId="0" sldId="323"/>
            <ac:grpSpMk id="14343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0:26.739" v="158" actId="1038"/>
          <ac:grpSpMkLst>
            <pc:docMk/>
            <pc:sldMk cId="0" sldId="323"/>
            <ac:grpSpMk id="14344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0:26.739" v="158" actId="1038"/>
          <ac:grpSpMkLst>
            <pc:docMk/>
            <pc:sldMk cId="0" sldId="323"/>
            <ac:grpSpMk id="14345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0:26.739" v="158" actId="1038"/>
          <ac:grpSpMkLst>
            <pc:docMk/>
            <pc:sldMk cId="0" sldId="323"/>
            <ac:grpSpMk id="316454" creationId="{00000000-0000-0000-0000-000000000000}"/>
          </ac:grpSpMkLst>
        </pc:grpChg>
      </pc:sldChg>
      <pc:sldChg chg="modSp">
        <pc:chgData name="Dan Suciu" userId="10bb65c167223f43" providerId="LiveId" clId="{EBE0AB35-C07B-4E5B-A88C-66E654D29A90}" dt="2021-04-04T11:21:00.100" v="173" actId="1035"/>
        <pc:sldMkLst>
          <pc:docMk/>
          <pc:sldMk cId="0" sldId="325"/>
        </pc:sldMkLst>
        <pc:spChg chg="mod">
          <ac:chgData name="Dan Suciu" userId="10bb65c167223f43" providerId="LiveId" clId="{EBE0AB35-C07B-4E5B-A88C-66E654D29A90}" dt="2021-04-04T11:21:00.100" v="173" actId="1035"/>
          <ac:spMkLst>
            <pc:docMk/>
            <pc:sldMk cId="0" sldId="325"/>
            <ac:spMk id="1536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6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54.769" v="168" actId="1037"/>
          <ac:spMkLst>
            <pc:docMk/>
            <pc:sldMk cId="0" sldId="325"/>
            <ac:spMk id="1536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6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6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7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7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7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7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7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7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7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7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7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0:44.987" v="165" actId="1038"/>
          <ac:spMkLst>
            <pc:docMk/>
            <pc:sldMk cId="0" sldId="325"/>
            <ac:spMk id="15390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0:44.987" v="165" actId="1038"/>
          <ac:grpSpMkLst>
            <pc:docMk/>
            <pc:sldMk cId="0" sldId="325"/>
            <ac:grpSpMk id="15366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0:44.987" v="165" actId="1038"/>
          <ac:grpSpMkLst>
            <pc:docMk/>
            <pc:sldMk cId="0" sldId="325"/>
            <ac:grpSpMk id="15368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0:44.987" v="165" actId="1038"/>
          <ac:grpSpMkLst>
            <pc:docMk/>
            <pc:sldMk cId="0" sldId="325"/>
            <ac:grpSpMk id="15372" creationId="{00000000-0000-0000-0000-000000000000}"/>
          </ac:grpSpMkLst>
        </pc:grpChg>
      </pc:sldChg>
      <pc:sldChg chg="modSp">
        <pc:chgData name="Dan Suciu" userId="10bb65c167223f43" providerId="LiveId" clId="{EBE0AB35-C07B-4E5B-A88C-66E654D29A90}" dt="2021-04-04T11:21:18.996" v="184" actId="1037"/>
        <pc:sldMkLst>
          <pc:docMk/>
          <pc:sldMk cId="0" sldId="326"/>
        </pc:sldMkLst>
        <pc:spChg chg="mod">
          <ac:chgData name="Dan Suciu" userId="10bb65c167223f43" providerId="LiveId" clId="{EBE0AB35-C07B-4E5B-A88C-66E654D29A90}" dt="2021-04-04T11:21:12.666" v="180" actId="14100"/>
          <ac:spMkLst>
            <pc:docMk/>
            <pc:sldMk cId="0" sldId="326"/>
            <ac:spMk id="1638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38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18.996" v="184" actId="1037"/>
          <ac:spMkLst>
            <pc:docMk/>
            <pc:sldMk cId="0" sldId="326"/>
            <ac:spMk id="1638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39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39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39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39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39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39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39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3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0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1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07.703" v="179" actId="1038"/>
          <ac:spMkLst>
            <pc:docMk/>
            <pc:sldMk cId="0" sldId="326"/>
            <ac:spMk id="16413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1:07.703" v="179" actId="1038"/>
          <ac:grpSpMkLst>
            <pc:docMk/>
            <pc:sldMk cId="0" sldId="326"/>
            <ac:grpSpMk id="16390" creationId="{00000000-0000-0000-0000-000000000000}"/>
          </ac:grpSpMkLst>
        </pc:grpChg>
        <pc:grpChg chg="mod">
          <ac:chgData name="Dan Suciu" userId="10bb65c167223f43" providerId="LiveId" clId="{EBE0AB35-C07B-4E5B-A88C-66E654D29A90}" dt="2021-04-04T11:21:07.703" v="179" actId="1038"/>
          <ac:grpSpMkLst>
            <pc:docMk/>
            <pc:sldMk cId="0" sldId="326"/>
            <ac:grpSpMk id="16398" creationId="{00000000-0000-0000-0000-000000000000}"/>
          </ac:grpSpMkLst>
        </pc:grpChg>
      </pc:sldChg>
      <pc:sldChg chg="modSp">
        <pc:chgData name="Dan Suciu" userId="10bb65c167223f43" providerId="LiveId" clId="{EBE0AB35-C07B-4E5B-A88C-66E654D29A90}" dt="2021-04-04T11:21:39.426" v="193" actId="1076"/>
        <pc:sldMkLst>
          <pc:docMk/>
          <pc:sldMk cId="0" sldId="327"/>
        </pc:sldMkLst>
        <pc:spChg chg="mod">
          <ac:chgData name="Dan Suciu" userId="10bb65c167223f43" providerId="LiveId" clId="{EBE0AB35-C07B-4E5B-A88C-66E654D29A90}" dt="2021-04-04T11:21:39.426" v="193" actId="1076"/>
          <ac:spMkLst>
            <pc:docMk/>
            <pc:sldMk cId="0" sldId="327"/>
            <ac:spMk id="17411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k cId="0" sldId="327"/>
            <ac:spMk id="1741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27.548" v="185" actId="14100"/>
          <ac:spMkLst>
            <pc:docMk/>
            <pc:sldMk cId="0" sldId="327"/>
            <ac:spMk id="1741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1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1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1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1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1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6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8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29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30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31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32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33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34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3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1:34.341" v="191" actId="1038"/>
          <ac:spMkLst>
            <pc:docMk/>
            <pc:sldMk cId="0" sldId="327"/>
            <ac:spMk id="17436" creationId="{00000000-0000-0000-0000-000000000000}"/>
          </ac:spMkLst>
        </pc:spChg>
        <pc:grpChg chg="mod">
          <ac:chgData name="Dan Suciu" userId="10bb65c167223f43" providerId="LiveId" clId="{EBE0AB35-C07B-4E5B-A88C-66E654D29A90}" dt="2021-04-04T11:21:34.341" v="191" actId="1038"/>
          <ac:grpSpMkLst>
            <pc:docMk/>
            <pc:sldMk cId="0" sldId="327"/>
            <ac:grpSpMk id="17414" creationId="{00000000-0000-0000-0000-000000000000}"/>
          </ac:grpSpMkLst>
        </pc:grpChg>
      </pc:sldChg>
      <pc:sldChg chg="modSp">
        <pc:chgData name="Dan Suciu" userId="10bb65c167223f43" providerId="LiveId" clId="{EBE0AB35-C07B-4E5B-A88C-66E654D29A90}" dt="2021-04-04T11:17:40.848" v="27" actId="1076"/>
        <pc:sldMkLst>
          <pc:docMk/>
          <pc:sldMk cId="3032061671" sldId="328"/>
        </pc:sldMkLst>
        <pc:spChg chg="mod">
          <ac:chgData name="Dan Suciu" userId="10bb65c167223f43" providerId="LiveId" clId="{EBE0AB35-C07B-4E5B-A88C-66E654D29A90}" dt="2021-04-04T11:17:37.704" v="26" actId="1076"/>
          <ac:spMkLst>
            <pc:docMk/>
            <pc:sldMk cId="3032061671" sldId="328"/>
            <ac:spMk id="4099" creationId="{00000000-0000-0000-0000-000000000000}"/>
          </ac:spMkLst>
        </pc:spChg>
        <pc:spChg chg="mod">
          <ac:chgData name="Dan Suciu" userId="10bb65c167223f43" providerId="LiveId" clId="{EBE0AB35-C07B-4E5B-A88C-66E654D29A90}" dt="2021-04-04T11:17:40.848" v="27" actId="1076"/>
          <ac:spMkLst>
            <pc:docMk/>
            <pc:sldMk cId="3032061671" sldId="328"/>
            <ac:spMk id="4100" creationId="{00000000-0000-0000-0000-000000000000}"/>
          </ac:spMkLst>
        </pc:spChg>
      </pc:sldChg>
      <pc:sldChg chg="modSp">
        <pc:chgData name="Dan Suciu" userId="10bb65c167223f43" providerId="LiveId" clId="{EBE0AB35-C07B-4E5B-A88C-66E654D29A90}" dt="2021-04-04T11:18:05.736" v="33" actId="1076"/>
        <pc:sldMkLst>
          <pc:docMk/>
          <pc:sldMk cId="440453524" sldId="329"/>
        </pc:sldMkLst>
        <pc:spChg chg="mod">
          <ac:chgData name="Dan Suciu" userId="10bb65c167223f43" providerId="LiveId" clId="{EBE0AB35-C07B-4E5B-A88C-66E654D29A90}" dt="2021-04-04T11:17:54.785" v="30" actId="14100"/>
          <ac:spMkLst>
            <pc:docMk/>
            <pc:sldMk cId="440453524" sldId="329"/>
            <ac:spMk id="5123" creationId="{00000000-0000-0000-0000-000000000000}"/>
          </ac:spMkLst>
        </pc:spChg>
        <pc:spChg chg="mod">
          <ac:chgData name="Dan Suciu" userId="10bb65c167223f43" providerId="LiveId" clId="{EBE0AB35-C07B-4E5B-A88C-66E654D29A90}" dt="2021-04-04T11:18:05.736" v="33" actId="1076"/>
          <ac:spMkLst>
            <pc:docMk/>
            <pc:sldMk cId="440453524" sldId="329"/>
            <ac:spMk id="5124" creationId="{00000000-0000-0000-0000-000000000000}"/>
          </ac:spMkLst>
        </pc:spChg>
      </pc:sldChg>
      <pc:sldChg chg="modSp add del mod">
        <pc:chgData name="Dan Suciu" userId="10bb65c167223f43" providerId="LiveId" clId="{EBE0AB35-C07B-4E5B-A88C-66E654D29A90}" dt="2021-04-11T13:15:04.700" v="413" actId="47"/>
        <pc:sldMkLst>
          <pc:docMk/>
          <pc:sldMk cId="0" sldId="330"/>
        </pc:sldMkLst>
        <pc:spChg chg="mod">
          <ac:chgData name="Dan Suciu" userId="10bb65c167223f43" providerId="LiveId" clId="{EBE0AB35-C07B-4E5B-A88C-66E654D29A90}" dt="2021-04-04T11:28:20.332" v="412"/>
          <ac:spMkLst>
            <pc:docMk/>
            <pc:sldMk cId="0" sldId="330"/>
            <ac:spMk id="19459" creationId="{00000000-0000-0000-0000-000000000000}"/>
          </ac:spMkLst>
        </pc:spChg>
      </pc:sldChg>
      <pc:sldChg chg="modSp add del mod">
        <pc:chgData name="Dan Suciu" userId="10bb65c167223f43" providerId="LiveId" clId="{EBE0AB35-C07B-4E5B-A88C-66E654D29A90}" dt="2021-04-11T13:15:04.700" v="413" actId="47"/>
        <pc:sldMkLst>
          <pc:docMk/>
          <pc:sldMk cId="0" sldId="334"/>
        </pc:sldMkLst>
        <pc:spChg chg="mod">
          <ac:chgData name="Dan Suciu" userId="10bb65c167223f43" providerId="LiveId" clId="{EBE0AB35-C07B-4E5B-A88C-66E654D29A90}" dt="2021-04-04T11:28:20.332" v="412"/>
          <ac:spMkLst>
            <pc:docMk/>
            <pc:sldMk cId="0" sldId="334"/>
            <ac:spMk id="23555" creationId="{00000000-0000-0000-0000-000000000000}"/>
          </ac:spMkLst>
        </pc:spChg>
        <pc:spChg chg="mod">
          <ac:chgData name="Dan Suciu" userId="10bb65c167223f43" providerId="LiveId" clId="{EBE0AB35-C07B-4E5B-A88C-66E654D29A90}" dt="2021-04-04T11:28:20.332" v="412"/>
          <ac:spMkLst>
            <pc:docMk/>
            <pc:sldMk cId="0" sldId="334"/>
            <ac:spMk id="23556" creationId="{00000000-0000-0000-0000-000000000000}"/>
          </ac:spMkLst>
        </pc:spChg>
      </pc:sldChg>
      <pc:sldChg chg="modSp add del mod">
        <pc:chgData name="Dan Suciu" userId="10bb65c167223f43" providerId="LiveId" clId="{EBE0AB35-C07B-4E5B-A88C-66E654D29A90}" dt="2021-04-11T13:15:04.700" v="413" actId="47"/>
        <pc:sldMkLst>
          <pc:docMk/>
          <pc:sldMk cId="0" sldId="335"/>
        </pc:sldMkLst>
        <pc:spChg chg="mod">
          <ac:chgData name="Dan Suciu" userId="10bb65c167223f43" providerId="LiveId" clId="{EBE0AB35-C07B-4E5B-A88C-66E654D29A90}" dt="2021-04-04T11:28:20.332" v="412"/>
          <ac:spMkLst>
            <pc:docMk/>
            <pc:sldMk cId="0" sldId="335"/>
            <ac:spMk id="24579" creationId="{00000000-0000-0000-0000-000000000000}"/>
          </ac:spMkLst>
        </pc:spChg>
      </pc:sldChg>
      <pc:sldChg chg="modSp add del mod">
        <pc:chgData name="Dan Suciu" userId="10bb65c167223f43" providerId="LiveId" clId="{EBE0AB35-C07B-4E5B-A88C-66E654D29A90}" dt="2021-04-11T13:15:04.700" v="413" actId="47"/>
        <pc:sldMkLst>
          <pc:docMk/>
          <pc:sldMk cId="0" sldId="336"/>
        </pc:sldMkLst>
        <pc:spChg chg="mod">
          <ac:chgData name="Dan Suciu" userId="10bb65c167223f43" providerId="LiveId" clId="{EBE0AB35-C07B-4E5B-A88C-66E654D29A90}" dt="2021-04-04T11:28:20.332" v="412"/>
          <ac:spMkLst>
            <pc:docMk/>
            <pc:sldMk cId="0" sldId="336"/>
            <ac:spMk id="25603" creationId="{00000000-0000-0000-0000-000000000000}"/>
          </ac:spMkLst>
        </pc:spChg>
      </pc:sldChg>
      <pc:sldMasterChg chg="modSp modSldLayout">
        <pc:chgData name="Dan Suciu" userId="10bb65c167223f43" providerId="LiveId" clId="{EBE0AB35-C07B-4E5B-A88C-66E654D29A90}" dt="2021-04-04T11:16:45.887" v="1"/>
        <pc:sldMasterMkLst>
          <pc:docMk/>
          <pc:sldMasterMk cId="0" sldId="2147483651"/>
        </pc:sldMasterMkLst>
        <pc:spChg chg="mod">
          <ac:chgData name="Dan Suciu" userId="10bb65c167223f43" providerId="LiveId" clId="{EBE0AB35-C07B-4E5B-A88C-66E654D29A90}" dt="2021-04-04T11:16:45.887" v="1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Dan Suciu" userId="10bb65c167223f43" providerId="LiveId" clId="{EBE0AB35-C07B-4E5B-A88C-66E654D29A90}" dt="2021-04-04T11:16:45.887" v="1"/>
          <ac:spMkLst>
            <pc:docMk/>
            <pc:sldMasterMk cId="0" sldId="2147483651"/>
            <ac:spMk id="1028" creationId="{00000000-0000-0000-0000-000000000000}"/>
          </ac:spMkLst>
        </pc:spChg>
        <pc:sldLayoutChg chg="modSp">
          <pc:chgData name="Dan Suciu" userId="10bb65c167223f43" providerId="LiveId" clId="{EBE0AB35-C07B-4E5B-A88C-66E654D29A90}" dt="2021-04-04T11:16:45.887" v="1"/>
          <pc:sldLayoutMkLst>
            <pc:docMk/>
            <pc:sldMasterMk cId="0" sldId="2147483651"/>
            <pc:sldLayoutMk cId="1766638706" sldId="2147483710"/>
          </pc:sldLayoutMkLst>
          <pc:spChg chg="mod">
            <ac:chgData name="Dan Suciu" userId="10bb65c167223f43" providerId="LiveId" clId="{EBE0AB35-C07B-4E5B-A88C-66E654D29A90}" dt="2021-04-04T11:16:45.887" v="1"/>
            <ac:spMkLst>
              <pc:docMk/>
              <pc:sldMasterMk cId="0" sldId="2147483651"/>
              <pc:sldLayoutMk cId="1766638706" sldId="2147483710"/>
              <ac:spMk id="54339" creationId="{00000000-0000-0000-0000-000000000000}"/>
            </ac:spMkLst>
          </pc:spChg>
        </pc:sldLayoutChg>
      </pc:sldMasterChg>
      <pc:sldMasterChg chg="del delSldLayout">
        <pc:chgData name="Dan Suciu" userId="10bb65c167223f43" providerId="LiveId" clId="{EBE0AB35-C07B-4E5B-A88C-66E654D29A90}" dt="2021-04-11T13:15:04.700" v="413" actId="47"/>
        <pc:sldMasterMkLst>
          <pc:docMk/>
          <pc:sldMasterMk cId="156760632" sldId="2147483723"/>
        </pc:sldMasterMkLst>
        <pc:sldLayoutChg chg="del">
          <pc:chgData name="Dan Suciu" userId="10bb65c167223f43" providerId="LiveId" clId="{EBE0AB35-C07B-4E5B-A88C-66E654D29A90}" dt="2021-04-11T13:15:04.700" v="413" actId="47"/>
          <pc:sldLayoutMkLst>
            <pc:docMk/>
            <pc:sldMasterMk cId="156760632" sldId="2147483723"/>
            <pc:sldLayoutMk cId="3438062877" sldId="2147483724"/>
          </pc:sldLayoutMkLst>
        </pc:sldLayoutChg>
        <pc:sldLayoutChg chg="del">
          <pc:chgData name="Dan Suciu" userId="10bb65c167223f43" providerId="LiveId" clId="{EBE0AB35-C07B-4E5B-A88C-66E654D29A90}" dt="2021-04-11T13:15:04.700" v="413" actId="47"/>
          <pc:sldLayoutMkLst>
            <pc:docMk/>
            <pc:sldMasterMk cId="156760632" sldId="2147483723"/>
            <pc:sldLayoutMk cId="2460832591" sldId="2147483725"/>
          </pc:sldLayoutMkLst>
        </pc:sldLayoutChg>
      </pc:sldMasterChg>
    </pc:docChg>
  </pc:docChgLst>
  <pc:docChgLst>
    <pc:chgData name="Dan Suciu" userId="10bb65c167223f43" providerId="LiveId" clId="{D1914D25-380D-4A32-BC7C-F7A802C76BBA}"/>
    <pc:docChg chg="custSel addSld modSld">
      <pc:chgData name="Dan Suciu" userId="10bb65c167223f43" providerId="LiveId" clId="{D1914D25-380D-4A32-BC7C-F7A802C76BBA}" dt="2019-04-01T09:20:51.711" v="40" actId="20577"/>
      <pc:docMkLst>
        <pc:docMk/>
      </pc:docMkLst>
      <pc:sldChg chg="modSp">
        <pc:chgData name="Dan Suciu" userId="10bb65c167223f43" providerId="LiveId" clId="{D1914D25-380D-4A32-BC7C-F7A802C76BBA}" dt="2019-04-01T09:19:40.897" v="39" actId="20577"/>
        <pc:sldMkLst>
          <pc:docMk/>
          <pc:sldMk cId="0" sldId="282"/>
        </pc:sldMkLst>
        <pc:spChg chg="mod">
          <ac:chgData name="Dan Suciu" userId="10bb65c167223f43" providerId="LiveId" clId="{D1914D25-380D-4A32-BC7C-F7A802C76BBA}" dt="2019-04-01T09:19:40.897" v="39" actId="20577"/>
          <ac:spMkLst>
            <pc:docMk/>
            <pc:sldMk cId="0" sldId="282"/>
            <ac:spMk id="4100" creationId="{00000000-0000-0000-0000-000000000000}"/>
          </ac:spMkLst>
        </pc:spChg>
      </pc:sldChg>
      <pc:sldChg chg="modSp">
        <pc:chgData name="Dan Suciu" userId="10bb65c167223f43" providerId="LiveId" clId="{D1914D25-380D-4A32-BC7C-F7A802C76BBA}" dt="2019-04-01T06:44:30.272" v="11" actId="20577"/>
        <pc:sldMkLst>
          <pc:docMk/>
          <pc:sldMk cId="0" sldId="283"/>
        </pc:sldMkLst>
        <pc:spChg chg="mod">
          <ac:chgData name="Dan Suciu" userId="10bb65c167223f43" providerId="LiveId" clId="{D1914D25-380D-4A32-BC7C-F7A802C76BBA}" dt="2019-04-01T06:44:30.272" v="11" actId="20577"/>
          <ac:spMkLst>
            <pc:docMk/>
            <pc:sldMk cId="0" sldId="283"/>
            <ac:spMk id="32772" creationId="{00000000-0000-0000-0000-000000000000}"/>
          </ac:spMkLst>
        </pc:spChg>
      </pc:sldChg>
      <pc:sldChg chg="modSp">
        <pc:chgData name="Dan Suciu" userId="10bb65c167223f43" providerId="LiveId" clId="{D1914D25-380D-4A32-BC7C-F7A802C76BBA}" dt="2019-04-01T06:44:36.179" v="17" actId="20577"/>
        <pc:sldMkLst>
          <pc:docMk/>
          <pc:sldMk cId="0" sldId="285"/>
        </pc:sldMkLst>
        <pc:spChg chg="mod">
          <ac:chgData name="Dan Suciu" userId="10bb65c167223f43" providerId="LiveId" clId="{D1914D25-380D-4A32-BC7C-F7A802C76BBA}" dt="2019-04-01T06:44:36.179" v="17" actId="20577"/>
          <ac:spMkLst>
            <pc:docMk/>
            <pc:sldMk cId="0" sldId="285"/>
            <ac:spMk id="33795" creationId="{00000000-0000-0000-0000-000000000000}"/>
          </ac:spMkLst>
        </pc:spChg>
      </pc:sldChg>
      <pc:sldChg chg="modSp">
        <pc:chgData name="Dan Suciu" userId="10bb65c167223f43" providerId="LiveId" clId="{D1914D25-380D-4A32-BC7C-F7A802C76BBA}" dt="2019-04-01T06:44:42.729" v="25" actId="20577"/>
        <pc:sldMkLst>
          <pc:docMk/>
          <pc:sldMk cId="0" sldId="286"/>
        </pc:sldMkLst>
        <pc:spChg chg="mod">
          <ac:chgData name="Dan Suciu" userId="10bb65c167223f43" providerId="LiveId" clId="{D1914D25-380D-4A32-BC7C-F7A802C76BBA}" dt="2019-04-01T06:44:42.729" v="25" actId="20577"/>
          <ac:spMkLst>
            <pc:docMk/>
            <pc:sldMk cId="0" sldId="286"/>
            <ac:spMk id="34819" creationId="{00000000-0000-0000-0000-000000000000}"/>
          </ac:spMkLst>
        </pc:spChg>
      </pc:sldChg>
      <pc:sldChg chg="modSp">
        <pc:chgData name="Dan Suciu" userId="10bb65c167223f43" providerId="LiveId" clId="{D1914D25-380D-4A32-BC7C-F7A802C76BBA}" dt="2019-04-01T09:20:51.711" v="40" actId="20577"/>
        <pc:sldMkLst>
          <pc:docMk/>
          <pc:sldMk cId="0" sldId="297"/>
        </pc:sldMkLst>
        <pc:spChg chg="mod">
          <ac:chgData name="Dan Suciu" userId="10bb65c167223f43" providerId="LiveId" clId="{D1914D25-380D-4A32-BC7C-F7A802C76BBA}" dt="2019-04-01T09:20:51.711" v="40" actId="20577"/>
          <ac:spMkLst>
            <pc:docMk/>
            <pc:sldMk cId="0" sldId="297"/>
            <ac:spMk id="8269" creationId="{00000000-0000-0000-0000-000000000000}"/>
          </ac:spMkLst>
        </pc:spChg>
      </pc:sldChg>
      <pc:sldChg chg="modSp add">
        <pc:chgData name="Dan Suciu" userId="10bb65c167223f43" providerId="LiveId" clId="{D1914D25-380D-4A32-BC7C-F7A802C76BBA}" dt="2019-04-01T06:45:35.775" v="26"/>
        <pc:sldMkLst>
          <pc:docMk/>
          <pc:sldMk cId="0" sldId="311"/>
        </pc:sldMkLst>
        <pc:spChg chg="mod">
          <ac:chgData name="Dan Suciu" userId="10bb65c167223f43" providerId="LiveId" clId="{D1914D25-380D-4A32-BC7C-F7A802C76BBA}" dt="2019-04-01T06:45:35.775" v="26"/>
          <ac:spMkLst>
            <pc:docMk/>
            <pc:sldMk cId="0" sldId="311"/>
            <ac:spMk id="31746" creationId="{00000000-0000-0000-0000-000000000000}"/>
          </ac:spMkLst>
        </pc:spChg>
      </pc:sldChg>
    </pc:docChg>
  </pc:docChgLst>
  <pc:docChgLst>
    <pc:chgData name="Dan Suciu" userId="10bb65c167223f43" providerId="LiveId" clId="{887F191E-600F-4EAF-B985-E3906B0086E1}"/>
    <pc:docChg chg="custSel modSld">
      <pc:chgData name="Dan Suciu" userId="10bb65c167223f43" providerId="LiveId" clId="{887F191E-600F-4EAF-B985-E3906B0086E1}" dt="2023-11-14T17:05:05.346" v="0" actId="478"/>
      <pc:docMkLst>
        <pc:docMk/>
      </pc:docMkLst>
      <pc:sldChg chg="delSp mod">
        <pc:chgData name="Dan Suciu" userId="10bb65c167223f43" providerId="LiveId" clId="{887F191E-600F-4EAF-B985-E3906B0086E1}" dt="2023-11-14T17:05:05.346" v="0" actId="478"/>
        <pc:sldMkLst>
          <pc:docMk/>
          <pc:sldMk cId="3782693087" sldId="266"/>
        </pc:sldMkLst>
        <pc:grpChg chg="del">
          <ac:chgData name="Dan Suciu" userId="10bb65c167223f43" providerId="LiveId" clId="{887F191E-600F-4EAF-B985-E3906B0086E1}" dt="2023-11-14T17:05:05.346" v="0" actId="478"/>
          <ac:grpSpMkLst>
            <pc:docMk/>
            <pc:sldMk cId="3782693087" sldId="266"/>
            <ac:grpSpMk id="2" creationId="{EDE8A486-5315-4E09-9A8D-084F303FC1CC}"/>
          </ac:grpSpMkLst>
        </pc:grpChg>
      </pc:sldChg>
    </pc:docChg>
  </pc:docChgLst>
  <pc:docChgLst>
    <pc:chgData name="Dan Suciu" userId="10bb65c167223f43" providerId="LiveId" clId="{42AF5F6C-484D-40D3-A2EC-349AA2D04B8E}"/>
    <pc:docChg chg="modSld">
      <pc:chgData name="Dan Suciu" userId="10bb65c167223f43" providerId="LiveId" clId="{42AF5F6C-484D-40D3-A2EC-349AA2D04B8E}" dt="2021-04-05T12:32:04.965" v="0"/>
      <pc:docMkLst>
        <pc:docMk/>
      </pc:docMkLst>
      <pc:sldChg chg="modSp">
        <pc:chgData name="Dan Suciu" userId="10bb65c167223f43" providerId="LiveId" clId="{42AF5F6C-484D-40D3-A2EC-349AA2D04B8E}" dt="2021-04-05T12:32:04.965" v="0"/>
        <pc:sldMkLst>
          <pc:docMk/>
          <pc:sldMk cId="0" sldId="291"/>
        </pc:sldMkLst>
        <pc:graphicFrameChg chg="mod">
          <ac:chgData name="Dan Suciu" userId="10bb65c167223f43" providerId="LiveId" clId="{42AF5F6C-484D-40D3-A2EC-349AA2D04B8E}" dt="2021-04-05T12:32:04.965" v="0"/>
          <ac:graphicFrameMkLst>
            <pc:docMk/>
            <pc:sldMk cId="0" sldId="291"/>
            <ac:graphicFrameMk id="11269" creationId="{00000000-0000-0000-0000-000000000000}"/>
          </ac:graphicFrameMkLst>
        </pc:graphicFrameChg>
      </pc:sldChg>
    </pc:docChg>
  </pc:docChgLst>
  <pc:docChgLst>
    <pc:chgData name="Dan Suciu" userId="10bb65c167223f43" providerId="LiveId" clId="{F9719F6A-AE94-458A-A4E4-EE95F2066EBD}"/>
    <pc:docChg chg="modSld">
      <pc:chgData name="Dan Suciu" userId="10bb65c167223f43" providerId="LiveId" clId="{F9719F6A-AE94-458A-A4E4-EE95F2066EBD}" dt="2023-04-13T06:49:23.368" v="137" actId="1038"/>
      <pc:docMkLst>
        <pc:docMk/>
      </pc:docMkLst>
      <pc:sldChg chg="modSp mod">
        <pc:chgData name="Dan Suciu" userId="10bb65c167223f43" providerId="LiveId" clId="{F9719F6A-AE94-458A-A4E4-EE95F2066EBD}" dt="2023-04-13T06:44:49.112" v="1" actId="20577"/>
        <pc:sldMkLst>
          <pc:docMk/>
          <pc:sldMk cId="3782693087" sldId="266"/>
        </pc:sldMkLst>
        <pc:spChg chg="mod">
          <ac:chgData name="Dan Suciu" userId="10bb65c167223f43" providerId="LiveId" clId="{F9719F6A-AE94-458A-A4E4-EE95F2066EBD}" dt="2023-04-13T06:44:49.112" v="1" actId="20577"/>
          <ac:spMkLst>
            <pc:docMk/>
            <pc:sldMk cId="3782693087" sldId="266"/>
            <ac:spMk id="12" creationId="{84FEBB7C-E1C8-4DAD-8087-87548D9D335E}"/>
          </ac:spMkLst>
        </pc:spChg>
      </pc:sldChg>
      <pc:sldChg chg="modSp">
        <pc:chgData name="Dan Suciu" userId="10bb65c167223f43" providerId="LiveId" clId="{F9719F6A-AE94-458A-A4E4-EE95F2066EBD}" dt="2023-04-13T06:45:43.934" v="3" actId="14100"/>
        <pc:sldMkLst>
          <pc:docMk/>
          <pc:sldMk cId="0" sldId="282"/>
        </pc:sldMkLst>
        <pc:spChg chg="mod">
          <ac:chgData name="Dan Suciu" userId="10bb65c167223f43" providerId="LiveId" clId="{F9719F6A-AE94-458A-A4E4-EE95F2066EBD}" dt="2023-04-13T06:45:43.934" v="3" actId="14100"/>
          <ac:spMkLst>
            <pc:docMk/>
            <pc:sldMk cId="0" sldId="282"/>
            <ac:spMk id="4100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9:04.685" v="115" actId="14100"/>
        <pc:sldMkLst>
          <pc:docMk/>
          <pc:sldMk cId="0" sldId="283"/>
        </pc:sldMkLst>
        <pc:spChg chg="mod">
          <ac:chgData name="Dan Suciu" userId="10bb65c167223f43" providerId="LiveId" clId="{F9719F6A-AE94-458A-A4E4-EE95F2066EBD}" dt="2023-04-13T06:49:04.685" v="115" actId="14100"/>
          <ac:spMkLst>
            <pc:docMk/>
            <pc:sldMk cId="0" sldId="283"/>
            <ac:spMk id="32772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9:23.368" v="137" actId="1038"/>
        <pc:sldMkLst>
          <pc:docMk/>
          <pc:sldMk cId="0" sldId="284"/>
        </pc:sldMkLst>
        <pc:spChg chg="mod">
          <ac:chgData name="Dan Suciu" userId="10bb65c167223f43" providerId="LiveId" clId="{F9719F6A-AE94-458A-A4E4-EE95F2066EBD}" dt="2023-04-13T06:49:23.368" v="137" actId="1038"/>
          <ac:spMkLst>
            <pc:docMk/>
            <pc:sldMk cId="0" sldId="284"/>
            <ac:spMk id="35844" creationId="{00000000-0000-0000-0000-000000000000}"/>
          </ac:spMkLst>
        </pc:spChg>
        <pc:spChg chg="mod">
          <ac:chgData name="Dan Suciu" userId="10bb65c167223f43" providerId="LiveId" clId="{F9719F6A-AE94-458A-A4E4-EE95F2066EBD}" dt="2023-04-13T06:49:23.368" v="137" actId="1038"/>
          <ac:spMkLst>
            <pc:docMk/>
            <pc:sldMk cId="0" sldId="284"/>
            <ac:spMk id="35846" creationId="{00000000-0000-0000-0000-000000000000}"/>
          </ac:spMkLst>
        </pc:spChg>
        <pc:spChg chg="mod">
          <ac:chgData name="Dan Suciu" userId="10bb65c167223f43" providerId="LiveId" clId="{F9719F6A-AE94-458A-A4E4-EE95F2066EBD}" dt="2023-04-13T06:49:23.368" v="137" actId="1038"/>
          <ac:spMkLst>
            <pc:docMk/>
            <pc:sldMk cId="0" sldId="284"/>
            <ac:spMk id="35847" creationId="{00000000-0000-0000-0000-000000000000}"/>
          </ac:spMkLst>
        </pc:spChg>
        <pc:graphicFrameChg chg="mod">
          <ac:chgData name="Dan Suciu" userId="10bb65c167223f43" providerId="LiveId" clId="{F9719F6A-AE94-458A-A4E4-EE95F2066EBD}" dt="2023-04-13T06:49:23.368" v="137" actId="1038"/>
          <ac:graphicFrameMkLst>
            <pc:docMk/>
            <pc:sldMk cId="0" sldId="284"/>
            <ac:graphicFrameMk id="35845" creationId="{00000000-0000-0000-0000-000000000000}"/>
          </ac:graphicFrameMkLst>
        </pc:graphicFrameChg>
      </pc:sldChg>
      <pc:sldChg chg="modSp">
        <pc:chgData name="Dan Suciu" userId="10bb65c167223f43" providerId="LiveId" clId="{F9719F6A-AE94-458A-A4E4-EE95F2066EBD}" dt="2023-04-13T06:49:11.366" v="117" actId="14100"/>
        <pc:sldMkLst>
          <pc:docMk/>
          <pc:sldMk cId="0" sldId="285"/>
        </pc:sldMkLst>
        <pc:spChg chg="mod">
          <ac:chgData name="Dan Suciu" userId="10bb65c167223f43" providerId="LiveId" clId="{F9719F6A-AE94-458A-A4E4-EE95F2066EBD}" dt="2023-04-13T06:49:11.366" v="117" actId="14100"/>
          <ac:spMkLst>
            <pc:docMk/>
            <pc:sldMk cId="0" sldId="285"/>
            <ac:spMk id="33796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9:17.005" v="119" actId="14100"/>
        <pc:sldMkLst>
          <pc:docMk/>
          <pc:sldMk cId="0" sldId="286"/>
        </pc:sldMkLst>
        <pc:spChg chg="mod">
          <ac:chgData name="Dan Suciu" userId="10bb65c167223f43" providerId="LiveId" clId="{F9719F6A-AE94-458A-A4E4-EE95F2066EBD}" dt="2023-04-13T06:49:17.005" v="119" actId="14100"/>
          <ac:spMkLst>
            <pc:docMk/>
            <pc:sldMk cId="0" sldId="286"/>
            <ac:spMk id="34820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8:41.807" v="91" actId="14100"/>
        <pc:sldMkLst>
          <pc:docMk/>
          <pc:sldMk cId="0" sldId="288"/>
        </pc:sldMkLst>
        <pc:spChg chg="mod">
          <ac:chgData name="Dan Suciu" userId="10bb65c167223f43" providerId="LiveId" clId="{F9719F6A-AE94-458A-A4E4-EE95F2066EBD}" dt="2023-04-13T06:48:41.807" v="91" actId="14100"/>
          <ac:spMkLst>
            <pc:docMk/>
            <pc:sldMk cId="0" sldId="288"/>
            <ac:spMk id="28676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8:59.077" v="113" actId="14100"/>
        <pc:sldMkLst>
          <pc:docMk/>
          <pc:sldMk cId="0" sldId="289"/>
        </pc:sldMkLst>
        <pc:spChg chg="mod">
          <ac:chgData name="Dan Suciu" userId="10bb65c167223f43" providerId="LiveId" clId="{F9719F6A-AE94-458A-A4E4-EE95F2066EBD}" dt="2023-04-13T06:48:59.077" v="113" actId="14100"/>
          <ac:spMkLst>
            <pc:docMk/>
            <pc:sldMk cId="0" sldId="289"/>
            <ac:spMk id="30724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6:09.093" v="9" actId="14100"/>
        <pc:sldMkLst>
          <pc:docMk/>
          <pc:sldMk cId="0" sldId="290"/>
        </pc:sldMkLst>
        <pc:spChg chg="mod">
          <ac:chgData name="Dan Suciu" userId="10bb65c167223f43" providerId="LiveId" clId="{F9719F6A-AE94-458A-A4E4-EE95F2066EBD}" dt="2023-04-13T06:46:09.093" v="9" actId="14100"/>
          <ac:spMkLst>
            <pc:docMk/>
            <pc:sldMk cId="0" sldId="290"/>
            <ac:spMk id="6148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7:03.911" v="68" actId="1038"/>
        <pc:sldMkLst>
          <pc:docMk/>
          <pc:sldMk cId="0" sldId="291"/>
        </pc:sldMkLst>
        <pc:spChg chg="mod">
          <ac:chgData name="Dan Suciu" userId="10bb65c167223f43" providerId="LiveId" clId="{F9719F6A-AE94-458A-A4E4-EE95F2066EBD}" dt="2023-04-13T06:47:03.911" v="68" actId="1038"/>
          <ac:spMkLst>
            <pc:docMk/>
            <pc:sldMk cId="0" sldId="291"/>
            <ac:spMk id="11268" creationId="{00000000-0000-0000-0000-000000000000}"/>
          </ac:spMkLst>
        </pc:spChg>
        <pc:graphicFrameChg chg="mod">
          <ac:chgData name="Dan Suciu" userId="10bb65c167223f43" providerId="LiveId" clId="{F9719F6A-AE94-458A-A4E4-EE95F2066EBD}" dt="2023-04-13T06:47:03.911" v="68" actId="1038"/>
          <ac:graphicFrameMkLst>
            <pc:docMk/>
            <pc:sldMk cId="0" sldId="291"/>
            <ac:graphicFrameMk id="11269" creationId="{00000000-0000-0000-0000-000000000000}"/>
          </ac:graphicFrameMkLst>
        </pc:graphicFrameChg>
      </pc:sldChg>
      <pc:sldChg chg="modSp">
        <pc:chgData name="Dan Suciu" userId="10bb65c167223f43" providerId="LiveId" clId="{F9719F6A-AE94-458A-A4E4-EE95F2066EBD}" dt="2023-04-13T06:48:01.367" v="81" actId="14100"/>
        <pc:sldMkLst>
          <pc:docMk/>
          <pc:sldMk cId="0" sldId="292"/>
        </pc:sldMkLst>
        <pc:spChg chg="mod">
          <ac:chgData name="Dan Suciu" userId="10bb65c167223f43" providerId="LiveId" clId="{F9719F6A-AE94-458A-A4E4-EE95F2066EBD}" dt="2023-04-13T06:48:01.367" v="81" actId="14100"/>
          <ac:spMkLst>
            <pc:docMk/>
            <pc:sldMk cId="0" sldId="292"/>
            <ac:spMk id="18436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6:44.905" v="49" actId="1038"/>
        <pc:sldMkLst>
          <pc:docMk/>
          <pc:sldMk cId="0" sldId="293"/>
        </pc:sldMkLst>
        <pc:spChg chg="mod">
          <ac:chgData name="Dan Suciu" userId="10bb65c167223f43" providerId="LiveId" clId="{F9719F6A-AE94-458A-A4E4-EE95F2066EBD}" dt="2023-04-13T06:46:40.767" v="31" actId="14100"/>
          <ac:spMkLst>
            <pc:docMk/>
            <pc:sldMk cId="0" sldId="293"/>
            <ac:spMk id="9220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21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22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23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24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25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26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27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28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29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0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1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2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3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4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5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6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7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8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39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40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43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44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45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46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47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48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49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0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1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2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3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4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5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6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7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8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59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60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61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44.905" v="49" actId="1038"/>
          <ac:spMkLst>
            <pc:docMk/>
            <pc:sldMk cId="0" sldId="293"/>
            <ac:spMk id="9262" creationId="{00000000-0000-0000-0000-000000000000}"/>
          </ac:spMkLst>
        </pc:spChg>
        <pc:grpChg chg="mod">
          <ac:chgData name="Dan Suciu" userId="10bb65c167223f43" providerId="LiveId" clId="{F9719F6A-AE94-458A-A4E4-EE95F2066EBD}" dt="2023-04-13T06:46:44.905" v="49" actId="1038"/>
          <ac:grpSpMkLst>
            <pc:docMk/>
            <pc:sldMk cId="0" sldId="293"/>
            <ac:grpSpMk id="9241" creationId="{00000000-0000-0000-0000-000000000000}"/>
          </ac:grpSpMkLst>
        </pc:grpChg>
        <pc:grpChg chg="mod">
          <ac:chgData name="Dan Suciu" userId="10bb65c167223f43" providerId="LiveId" clId="{F9719F6A-AE94-458A-A4E4-EE95F2066EBD}" dt="2023-04-13T06:46:44.905" v="49" actId="1038"/>
          <ac:grpSpMkLst>
            <pc:docMk/>
            <pc:sldMk cId="0" sldId="293"/>
            <ac:grpSpMk id="9242" creationId="{00000000-0000-0000-0000-000000000000}"/>
          </ac:grpSpMkLst>
        </pc:grpChg>
      </pc:sldChg>
      <pc:sldChg chg="modSp">
        <pc:chgData name="Dan Suciu" userId="10bb65c167223f43" providerId="LiveId" clId="{F9719F6A-AE94-458A-A4E4-EE95F2066EBD}" dt="2023-04-13T06:48:31.757" v="88" actId="1076"/>
        <pc:sldMkLst>
          <pc:docMk/>
          <pc:sldMk cId="0" sldId="294"/>
        </pc:sldMkLst>
        <pc:spChg chg="mod">
          <ac:chgData name="Dan Suciu" userId="10bb65c167223f43" providerId="LiveId" clId="{F9719F6A-AE94-458A-A4E4-EE95F2066EBD}" dt="2023-04-13T06:48:29.670" v="87" actId="14100"/>
          <ac:spMkLst>
            <pc:docMk/>
            <pc:sldMk cId="0" sldId="294"/>
            <ac:spMk id="26628" creationId="{00000000-0000-0000-0000-000000000000}"/>
          </ac:spMkLst>
        </pc:spChg>
        <pc:picChg chg="mod">
          <ac:chgData name="Dan Suciu" userId="10bb65c167223f43" providerId="LiveId" clId="{F9719F6A-AE94-458A-A4E4-EE95F2066EBD}" dt="2023-04-13T06:48:31.757" v="88" actId="1076"/>
          <ac:picMkLst>
            <pc:docMk/>
            <pc:sldMk cId="0" sldId="294"/>
            <ac:picMk id="26629" creationId="{00000000-0000-0000-0000-000000000000}"/>
          </ac:picMkLst>
        </pc:picChg>
      </pc:sldChg>
      <pc:sldChg chg="modSp">
        <pc:chgData name="Dan Suciu" userId="10bb65c167223f43" providerId="LiveId" clId="{F9719F6A-AE94-458A-A4E4-EE95F2066EBD}" dt="2023-04-13T06:46:18.936" v="27" actId="1038"/>
        <pc:sldMkLst>
          <pc:docMk/>
          <pc:sldMk cId="0" sldId="295"/>
        </pc:sldMkLst>
        <pc:spChg chg="mod">
          <ac:chgData name="Dan Suciu" userId="10bb65c167223f43" providerId="LiveId" clId="{F9719F6A-AE94-458A-A4E4-EE95F2066EBD}" dt="2023-04-13T06:46:13.870" v="10" actId="14100"/>
          <ac:spMkLst>
            <pc:docMk/>
            <pc:sldMk cId="0" sldId="295"/>
            <ac:spMk id="7172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73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74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75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76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77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78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79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0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1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2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3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4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5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6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7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8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89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90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93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94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95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96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97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98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199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200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201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202" creationId="{00000000-0000-0000-0000-000000000000}"/>
          </ac:spMkLst>
        </pc:spChg>
        <pc:spChg chg="mod">
          <ac:chgData name="Dan Suciu" userId="10bb65c167223f43" providerId="LiveId" clId="{F9719F6A-AE94-458A-A4E4-EE95F2066EBD}" dt="2023-04-13T06:46:18.936" v="27" actId="1038"/>
          <ac:spMkLst>
            <pc:docMk/>
            <pc:sldMk cId="0" sldId="295"/>
            <ac:spMk id="7203" creationId="{00000000-0000-0000-0000-000000000000}"/>
          </ac:spMkLst>
        </pc:spChg>
        <pc:grpChg chg="mod">
          <ac:chgData name="Dan Suciu" userId="10bb65c167223f43" providerId="LiveId" clId="{F9719F6A-AE94-458A-A4E4-EE95F2066EBD}" dt="2023-04-13T06:46:18.936" v="27" actId="1038"/>
          <ac:grpSpMkLst>
            <pc:docMk/>
            <pc:sldMk cId="0" sldId="295"/>
            <ac:grpSpMk id="7191" creationId="{00000000-0000-0000-0000-000000000000}"/>
          </ac:grpSpMkLst>
        </pc:grpChg>
        <pc:grpChg chg="mod">
          <ac:chgData name="Dan Suciu" userId="10bb65c167223f43" providerId="LiveId" clId="{F9719F6A-AE94-458A-A4E4-EE95F2066EBD}" dt="2023-04-13T06:46:18.936" v="27" actId="1038"/>
          <ac:grpSpMkLst>
            <pc:docMk/>
            <pc:sldMk cId="0" sldId="295"/>
            <ac:grpSpMk id="7192" creationId="{00000000-0000-0000-0000-000000000000}"/>
          </ac:grpSpMkLst>
        </pc:grpChg>
      </pc:sldChg>
      <pc:sldChg chg="modSp">
        <pc:chgData name="Dan Suciu" userId="10bb65c167223f43" providerId="LiveId" clId="{F9719F6A-AE94-458A-A4E4-EE95F2066EBD}" dt="2023-04-13T06:46:51.424" v="51" actId="14100"/>
        <pc:sldMkLst>
          <pc:docMk/>
          <pc:sldMk cId="0" sldId="296"/>
        </pc:sldMkLst>
        <pc:spChg chg="mod">
          <ac:chgData name="Dan Suciu" userId="10bb65c167223f43" providerId="LiveId" clId="{F9719F6A-AE94-458A-A4E4-EE95F2066EBD}" dt="2023-04-13T06:46:51.424" v="51" actId="14100"/>
          <ac:spMkLst>
            <pc:docMk/>
            <pc:sldMk cId="0" sldId="296"/>
            <ac:spMk id="10244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6:34.273" v="30" actId="14100"/>
        <pc:sldMkLst>
          <pc:docMk/>
          <pc:sldMk cId="0" sldId="297"/>
        </pc:sldMkLst>
        <pc:spChg chg="mod">
          <ac:chgData name="Dan Suciu" userId="10bb65c167223f43" providerId="LiveId" clId="{F9719F6A-AE94-458A-A4E4-EE95F2066EBD}" dt="2023-04-13T06:46:34.273" v="30" actId="14100"/>
          <ac:spMkLst>
            <pc:docMk/>
            <pc:sldMk cId="0" sldId="297"/>
            <ac:spMk id="8196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8:53.550" v="111" actId="1037"/>
        <pc:sldMkLst>
          <pc:docMk/>
          <pc:sldMk cId="0" sldId="299"/>
        </pc:sldMkLst>
        <pc:spChg chg="mod">
          <ac:chgData name="Dan Suciu" userId="10bb65c167223f43" providerId="LiveId" clId="{F9719F6A-AE94-458A-A4E4-EE95F2066EBD}" dt="2023-04-13T06:48:53.550" v="111" actId="1037"/>
          <ac:spMkLst>
            <pc:docMk/>
            <pc:sldMk cId="0" sldId="299"/>
            <ac:spMk id="29700" creationId="{00000000-0000-0000-0000-000000000000}"/>
          </ac:spMkLst>
        </pc:spChg>
        <pc:graphicFrameChg chg="mod">
          <ac:chgData name="Dan Suciu" userId="10bb65c167223f43" providerId="LiveId" clId="{F9719F6A-AE94-458A-A4E4-EE95F2066EBD}" dt="2023-04-13T06:48:46.860" v="102" actId="1038"/>
          <ac:graphicFrameMkLst>
            <pc:docMk/>
            <pc:sldMk cId="0" sldId="299"/>
            <ac:graphicFrameMk id="29701" creationId="{00000000-0000-0000-0000-000000000000}"/>
          </ac:graphicFrameMkLst>
        </pc:graphicFrameChg>
      </pc:sldChg>
      <pc:sldChg chg="modSp">
        <pc:chgData name="Dan Suciu" userId="10bb65c167223f43" providerId="LiveId" clId="{F9719F6A-AE94-458A-A4E4-EE95F2066EBD}" dt="2023-04-13T06:48:09.606" v="83" actId="14100"/>
        <pc:sldMkLst>
          <pc:docMk/>
          <pc:sldMk cId="0" sldId="312"/>
        </pc:sldMkLst>
        <pc:spChg chg="mod">
          <ac:chgData name="Dan Suciu" userId="10bb65c167223f43" providerId="LiveId" clId="{F9719F6A-AE94-458A-A4E4-EE95F2066EBD}" dt="2023-04-13T06:48:09.606" v="83" actId="14100"/>
          <ac:spMkLst>
            <pc:docMk/>
            <pc:sldMk cId="0" sldId="312"/>
            <ac:spMk id="19460" creationId="{00000000-0000-0000-0000-000000000000}"/>
          </ac:spMkLst>
        </pc:spChg>
      </pc:sldChg>
      <pc:sldChg chg="delSp">
        <pc:chgData name="Dan Suciu" userId="10bb65c167223f43" providerId="LiveId" clId="{F9719F6A-AE94-458A-A4E4-EE95F2066EBD}" dt="2023-04-13T06:48:21.599" v="86" actId="478"/>
        <pc:sldMkLst>
          <pc:docMk/>
          <pc:sldMk cId="0" sldId="313"/>
        </pc:sldMkLst>
        <pc:spChg chg="del">
          <ac:chgData name="Dan Suciu" userId="10bb65c167223f43" providerId="LiveId" clId="{F9719F6A-AE94-458A-A4E4-EE95F2066EBD}" dt="2023-04-13T06:48:21.599" v="86" actId="478"/>
          <ac:spMkLst>
            <pc:docMk/>
            <pc:sldMk cId="0" sldId="313"/>
            <ac:spMk id="22532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8:15.198" v="85" actId="14100"/>
        <pc:sldMkLst>
          <pc:docMk/>
          <pc:sldMk cId="0" sldId="315"/>
        </pc:sldMkLst>
        <pc:spChg chg="mod">
          <ac:chgData name="Dan Suciu" userId="10bb65c167223f43" providerId="LiveId" clId="{F9719F6A-AE94-458A-A4E4-EE95F2066EBD}" dt="2023-04-13T06:48:15.198" v="85" actId="14100"/>
          <ac:spMkLst>
            <pc:docMk/>
            <pc:sldMk cId="0" sldId="315"/>
            <ac:spMk id="20484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8:36.366" v="89" actId="14100"/>
        <pc:sldMkLst>
          <pc:docMk/>
          <pc:sldMk cId="0" sldId="319"/>
        </pc:sldMkLst>
        <pc:spChg chg="mod">
          <ac:chgData name="Dan Suciu" userId="10bb65c167223f43" providerId="LiveId" clId="{F9719F6A-AE94-458A-A4E4-EE95F2066EBD}" dt="2023-04-13T06:48:36.366" v="89" actId="14100"/>
          <ac:spMkLst>
            <pc:docMk/>
            <pc:sldMk cId="0" sldId="319"/>
            <ac:spMk id="27652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6:00.990" v="7" actId="14100"/>
        <pc:sldMkLst>
          <pc:docMk/>
          <pc:sldMk cId="0" sldId="320"/>
        </pc:sldMkLst>
        <pc:spChg chg="mod">
          <ac:chgData name="Dan Suciu" userId="10bb65c167223f43" providerId="LiveId" clId="{F9719F6A-AE94-458A-A4E4-EE95F2066EBD}" dt="2023-04-13T06:46:00.990" v="7" actId="14100"/>
          <ac:spMkLst>
            <pc:docMk/>
            <pc:sldMk cId="0" sldId="320"/>
            <ac:spMk id="5124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7:12.493" v="70" actId="1076"/>
        <pc:sldMkLst>
          <pc:docMk/>
          <pc:sldMk cId="0" sldId="321"/>
        </pc:sldMkLst>
        <pc:spChg chg="mod">
          <ac:chgData name="Dan Suciu" userId="10bb65c167223f43" providerId="LiveId" clId="{F9719F6A-AE94-458A-A4E4-EE95F2066EBD}" dt="2023-04-13T06:47:12.493" v="70" actId="1076"/>
          <ac:spMkLst>
            <pc:docMk/>
            <pc:sldMk cId="0" sldId="321"/>
            <ac:spMk id="12292" creationId="{00000000-0000-0000-0000-000000000000}"/>
          </ac:spMkLst>
        </pc:spChg>
      </pc:sldChg>
      <pc:sldChg chg="modSp mod">
        <pc:chgData name="Dan Suciu" userId="10bb65c167223f43" providerId="LiveId" clId="{F9719F6A-AE94-458A-A4E4-EE95F2066EBD}" dt="2023-04-13T06:47:20.224" v="72" actId="20577"/>
        <pc:sldMkLst>
          <pc:docMk/>
          <pc:sldMk cId="0" sldId="322"/>
        </pc:sldMkLst>
        <pc:spChg chg="mod">
          <ac:chgData name="Dan Suciu" userId="10bb65c167223f43" providerId="LiveId" clId="{F9719F6A-AE94-458A-A4E4-EE95F2066EBD}" dt="2023-04-13T06:47:20.224" v="72" actId="20577"/>
          <ac:spMkLst>
            <pc:docMk/>
            <pc:sldMk cId="0" sldId="322"/>
            <ac:spMk id="13316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7:40.063" v="74" actId="1076"/>
        <pc:sldMkLst>
          <pc:docMk/>
          <pc:sldMk cId="0" sldId="323"/>
        </pc:sldMkLst>
        <pc:spChg chg="mod">
          <ac:chgData name="Dan Suciu" userId="10bb65c167223f43" providerId="LiveId" clId="{F9719F6A-AE94-458A-A4E4-EE95F2066EBD}" dt="2023-04-13T06:47:40.063" v="74" actId="1076"/>
          <ac:spMkLst>
            <pc:docMk/>
            <pc:sldMk cId="0" sldId="323"/>
            <ac:spMk id="14341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7:44.695" v="75" actId="14100"/>
        <pc:sldMkLst>
          <pc:docMk/>
          <pc:sldMk cId="0" sldId="325"/>
        </pc:sldMkLst>
        <pc:spChg chg="mod">
          <ac:chgData name="Dan Suciu" userId="10bb65c167223f43" providerId="LiveId" clId="{F9719F6A-AE94-458A-A4E4-EE95F2066EBD}" dt="2023-04-13T06:47:44.695" v="75" actId="14100"/>
          <ac:spMkLst>
            <pc:docMk/>
            <pc:sldMk cId="0" sldId="325"/>
            <ac:spMk id="15365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7:50.158" v="77" actId="1076"/>
        <pc:sldMkLst>
          <pc:docMk/>
          <pc:sldMk cId="0" sldId="326"/>
        </pc:sldMkLst>
        <pc:spChg chg="mod">
          <ac:chgData name="Dan Suciu" userId="10bb65c167223f43" providerId="LiveId" clId="{F9719F6A-AE94-458A-A4E4-EE95F2066EBD}" dt="2023-04-13T06:47:50.158" v="77" actId="1076"/>
          <ac:spMkLst>
            <pc:docMk/>
            <pc:sldMk cId="0" sldId="326"/>
            <ac:spMk id="16389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7:55.679" v="79" actId="1076"/>
        <pc:sldMkLst>
          <pc:docMk/>
          <pc:sldMk cId="0" sldId="327"/>
        </pc:sldMkLst>
        <pc:spChg chg="mod">
          <ac:chgData name="Dan Suciu" userId="10bb65c167223f43" providerId="LiveId" clId="{F9719F6A-AE94-458A-A4E4-EE95F2066EBD}" dt="2023-04-13T06:47:55.679" v="79" actId="1076"/>
          <ac:spMkLst>
            <pc:docMk/>
            <pc:sldMk cId="0" sldId="327"/>
            <ac:spMk id="17413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6:03.904" v="8" actId="14100"/>
        <pc:sldMkLst>
          <pc:docMk/>
          <pc:sldMk cId="3032061671" sldId="328"/>
        </pc:sldMkLst>
        <pc:spChg chg="mod">
          <ac:chgData name="Dan Suciu" userId="10bb65c167223f43" providerId="LiveId" clId="{F9719F6A-AE94-458A-A4E4-EE95F2066EBD}" dt="2023-04-13T06:46:03.904" v="8" actId="14100"/>
          <ac:spMkLst>
            <pc:docMk/>
            <pc:sldMk cId="3032061671" sldId="328"/>
            <ac:spMk id="4100" creationId="{00000000-0000-0000-0000-000000000000}"/>
          </ac:spMkLst>
        </pc:spChg>
      </pc:sldChg>
      <pc:sldChg chg="modSp">
        <pc:chgData name="Dan Suciu" userId="10bb65c167223f43" providerId="LiveId" clId="{F9719F6A-AE94-458A-A4E4-EE95F2066EBD}" dt="2023-04-13T06:45:55.653" v="6" actId="14100"/>
        <pc:sldMkLst>
          <pc:docMk/>
          <pc:sldMk cId="440453524" sldId="329"/>
        </pc:sldMkLst>
        <pc:spChg chg="mod">
          <ac:chgData name="Dan Suciu" userId="10bb65c167223f43" providerId="LiveId" clId="{F9719F6A-AE94-458A-A4E4-EE95F2066EBD}" dt="2023-04-13T06:45:55.653" v="6" actId="14100"/>
          <ac:spMkLst>
            <pc:docMk/>
            <pc:sldMk cId="440453524" sldId="329"/>
            <ac:spMk id="512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F80B098-C5E0-459B-A5D9-803DDDC02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32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78D1867-0EDD-460D-8402-DE9401B83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3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SzTx/>
            </a:pPr>
            <a:r>
              <a:rPr lang="en-US" sz="2800" dirty="0">
                <a:sym typeface="Symbol" pitchFamily="18" charset="2"/>
              </a:rPr>
              <a:t>1. Se </a:t>
            </a:r>
            <a:r>
              <a:rPr lang="en-US" sz="2800" dirty="0" err="1">
                <a:sym typeface="Symbol" pitchFamily="18" charset="2"/>
              </a:rPr>
              <a:t>citesc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paginile</a:t>
            </a:r>
            <a:r>
              <a:rPr lang="en-US" sz="2800" dirty="0">
                <a:sym typeface="Symbol" pitchFamily="18" charset="2"/>
              </a:rPr>
              <a:t> de </a:t>
            </a:r>
            <a:r>
              <a:rPr lang="en-US" sz="2800" dirty="0" err="1">
                <a:sym typeface="Symbol" pitchFamily="18" charset="2"/>
              </a:rPr>
              <a:t>pe</a:t>
            </a:r>
            <a:r>
              <a:rPr lang="en-US" sz="2800" dirty="0">
                <a:sym typeface="Symbol" pitchFamily="18" charset="2"/>
              </a:rPr>
              <a:t> disc.</a:t>
            </a:r>
          </a:p>
          <a:p>
            <a:pPr marL="228600" indent="-228600" eaLnBrk="1" hangingPunct="1">
              <a:buSzTx/>
            </a:pPr>
            <a:r>
              <a:rPr lang="en-US" sz="2800" dirty="0">
                <a:sym typeface="Symbol" pitchFamily="18" charset="2"/>
              </a:rPr>
              <a:t>2. Se </a:t>
            </a:r>
            <a:r>
              <a:rPr lang="en-US" sz="2800" dirty="0" err="1">
                <a:sym typeface="Symbol" pitchFamily="18" charset="2"/>
              </a:rPr>
              <a:t>construieşte</a:t>
            </a:r>
            <a:r>
              <a:rPr lang="en-US" sz="2800" dirty="0">
                <a:sym typeface="Symbol" pitchFamily="18" charset="2"/>
              </a:rPr>
              <a:t> un </a:t>
            </a:r>
            <a:r>
              <a:rPr lang="en-US" sz="2800" i="1" dirty="0">
                <a:sym typeface="Symbol" pitchFamily="18" charset="2"/>
              </a:rPr>
              <a:t>min-heap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pPr marL="228600" indent="-228600" eaLnBrk="1" hangingPunct="1">
              <a:buSzTx/>
            </a:pPr>
            <a:r>
              <a:rPr lang="en-US" sz="2800" dirty="0">
                <a:sym typeface="Symbol" pitchFamily="18" charset="2"/>
              </a:rPr>
              <a:t>3. Ce </a:t>
            </a:r>
            <a:r>
              <a:rPr lang="en-US" sz="2800" dirty="0" err="1">
                <a:sym typeface="Symbol" pitchFamily="18" charset="2"/>
              </a:rPr>
              <a:t>mai</a:t>
            </a:r>
            <a:r>
              <a:rPr lang="en-US" sz="2800" dirty="0">
                <a:sym typeface="Symbol" pitchFamily="18" charset="2"/>
              </a:rPr>
              <a:t> mic</a:t>
            </a:r>
            <a:r>
              <a:rPr lang="vi-VN" sz="2800" dirty="0"/>
              <a:t>ă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valoare</a:t>
            </a:r>
            <a:r>
              <a:rPr lang="en-US" sz="2800" dirty="0">
                <a:sym typeface="Symbol" pitchFamily="18" charset="2"/>
              </a:rPr>
              <a:t> (r</a:t>
            </a:r>
            <a:r>
              <a:rPr lang="vi-VN" sz="2800" dirty="0"/>
              <a:t>ă</a:t>
            </a:r>
            <a:r>
              <a:rPr lang="en-US" sz="2800" dirty="0"/>
              <a:t>d</a:t>
            </a:r>
            <a:r>
              <a:rPr lang="vi-VN" sz="2800" dirty="0"/>
              <a:t>ă</a:t>
            </a:r>
            <a:r>
              <a:rPr lang="en-US" sz="2800" dirty="0" err="1"/>
              <a:t>cina</a:t>
            </a:r>
            <a:r>
              <a:rPr lang="en-US" sz="2800" dirty="0">
                <a:sym typeface="Symbol" pitchFamily="18" charset="2"/>
              </a:rPr>
              <a:t>) </a:t>
            </a:r>
            <a:r>
              <a:rPr lang="en-US" sz="2800" dirty="0" err="1">
                <a:sym typeface="Symbol" pitchFamily="18" charset="2"/>
              </a:rPr>
              <a:t>este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salvat</a:t>
            </a:r>
            <a:r>
              <a:rPr lang="vi-VN" sz="2800" dirty="0"/>
              <a:t>ă î</a:t>
            </a:r>
            <a:r>
              <a:rPr lang="en-US" sz="2800" dirty="0"/>
              <a:t>n </a:t>
            </a:r>
            <a:r>
              <a:rPr lang="en-US" sz="2800" dirty="0" err="1"/>
              <a:t>pagina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rezultat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pPr marL="228600" indent="-228600" eaLnBrk="1" hangingPunct="1">
              <a:buSzTx/>
            </a:pPr>
            <a:r>
              <a:rPr lang="en-US" sz="2800" dirty="0">
                <a:sym typeface="Symbol" pitchFamily="18" charset="2"/>
              </a:rPr>
              <a:t>4. </a:t>
            </a:r>
            <a:r>
              <a:rPr lang="en-US" sz="2800" dirty="0" err="1">
                <a:sym typeface="Symbol" pitchFamily="18" charset="2"/>
              </a:rPr>
              <a:t>Dac</a:t>
            </a:r>
            <a:r>
              <a:rPr lang="vi-VN" sz="2800" dirty="0"/>
              <a:t>ă </a:t>
            </a:r>
            <a:r>
              <a:rPr lang="en-US" sz="2800" dirty="0" err="1"/>
              <a:t>urm</a:t>
            </a:r>
            <a:r>
              <a:rPr lang="vi-VN" sz="2800" dirty="0"/>
              <a:t>ă</a:t>
            </a:r>
            <a:r>
              <a:rPr lang="en-US" sz="2800" dirty="0" err="1"/>
              <a:t>toarea</a:t>
            </a:r>
            <a:r>
              <a:rPr lang="en-US" sz="2800" dirty="0"/>
              <a:t> </a:t>
            </a:r>
            <a:r>
              <a:rPr lang="en-US" sz="2800" dirty="0" err="1"/>
              <a:t>valoare</a:t>
            </a:r>
            <a:r>
              <a:rPr lang="en-US" sz="2800" dirty="0"/>
              <a:t> </a:t>
            </a:r>
            <a:r>
              <a:rPr lang="en-US" sz="2800" dirty="0" err="1"/>
              <a:t>citit</a:t>
            </a:r>
            <a:r>
              <a:rPr lang="vi-VN" sz="2800" dirty="0"/>
              <a:t>ă </a:t>
            </a:r>
            <a:r>
              <a:rPr lang="en-US" sz="2800" dirty="0"/>
              <a:t>din </a:t>
            </a:r>
            <a:r>
              <a:rPr lang="en-US" sz="2800" dirty="0" err="1"/>
              <a:t>tabel</a:t>
            </a:r>
            <a:r>
              <a:rPr lang="vi-VN" sz="2800" dirty="0"/>
              <a:t>ă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este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mai</a:t>
            </a:r>
            <a:r>
              <a:rPr lang="en-US" sz="2800" dirty="0">
                <a:sym typeface="Symbol" pitchFamily="18" charset="2"/>
              </a:rPr>
              <a:t> mare </a:t>
            </a:r>
            <a:r>
              <a:rPr lang="en-US" sz="2800" dirty="0" err="1">
                <a:sym typeface="Symbol" pitchFamily="18" charset="2"/>
              </a:rPr>
              <a:t>decât</a:t>
            </a:r>
            <a:r>
              <a:rPr lang="en-US" sz="2800" dirty="0">
                <a:sym typeface="Symbol" pitchFamily="18" charset="2"/>
              </a:rPr>
              <a:t> ultima </a:t>
            </a:r>
            <a:r>
              <a:rPr lang="en-US" sz="2800" dirty="0" err="1">
                <a:sym typeface="Symbol" pitchFamily="18" charset="2"/>
              </a:rPr>
              <a:t>valoare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salvat</a:t>
            </a:r>
            <a:r>
              <a:rPr lang="vi-VN" sz="2800" dirty="0"/>
              <a:t>ă</a:t>
            </a:r>
            <a:r>
              <a:rPr lang="en-US" sz="2800" dirty="0"/>
              <a:t> ca </a:t>
            </a:r>
            <a:r>
              <a:rPr lang="en-US" sz="2800" dirty="0" err="1"/>
              <a:t>rezultat</a:t>
            </a:r>
            <a:r>
              <a:rPr lang="en-US" sz="2800" dirty="0">
                <a:sym typeface="Symbol" pitchFamily="18" charset="2"/>
              </a:rPr>
              <a:t>:</a:t>
            </a:r>
          </a:p>
          <a:p>
            <a:pPr marL="749300" lvl="1" indent="-177800" eaLnBrk="1" hangingPunct="1">
              <a:buSzTx/>
              <a:buNone/>
            </a:pPr>
            <a:r>
              <a:rPr lang="en-US" dirty="0">
                <a:sym typeface="Symbol" pitchFamily="18" charset="2"/>
              </a:rPr>
              <a:t>	- Se </a:t>
            </a:r>
            <a:r>
              <a:rPr lang="en-US" dirty="0" err="1">
                <a:sym typeface="Symbol" pitchFamily="18" charset="2"/>
              </a:rPr>
              <a:t>citeşte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aceast</a:t>
            </a:r>
            <a:r>
              <a:rPr lang="vi-VN" dirty="0"/>
              <a:t>ă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>
                <a:sym typeface="Symbol" pitchFamily="18" charset="2"/>
              </a:rPr>
              <a:t>în</a:t>
            </a:r>
            <a:r>
              <a:rPr lang="en-US" dirty="0">
                <a:sym typeface="Symbol" pitchFamily="18" charset="2"/>
              </a:rPr>
              <a:t> r</a:t>
            </a:r>
            <a:r>
              <a:rPr lang="vi-VN" dirty="0"/>
              <a:t>ă</a:t>
            </a:r>
            <a:r>
              <a:rPr lang="en-US" dirty="0"/>
              <a:t>d</a:t>
            </a:r>
            <a:r>
              <a:rPr lang="vi-VN" dirty="0"/>
              <a:t>ă</a:t>
            </a:r>
            <a:r>
              <a:rPr lang="en-US" dirty="0" err="1"/>
              <a:t>cin</a:t>
            </a:r>
            <a:r>
              <a:rPr lang="vi-VN" dirty="0"/>
              <a:t>ă</a:t>
            </a:r>
            <a:endParaRPr lang="en-US" dirty="0">
              <a:sym typeface="Symbol" pitchFamily="18" charset="2"/>
            </a:endParaRPr>
          </a:p>
          <a:p>
            <a:pPr marL="749300" lvl="1" indent="-177800" eaLnBrk="1" hangingPunct="1">
              <a:buSzTx/>
              <a:buFont typeface="Wingdings" pitchFamily="2" charset="2"/>
              <a:buNone/>
            </a:pPr>
            <a:r>
              <a:rPr lang="en-US" dirty="0" err="1">
                <a:sym typeface="Symbol" pitchFamily="18" charset="2"/>
              </a:rPr>
              <a:t>altfel</a:t>
            </a:r>
            <a:endParaRPr lang="en-US" dirty="0">
              <a:sym typeface="Symbol" pitchFamily="18" charset="2"/>
            </a:endParaRPr>
          </a:p>
          <a:p>
            <a:pPr marL="749300" lvl="1" indent="-177800" eaLnBrk="1" hangingPunct="1">
              <a:buSzTx/>
              <a:buNone/>
            </a:pPr>
            <a:r>
              <a:rPr lang="en-US" dirty="0">
                <a:sym typeface="Symbol" pitchFamily="18" charset="2"/>
              </a:rPr>
              <a:t>	- </a:t>
            </a:r>
            <a:r>
              <a:rPr lang="en-US" dirty="0" err="1">
                <a:sym typeface="Symbol" pitchFamily="18" charset="2"/>
              </a:rPr>
              <a:t>Înlocuieşte</a:t>
            </a:r>
            <a:r>
              <a:rPr lang="en-US" dirty="0">
                <a:sym typeface="Symbol" pitchFamily="18" charset="2"/>
              </a:rPr>
              <a:t> r</a:t>
            </a:r>
            <a:r>
              <a:rPr lang="vi-VN" dirty="0"/>
              <a:t>ă</a:t>
            </a:r>
            <a:r>
              <a:rPr lang="en-US" dirty="0"/>
              <a:t>d</a:t>
            </a:r>
            <a:r>
              <a:rPr lang="vi-VN" dirty="0"/>
              <a:t>ă</a:t>
            </a:r>
            <a:r>
              <a:rPr lang="en-US" dirty="0" err="1"/>
              <a:t>cina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cu ultima </a:t>
            </a:r>
            <a:r>
              <a:rPr lang="en-US" dirty="0" err="1">
                <a:sym typeface="Symbol" pitchFamily="18" charset="2"/>
              </a:rPr>
              <a:t>valoare</a:t>
            </a:r>
            <a:r>
              <a:rPr lang="en-US" dirty="0">
                <a:sym typeface="Symbol" pitchFamily="18" charset="2"/>
              </a:rPr>
              <a:t> din </a:t>
            </a:r>
            <a:r>
              <a:rPr lang="en-US" i="1" dirty="0">
                <a:sym typeface="Symbol" pitchFamily="18" charset="2"/>
              </a:rPr>
              <a:t>heap</a:t>
            </a:r>
          </a:p>
          <a:p>
            <a:pPr marL="228600" indent="-228600" eaLnBrk="1" hangingPunct="1">
              <a:buSzTx/>
            </a:pPr>
            <a:r>
              <a:rPr lang="en-US" sz="2800" dirty="0">
                <a:sym typeface="Symbol" pitchFamily="18" charset="2"/>
              </a:rPr>
              <a:t>	      - </a:t>
            </a:r>
            <a:r>
              <a:rPr lang="en-US" sz="2800" dirty="0" err="1">
                <a:sym typeface="Symbol" pitchFamily="18" charset="2"/>
              </a:rPr>
              <a:t>Valoarea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citit</a:t>
            </a:r>
            <a:r>
              <a:rPr lang="vi-VN" sz="2800" dirty="0"/>
              <a:t>ă</a:t>
            </a:r>
            <a:r>
              <a:rPr lang="en-US" sz="2800" dirty="0">
                <a:sym typeface="Symbol" pitchFamily="18" charset="2"/>
              </a:rPr>
              <a:t> e </a:t>
            </a:r>
            <a:r>
              <a:rPr lang="en-US" sz="2800" dirty="0" err="1">
                <a:sym typeface="Symbol" pitchFamily="18" charset="2"/>
              </a:rPr>
              <a:t>folosit</a:t>
            </a:r>
            <a:r>
              <a:rPr lang="vi-VN" sz="2800" dirty="0"/>
              <a:t>ă </a:t>
            </a:r>
            <a:r>
              <a:rPr lang="en-US" sz="2800" dirty="0"/>
              <a:t>la </a:t>
            </a:r>
            <a:r>
              <a:rPr lang="en-US" sz="2800" dirty="0" err="1"/>
              <a:t>construirea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</a:t>
            </a:r>
            <a:r>
              <a:rPr lang="en-US" sz="2800" dirty="0" err="1"/>
              <a:t>nou</a:t>
            </a:r>
            <a:r>
              <a:rPr lang="en-US" sz="2800" dirty="0"/>
              <a:t> </a:t>
            </a:r>
            <a:r>
              <a:rPr lang="en-US" sz="2800" i="1" dirty="0"/>
              <a:t>heap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8D1867-0EDD-460D-8402-DE9401B8368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5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8D1867-0EDD-460D-8402-DE9401B8368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1" y="2743201"/>
            <a:ext cx="5916084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663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57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1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05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2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2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0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0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88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84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81000"/>
            <a:ext cx="1088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7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1031538" y="5351254"/>
            <a:ext cx="91440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6</a:t>
            </a:r>
            <a:endParaRPr kumimoji="0" lang="en-US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85" y="1415526"/>
            <a:ext cx="7983538" cy="28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Sortare externă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81001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 err="1"/>
              <a:t>Costul</a:t>
            </a:r>
            <a:r>
              <a:rPr lang="en-US" dirty="0"/>
              <a:t> sort</a:t>
            </a:r>
            <a:r>
              <a:rPr lang="vi-VN" dirty="0"/>
              <a:t>ă</a:t>
            </a:r>
            <a:r>
              <a:rPr lang="en-US" dirty="0" err="1"/>
              <a:t>rii</a:t>
            </a:r>
            <a:r>
              <a:rPr lang="en-US" dirty="0"/>
              <a:t> </a:t>
            </a:r>
            <a:r>
              <a:rPr lang="en-US" dirty="0" err="1"/>
              <a:t>externe</a:t>
            </a:r>
            <a:endParaRPr lang="en-U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447799"/>
            <a:ext cx="108204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Num</a:t>
            </a:r>
            <a:r>
              <a:rPr lang="vi-VN" dirty="0"/>
              <a:t>ă</a:t>
            </a:r>
            <a:r>
              <a:rPr lang="en-US" dirty="0"/>
              <a:t>r de </a:t>
            </a:r>
            <a:r>
              <a:rPr lang="en-US" dirty="0" err="1"/>
              <a:t>paşi</a:t>
            </a:r>
            <a:r>
              <a:rPr lang="en-US" dirty="0"/>
              <a:t> </a:t>
            </a:r>
            <a:r>
              <a:rPr lang="vi-VN" dirty="0"/>
              <a:t> </a:t>
            </a:r>
            <a:r>
              <a:rPr lang="en-US" dirty="0"/>
              <a:t>: 1+ </a:t>
            </a:r>
            <a:r>
              <a:rPr lang="en-US" dirty="0">
                <a:sym typeface="Symbol" pitchFamily="18" charset="2"/>
              </a:rPr>
              <a:t></a:t>
            </a:r>
            <a:r>
              <a:rPr lang="en-US" sz="3000" dirty="0"/>
              <a:t>log</a:t>
            </a:r>
            <a:r>
              <a:rPr lang="en-US" sz="3000" baseline="-25000" dirty="0"/>
              <a:t>B-1 </a:t>
            </a:r>
            <a:r>
              <a:rPr lang="en-US" sz="3000" dirty="0">
                <a:sym typeface="Symbol" pitchFamily="18" charset="2"/>
              </a:rPr>
              <a:t></a:t>
            </a:r>
            <a:r>
              <a:rPr lang="en-US" sz="3000" baseline="-25000" dirty="0"/>
              <a:t> </a:t>
            </a:r>
            <a:r>
              <a:rPr lang="en-US" sz="3000" dirty="0"/>
              <a:t>N/B</a:t>
            </a:r>
            <a:r>
              <a:rPr lang="en-US" sz="3000" dirty="0">
                <a:sym typeface="Symbol" pitchFamily="18" charset="2"/>
              </a:rPr>
              <a:t> </a:t>
            </a:r>
            <a:r>
              <a:rPr lang="en-US" dirty="0">
                <a:sym typeface="Symbol" pitchFamily="18" charset="2"/>
              </a:rPr>
              <a:t>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>
                <a:solidFill>
                  <a:schemeClr val="folHlink"/>
                </a:solidFill>
              </a:rPr>
              <a:t> Cost = 2N * (</a:t>
            </a:r>
            <a:r>
              <a:rPr lang="en-US" dirty="0" err="1">
                <a:solidFill>
                  <a:schemeClr val="folHlink"/>
                </a:solidFill>
              </a:rPr>
              <a:t>num</a:t>
            </a:r>
            <a:r>
              <a:rPr lang="vi-VN" dirty="0">
                <a:solidFill>
                  <a:schemeClr val="folHlink"/>
                </a:solidFill>
              </a:rPr>
              <a:t>ă</a:t>
            </a:r>
            <a:r>
              <a:rPr lang="en-US" dirty="0">
                <a:solidFill>
                  <a:schemeClr val="folHlink"/>
                </a:solidFill>
              </a:rPr>
              <a:t>r de </a:t>
            </a:r>
            <a:r>
              <a:rPr lang="en-US" dirty="0" err="1">
                <a:solidFill>
                  <a:schemeClr val="folHlink"/>
                </a:solidFill>
              </a:rPr>
              <a:t>paşi</a:t>
            </a:r>
            <a:r>
              <a:rPr lang="en-US" dirty="0">
                <a:solidFill>
                  <a:schemeClr val="folHlink"/>
                </a:solidFill>
              </a:rPr>
              <a:t>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Ex. cu 5 </a:t>
            </a:r>
            <a:r>
              <a:rPr lang="en-US" dirty="0" err="1"/>
              <a:t>pagini</a:t>
            </a:r>
            <a:r>
              <a:rPr lang="en-US" dirty="0"/>
              <a:t> de </a:t>
            </a:r>
            <a:r>
              <a:rPr lang="en-US" i="1" dirty="0"/>
              <a:t>buffer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sorta</a:t>
            </a:r>
            <a:r>
              <a:rPr lang="en-US" dirty="0"/>
              <a:t> 108 </a:t>
            </a:r>
            <a:r>
              <a:rPr lang="en-US" dirty="0" err="1"/>
              <a:t>pagini</a:t>
            </a:r>
            <a:r>
              <a:rPr lang="en-US" dirty="0"/>
              <a:t> de date: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Pas 0: </a:t>
            </a:r>
            <a:r>
              <a:rPr lang="en-US" dirty="0">
                <a:sym typeface="Symbol" pitchFamily="18" charset="2"/>
              </a:rPr>
              <a:t></a:t>
            </a:r>
            <a:r>
              <a:rPr lang="en-US" baseline="-25000" dirty="0"/>
              <a:t> </a:t>
            </a:r>
            <a:r>
              <a:rPr lang="en-US" dirty="0"/>
              <a:t>108/5</a:t>
            </a:r>
            <a:r>
              <a:rPr lang="en-US" dirty="0">
                <a:sym typeface="Symbol" pitchFamily="18" charset="2"/>
              </a:rPr>
              <a:t>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dirty="0"/>
              <a:t>= 22 </a:t>
            </a:r>
            <a:r>
              <a:rPr lang="en-US" dirty="0" err="1"/>
              <a:t>monotonii</a:t>
            </a:r>
            <a:r>
              <a:rPr lang="en-US" dirty="0"/>
              <a:t> a </a:t>
            </a:r>
            <a:r>
              <a:rPr lang="en-US" dirty="0" err="1"/>
              <a:t>câte</a:t>
            </a:r>
            <a:r>
              <a:rPr lang="en-US" dirty="0"/>
              <a:t> 5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(</a:t>
            </a:r>
            <a:r>
              <a:rPr lang="en-US" dirty="0" err="1"/>
              <a:t>ultimul</a:t>
            </a:r>
            <a:r>
              <a:rPr lang="en-US" dirty="0"/>
              <a:t> </a:t>
            </a:r>
            <a:r>
              <a:rPr lang="en-US" dirty="0" err="1"/>
              <a:t>conţine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3 </a:t>
            </a:r>
            <a:r>
              <a:rPr lang="en-US" dirty="0" err="1"/>
              <a:t>pagini</a:t>
            </a:r>
            <a:r>
              <a:rPr lang="en-US" dirty="0"/>
              <a:t>) 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Pas 1: </a:t>
            </a:r>
            <a:r>
              <a:rPr lang="en-US" dirty="0">
                <a:sym typeface="Symbol" pitchFamily="18" charset="2"/>
              </a:rPr>
              <a:t></a:t>
            </a:r>
            <a:r>
              <a:rPr lang="en-US" baseline="-25000" dirty="0"/>
              <a:t> </a:t>
            </a:r>
            <a:r>
              <a:rPr lang="en-US" dirty="0"/>
              <a:t>22/4</a:t>
            </a:r>
            <a:r>
              <a:rPr lang="en-US" dirty="0">
                <a:sym typeface="Symbol" pitchFamily="18" charset="2"/>
              </a:rPr>
              <a:t></a:t>
            </a:r>
            <a:r>
              <a:rPr lang="en-US" dirty="0"/>
              <a:t> = 6 </a:t>
            </a:r>
            <a:r>
              <a:rPr lang="en-US" dirty="0" err="1"/>
              <a:t>monotonii</a:t>
            </a:r>
            <a:r>
              <a:rPr lang="en-US" dirty="0"/>
              <a:t> a </a:t>
            </a:r>
            <a:r>
              <a:rPr lang="en-US" dirty="0" err="1"/>
              <a:t>câte</a:t>
            </a:r>
            <a:r>
              <a:rPr lang="en-US" dirty="0"/>
              <a:t> 20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(</a:t>
            </a:r>
            <a:r>
              <a:rPr lang="en-US" dirty="0" err="1"/>
              <a:t>ultimul</a:t>
            </a:r>
            <a:r>
              <a:rPr lang="en-US" dirty="0"/>
              <a:t> </a:t>
            </a:r>
            <a:r>
              <a:rPr lang="en-US" dirty="0" err="1"/>
              <a:t>conţine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8 </a:t>
            </a:r>
            <a:r>
              <a:rPr lang="en-US" dirty="0" err="1"/>
              <a:t>pagini</a:t>
            </a:r>
            <a:r>
              <a:rPr lang="en-US" dirty="0"/>
              <a:t>)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Pas 2:  2 </a:t>
            </a:r>
            <a:r>
              <a:rPr lang="en-US" dirty="0" err="1"/>
              <a:t>monotonii</a:t>
            </a:r>
            <a:r>
              <a:rPr lang="en-US" dirty="0"/>
              <a:t>, 80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28 </a:t>
            </a:r>
            <a:r>
              <a:rPr lang="en-US" dirty="0" err="1"/>
              <a:t>pagini</a:t>
            </a:r>
            <a:endParaRPr lang="en-US" dirty="0"/>
          </a:p>
          <a:p>
            <a:pPr marL="749300" lvl="1" indent="-177800" eaLnBrk="1" hangingPunct="1">
              <a:buSzPct val="75000"/>
            </a:pPr>
            <a:r>
              <a:rPr lang="en-US" dirty="0"/>
              <a:t> Pas 3: 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108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sortate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20470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Num</a:t>
            </a:r>
            <a:r>
              <a:rPr lang="vi-VN" dirty="0"/>
              <a:t>ă</a:t>
            </a:r>
            <a:r>
              <a:rPr lang="en-US" dirty="0"/>
              <a:t>r de </a:t>
            </a:r>
            <a:r>
              <a:rPr lang="en-US" dirty="0" err="1"/>
              <a:t>paşi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extern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4412" y="1447800"/>
            <a:ext cx="8458200" cy="5029200"/>
          </a:xfrm>
        </p:spPr>
        <p:txBody>
          <a:bodyPr/>
          <a:lstStyle/>
          <a:p>
            <a:pPr marL="228600" indent="-228600" eaLnBrk="1" hangingPunct="1"/>
            <a:endParaRPr lang="bg-BG" sz="2800"/>
          </a:p>
        </p:txBody>
      </p:sp>
      <p:graphicFrame>
        <p:nvGraphicFramePr>
          <p:cNvPr id="11269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026773"/>
              </p:ext>
            </p:extLst>
          </p:nvPr>
        </p:nvGraphicFramePr>
        <p:xfrm>
          <a:off x="2208212" y="1778000"/>
          <a:ext cx="8612188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623030" imgH="4479723" progId="Word.Document.8">
                  <p:embed/>
                </p:oleObj>
              </mc:Choice>
              <mc:Fallback>
                <p:oleObj name="Document" r:id="rId2" imgW="8623030" imgH="4479723" progId="Word.Document.8">
                  <p:embed/>
                  <p:pic>
                    <p:nvPicPr>
                      <p:cNvPr id="11269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2" y="1778000"/>
                        <a:ext cx="8612188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420470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Variaţii</a:t>
            </a:r>
            <a:r>
              <a:rPr lang="en-US" dirty="0"/>
              <a:t> ale sort</a:t>
            </a:r>
            <a:r>
              <a:rPr lang="vi-VN" dirty="0"/>
              <a:t>ă</a:t>
            </a:r>
            <a:r>
              <a:rPr lang="en-US" dirty="0" err="1"/>
              <a:t>rii</a:t>
            </a:r>
            <a:r>
              <a:rPr lang="en-US" dirty="0"/>
              <a:t> </a:t>
            </a:r>
            <a:r>
              <a:rPr lang="en-US" dirty="0" err="1"/>
              <a:t>externe</a:t>
            </a:r>
            <a:endParaRPr 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752600"/>
            <a:ext cx="10439400" cy="48768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b="1" dirty="0"/>
              <a:t> </a:t>
            </a:r>
            <a:r>
              <a:rPr lang="bg-BG" sz="2800" b="1" dirty="0"/>
              <a:t>Optimiz</a:t>
            </a:r>
            <a:r>
              <a:rPr lang="vi-VN" sz="2800" b="1" dirty="0"/>
              <a:t>ă</a:t>
            </a:r>
            <a:r>
              <a:rPr lang="en-US" sz="2800" b="1" dirty="0" err="1"/>
              <a:t>ri</a:t>
            </a:r>
            <a:r>
              <a:rPr lang="bg-BG" sz="2800" b="1" dirty="0"/>
              <a:t>:</a:t>
            </a:r>
            <a:r>
              <a:rPr lang="bg-BG" sz="2800" dirty="0"/>
              <a:t> </a:t>
            </a:r>
            <a:endParaRPr lang="en-US" sz="2800" dirty="0"/>
          </a:p>
          <a:p>
            <a:pPr marL="971550" lvl="1" indent="-228600" eaLnBrk="1" hangingPunct="1"/>
            <a:r>
              <a:rPr lang="en-US" sz="2400" dirty="0" err="1"/>
              <a:t>Noi</a:t>
            </a:r>
            <a:r>
              <a:rPr lang="en-US" sz="2400" dirty="0"/>
              <a:t> </a:t>
            </a:r>
            <a:r>
              <a:rPr lang="en-US" sz="2400" dirty="0" err="1"/>
              <a:t>algoritmi</a:t>
            </a:r>
            <a:r>
              <a:rPr lang="en-US" sz="2400" dirty="0"/>
              <a:t> </a:t>
            </a:r>
            <a:r>
              <a:rPr lang="en-US" sz="2400" dirty="0" err="1"/>
              <a:t>ca</a:t>
            </a:r>
            <a:r>
              <a:rPr lang="bg-BG" sz="2400" dirty="0"/>
              <a:t> </a:t>
            </a:r>
            <a:r>
              <a:rPr lang="en-US" sz="2400" i="1" dirty="0" err="1"/>
              <a:t>Interclasare</a:t>
            </a:r>
            <a:r>
              <a:rPr lang="en-US" sz="2400" i="1" dirty="0"/>
              <a:t> </a:t>
            </a:r>
            <a:r>
              <a:rPr lang="en-US" sz="2400" i="1" dirty="0" err="1"/>
              <a:t>polifazic</a:t>
            </a:r>
            <a:r>
              <a:rPr lang="vi-VN" sz="2400" i="1" dirty="0"/>
              <a:t>ă</a:t>
            </a:r>
            <a:r>
              <a:rPr lang="en-US" sz="2400" dirty="0"/>
              <a:t>,</a:t>
            </a:r>
            <a:r>
              <a:rPr lang="en-US" sz="2400" i="1" dirty="0"/>
              <a:t> </a:t>
            </a:r>
            <a:r>
              <a:rPr lang="en-US" sz="2400" i="1" dirty="0" err="1"/>
              <a:t>Interclasare</a:t>
            </a:r>
            <a:r>
              <a:rPr lang="en-US" sz="2400" i="1" dirty="0"/>
              <a:t> </a:t>
            </a:r>
            <a:r>
              <a:rPr lang="en-US" sz="2400" i="1" dirty="0" err="1"/>
              <a:t>în</a:t>
            </a:r>
            <a:r>
              <a:rPr lang="en-US" sz="2400" i="1" dirty="0"/>
              <a:t> </a:t>
            </a:r>
            <a:r>
              <a:rPr lang="en-US" sz="2400" i="1" dirty="0" err="1"/>
              <a:t>cascad</a:t>
            </a:r>
            <a:r>
              <a:rPr lang="vi-VN" sz="2400" i="1" dirty="0"/>
              <a:t>ă</a:t>
            </a:r>
            <a:endParaRPr lang="en-US" sz="2400" i="1" dirty="0"/>
          </a:p>
          <a:p>
            <a:pPr marL="971550" lvl="1" indent="-228600" eaLnBrk="1" hangingPunct="1"/>
            <a:r>
              <a:rPr lang="en-US" sz="2400" dirty="0"/>
              <a:t> </a:t>
            </a:r>
            <a:r>
              <a:rPr lang="bg-BG" sz="2400" dirty="0"/>
              <a:t>Reduc</a:t>
            </a:r>
            <a:r>
              <a:rPr lang="en-US" sz="2400" dirty="0" err="1"/>
              <a:t>erea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rului</a:t>
            </a:r>
            <a:r>
              <a:rPr lang="en-US" sz="2400" dirty="0"/>
              <a:t> de </a:t>
            </a:r>
            <a:r>
              <a:rPr lang="en-US" sz="2400" dirty="0" err="1"/>
              <a:t>paşi</a:t>
            </a:r>
            <a:r>
              <a:rPr lang="en-US" sz="2400" dirty="0"/>
              <a:t> </a:t>
            </a:r>
            <a:r>
              <a:rPr lang="en-US" sz="2400" dirty="0" err="1"/>
              <a:t>intermediari</a:t>
            </a:r>
            <a:r>
              <a:rPr lang="bg-BG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implementarea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interclas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a </a:t>
            </a:r>
            <a:r>
              <a:rPr lang="en-US" sz="2400" i="1" dirty="0"/>
              <a:t>n </a:t>
            </a:r>
            <a:r>
              <a:rPr lang="en-US" sz="2400" dirty="0" err="1"/>
              <a:t>monotonii</a:t>
            </a:r>
            <a:r>
              <a:rPr lang="en-US" sz="2400" dirty="0"/>
              <a:t> </a:t>
            </a:r>
            <a:r>
              <a:rPr lang="en-US" sz="2400" dirty="0" err="1"/>
              <a:t>deodat</a:t>
            </a:r>
            <a:r>
              <a:rPr lang="vi-VN" sz="2400" dirty="0"/>
              <a:t>ă</a:t>
            </a:r>
            <a:r>
              <a:rPr lang="en-US" sz="2400" dirty="0"/>
              <a:t>, cu </a:t>
            </a:r>
            <a:r>
              <a:rPr lang="en-US" sz="2400" dirty="0" err="1"/>
              <a:t>valori</a:t>
            </a:r>
            <a:r>
              <a:rPr lang="en-US" sz="2400" dirty="0"/>
              <a:t> </a:t>
            </a:r>
            <a:r>
              <a:rPr lang="en-US" sz="2400" dirty="0" err="1"/>
              <a:t>mari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bg-BG" sz="2400" i="1" dirty="0"/>
              <a:t>n</a:t>
            </a:r>
            <a:r>
              <a:rPr lang="bg-BG" sz="2400" dirty="0"/>
              <a:t>.</a:t>
            </a:r>
            <a:endParaRPr lang="en-US" sz="2400" dirty="0"/>
          </a:p>
          <a:p>
            <a:pPr marL="971550" lvl="1" indent="-228600" eaLnBrk="1" hangingPunct="1"/>
            <a:r>
              <a:rPr lang="en-US" sz="2400" dirty="0"/>
              <a:t> </a:t>
            </a:r>
            <a:r>
              <a:rPr lang="en-US" sz="2400" dirty="0" err="1"/>
              <a:t>Optimiz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distribuirea</a:t>
            </a:r>
            <a:r>
              <a:rPr lang="en-US" sz="2400" dirty="0"/>
              <a:t> perfect</a:t>
            </a:r>
            <a:r>
              <a:rPr lang="vi-VN" sz="2400" dirty="0"/>
              <a:t>ă</a:t>
            </a:r>
            <a:r>
              <a:rPr lang="en-US" sz="2400" dirty="0"/>
              <a:t> a </a:t>
            </a:r>
            <a:r>
              <a:rPr lang="en-US" sz="2400" dirty="0" err="1"/>
              <a:t>monotoniilor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mediul</a:t>
            </a:r>
            <a:r>
              <a:rPr lang="en-US" sz="2400" dirty="0"/>
              <a:t> de </a:t>
            </a:r>
            <a:r>
              <a:rPr lang="en-US" sz="2400" dirty="0" err="1"/>
              <a:t>stocare</a:t>
            </a:r>
            <a:r>
              <a:rPr lang="bg-BG" sz="2400" dirty="0"/>
              <a:t>.</a:t>
            </a:r>
            <a:endParaRPr lang="en-US" sz="2400" dirty="0"/>
          </a:p>
          <a:p>
            <a:pPr marL="971550" lvl="1" indent="-228600" eaLnBrk="1" hangingPunct="1"/>
            <a:r>
              <a:rPr lang="en-US" sz="2400" dirty="0"/>
              <a:t> </a:t>
            </a:r>
            <a:r>
              <a:rPr lang="bg-BG" sz="2400" dirty="0"/>
              <a:t>Maximiz</a:t>
            </a:r>
            <a:r>
              <a:rPr lang="en-US" sz="2400" dirty="0"/>
              <a:t>area </a:t>
            </a:r>
            <a:r>
              <a:rPr lang="en-US" sz="2400" dirty="0" err="1"/>
              <a:t>vitezei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creşterea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rului</a:t>
            </a:r>
            <a:r>
              <a:rPr lang="en-US" sz="2400" dirty="0"/>
              <a:t> de </a:t>
            </a:r>
            <a:r>
              <a:rPr lang="bg-BG" sz="2400" dirty="0"/>
              <a:t> </a:t>
            </a:r>
            <a:r>
              <a:rPr lang="en-US" sz="2400" dirty="0" err="1"/>
              <a:t>dispozitive</a:t>
            </a:r>
            <a:r>
              <a:rPr lang="en-US" sz="2400" dirty="0"/>
              <a:t> de </a:t>
            </a:r>
            <a:r>
              <a:rPr lang="en-US" sz="2400" dirty="0" err="1"/>
              <a:t>stocare</a:t>
            </a:r>
            <a:r>
              <a:rPr lang="en-US" sz="2400" dirty="0"/>
              <a:t> (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minimiza</a:t>
            </a:r>
            <a:r>
              <a:rPr lang="en-US" sz="2400" dirty="0"/>
              <a:t> </a:t>
            </a:r>
            <a:r>
              <a:rPr lang="en-US" sz="2400" dirty="0" err="1"/>
              <a:t>timpul</a:t>
            </a:r>
            <a:r>
              <a:rPr lang="en-US" sz="2400" dirty="0"/>
              <a:t> de </a:t>
            </a:r>
            <a:r>
              <a:rPr lang="en-US" sz="2400" dirty="0" err="1"/>
              <a:t>acces</a:t>
            </a:r>
            <a:r>
              <a:rPr lang="en-US" sz="2400" dirty="0"/>
              <a:t>)</a:t>
            </a:r>
            <a:r>
              <a:rPr lang="bg-BG" sz="2400" dirty="0"/>
              <a:t>.</a:t>
            </a:r>
            <a:endParaRPr lang="en-US" sz="2400" dirty="0"/>
          </a:p>
          <a:p>
            <a:pPr marL="749300" lvl="1" indent="-177800" eaLnBrk="1" hangingPunct="1"/>
            <a:endParaRPr lang="bg-BG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b="1" dirty="0"/>
              <a:t> </a:t>
            </a:r>
            <a:r>
              <a:rPr lang="bg-BG" sz="2800" b="1" dirty="0"/>
              <a:t>D</a:t>
            </a:r>
            <a:r>
              <a:rPr lang="en-US" sz="2800" b="1" dirty="0" err="1"/>
              <a:t>ez</a:t>
            </a:r>
            <a:r>
              <a:rPr lang="bg-BG" sz="2800" b="1" dirty="0"/>
              <a:t>avanta</a:t>
            </a:r>
            <a:r>
              <a:rPr lang="en-US" sz="2800" b="1" dirty="0"/>
              <a:t>je</a:t>
            </a:r>
            <a:r>
              <a:rPr lang="bg-BG" sz="2800" b="1" dirty="0"/>
              <a:t>:</a:t>
            </a:r>
            <a:r>
              <a:rPr lang="bg-BG" sz="2800" dirty="0"/>
              <a:t> </a:t>
            </a:r>
            <a:r>
              <a:rPr lang="en-US" sz="2800" dirty="0" err="1"/>
              <a:t>costuri</a:t>
            </a:r>
            <a:r>
              <a:rPr lang="en-US" sz="2800" dirty="0"/>
              <a:t> </a:t>
            </a:r>
            <a:r>
              <a:rPr lang="en-US" sz="2800" dirty="0" err="1"/>
              <a:t>adiţionale</a:t>
            </a:r>
            <a:endParaRPr lang="bg-BG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81001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/>
              <a:t>Arbore de </a:t>
            </a:r>
            <a:r>
              <a:rPr lang="en-US" dirty="0" err="1"/>
              <a:t>selecţie</a:t>
            </a:r>
            <a:endParaRPr lang="en-US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143000"/>
            <a:ext cx="11811000" cy="52578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b="1" dirty="0"/>
              <a:t>Problem</a:t>
            </a:r>
            <a:r>
              <a:rPr lang="vi-VN" sz="2800" b="1" dirty="0"/>
              <a:t>ă</a:t>
            </a:r>
            <a:r>
              <a:rPr lang="en-US" sz="2800" dirty="0"/>
              <a:t>: </a:t>
            </a:r>
            <a:r>
              <a:rPr lang="en-US" sz="2800" dirty="0" err="1"/>
              <a:t>selectarea</a:t>
            </a:r>
            <a:r>
              <a:rPr lang="en-US" sz="2800" dirty="0"/>
              <a:t> </a:t>
            </a:r>
            <a:r>
              <a:rPr lang="en-US" sz="2800" dirty="0" err="1"/>
              <a:t>celui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mic</a:t>
            </a:r>
            <a:r>
              <a:rPr lang="en-US" sz="2800" dirty="0"/>
              <a:t> element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consumator</a:t>
            </a:r>
            <a:r>
              <a:rPr lang="en-US" sz="2800" dirty="0"/>
              <a:t> de </a:t>
            </a:r>
            <a:r>
              <a:rPr lang="en-US" sz="2800" dirty="0" err="1"/>
              <a:t>timp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ro-RO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b="1" dirty="0"/>
              <a:t> </a:t>
            </a:r>
            <a:r>
              <a:rPr lang="bg-BG" sz="2800" b="1" dirty="0"/>
              <a:t>Solu</a:t>
            </a:r>
            <a:r>
              <a:rPr lang="en-US" sz="2800" b="1" dirty="0" err="1"/>
              <a:t>ţie</a:t>
            </a:r>
            <a:r>
              <a:rPr lang="en-US" sz="2800" b="1" dirty="0"/>
              <a:t> :</a:t>
            </a:r>
            <a:r>
              <a:rPr lang="bg-BG" sz="2800" dirty="0"/>
              <a:t> </a:t>
            </a:r>
            <a:r>
              <a:rPr lang="en-US" sz="2800" dirty="0" err="1"/>
              <a:t>Construirea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bg-BG" sz="2800" dirty="0"/>
              <a:t> </a:t>
            </a:r>
            <a:r>
              <a:rPr lang="en-US" sz="2800" i="1" dirty="0"/>
              <a:t>arbore de s</a:t>
            </a:r>
            <a:r>
              <a:rPr lang="bg-BG" sz="2800" i="1" dirty="0"/>
              <a:t>elec</a:t>
            </a:r>
            <a:r>
              <a:rPr lang="en-US" sz="2800" i="1" dirty="0"/>
              <a:t>ţ</a:t>
            </a:r>
            <a:r>
              <a:rPr lang="bg-BG" sz="2800" i="1" dirty="0"/>
              <a:t>i</a:t>
            </a:r>
            <a:r>
              <a:rPr lang="en-US" sz="2800" i="1" dirty="0"/>
              <a:t>e</a:t>
            </a:r>
            <a:r>
              <a:rPr lang="bg-BG" sz="2800" i="1" dirty="0"/>
              <a:t> </a:t>
            </a:r>
            <a:r>
              <a:rPr lang="en-US" sz="2800" dirty="0" err="1"/>
              <a:t>elimin</a:t>
            </a:r>
            <a:r>
              <a:rPr lang="vi-VN" sz="2800" dirty="0">
                <a:latin typeface="Book Antiqua" pitchFamily="18" charset="0"/>
              </a:rPr>
              <a:t>ă </a:t>
            </a:r>
            <a:r>
              <a:rPr lang="en-US" sz="2800" dirty="0">
                <a:latin typeface="Book Antiqua" pitchFamily="18" charset="0"/>
              </a:rPr>
              <a:t>o bun</a:t>
            </a:r>
            <a:r>
              <a:rPr lang="vi-VN" sz="2800" dirty="0">
                <a:latin typeface="Book Antiqua" pitchFamily="18" charset="0"/>
              </a:rPr>
              <a:t>ă </a:t>
            </a:r>
            <a:r>
              <a:rPr lang="en-US" sz="2800" dirty="0">
                <a:latin typeface="Book Antiqua" pitchFamily="18" charset="0"/>
              </a:rPr>
              <a:t>parte din </a:t>
            </a:r>
            <a:r>
              <a:rPr lang="en-US" sz="2800" dirty="0" err="1">
                <a:latin typeface="Book Antiqua" pitchFamily="18" charset="0"/>
              </a:rPr>
              <a:t>compar</a:t>
            </a:r>
            <a:r>
              <a:rPr lang="vi-VN" sz="2800" dirty="0">
                <a:latin typeface="Book Antiqua" pitchFamily="18" charset="0"/>
              </a:rPr>
              <a:t>ă</a:t>
            </a:r>
            <a:r>
              <a:rPr lang="en-US" sz="2800" dirty="0" err="1">
                <a:latin typeface="Book Antiqua" pitchFamily="18" charset="0"/>
              </a:rPr>
              <a:t>ri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şi</a:t>
            </a:r>
            <a:r>
              <a:rPr lang="en-US" sz="2800" dirty="0">
                <a:latin typeface="Book Antiqua" pitchFamily="18" charset="0"/>
              </a:rPr>
              <a:t> gr</a:t>
            </a:r>
            <a:r>
              <a:rPr lang="vi-VN" sz="2800" dirty="0">
                <a:latin typeface="Book Antiqua" pitchFamily="18" charset="0"/>
              </a:rPr>
              <a:t>ă</a:t>
            </a:r>
            <a:r>
              <a:rPr lang="en-US" sz="2800" dirty="0" err="1">
                <a:latin typeface="Book Antiqua" pitchFamily="18" charset="0"/>
              </a:rPr>
              <a:t>beşte</a:t>
            </a:r>
            <a:r>
              <a:rPr lang="vi-VN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procesul</a:t>
            </a:r>
            <a:r>
              <a:rPr lang="en-US" sz="2800" dirty="0">
                <a:latin typeface="Book Antiqua" pitchFamily="18" charset="0"/>
              </a:rPr>
              <a:t> de </a:t>
            </a:r>
            <a:r>
              <a:rPr lang="en-US" sz="2800" dirty="0" err="1">
                <a:latin typeface="Book Antiqua" pitchFamily="18" charset="0"/>
              </a:rPr>
              <a:t>selecţie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/>
              <a:t>(</a:t>
            </a:r>
            <a:r>
              <a:rPr lang="en-US" sz="2800" dirty="0" err="1"/>
              <a:t>doar</a:t>
            </a:r>
            <a:r>
              <a:rPr lang="bg-BG" sz="2800" dirty="0"/>
              <a:t> </a:t>
            </a:r>
            <a:r>
              <a:rPr lang="bg-BG" sz="2800" i="1" dirty="0"/>
              <a:t>log</a:t>
            </a:r>
            <a:r>
              <a:rPr lang="bg-BG" sz="2800" i="1" baseline="-25000" dirty="0"/>
              <a:t>2</a:t>
            </a:r>
            <a:r>
              <a:rPr lang="bg-BG" sz="2800" i="1" dirty="0"/>
              <a:t> </a:t>
            </a:r>
            <a:r>
              <a:rPr lang="en-US" sz="2800" i="1" dirty="0"/>
              <a:t>P</a:t>
            </a:r>
            <a:r>
              <a:rPr lang="bg-BG" sz="2800" i="1" dirty="0"/>
              <a:t> </a:t>
            </a:r>
            <a:r>
              <a:rPr lang="en-US" sz="2800" dirty="0" err="1"/>
              <a:t>compar</a:t>
            </a:r>
            <a:r>
              <a:rPr lang="vi-VN" sz="2800" dirty="0">
                <a:latin typeface="Book Antiqua" pitchFamily="18" charset="0"/>
              </a:rPr>
              <a:t>ă</a:t>
            </a:r>
            <a:r>
              <a:rPr lang="en-US" sz="2800" dirty="0" err="1">
                <a:latin typeface="Book Antiqua" pitchFamily="18" charset="0"/>
              </a:rPr>
              <a:t>ri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sunt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latin typeface="Book Antiqua" pitchFamily="18" charset="0"/>
              </a:rPr>
              <a:t>necesare</a:t>
            </a:r>
            <a:r>
              <a:rPr lang="en-US" sz="2800" dirty="0"/>
              <a:t>)</a:t>
            </a:r>
            <a:endParaRPr lang="bg-BG" sz="2800" dirty="0"/>
          </a:p>
        </p:txBody>
      </p:sp>
      <p:grpSp>
        <p:nvGrpSpPr>
          <p:cNvPr id="13317" name="Group 10"/>
          <p:cNvGrpSpPr>
            <a:grpSpLocks/>
          </p:cNvGrpSpPr>
          <p:nvPr/>
        </p:nvGrpSpPr>
        <p:grpSpPr bwMode="auto">
          <a:xfrm>
            <a:off x="7172326" y="2190750"/>
            <a:ext cx="2733675" cy="476250"/>
            <a:chOff x="2736" y="1776"/>
            <a:chExt cx="1722" cy="300"/>
          </a:xfrm>
        </p:grpSpPr>
        <p:sp>
          <p:nvSpPr>
            <p:cNvPr id="13341" name="Text Box 5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288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42" name="Text Box 6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43" name="Text Box 7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354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44" name="Text Box 8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535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sp>
        <p:nvSpPr>
          <p:cNvPr id="13318" name="Text Box 9"/>
          <p:cNvSpPr txBox="1">
            <a:spLocks noChangeArrowheads="1"/>
          </p:cNvSpPr>
          <p:nvPr/>
        </p:nvSpPr>
        <p:spPr bwMode="auto">
          <a:xfrm>
            <a:off x="5943600" y="21907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165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13319" name="Group 11"/>
          <p:cNvGrpSpPr>
            <a:grpSpLocks/>
          </p:cNvGrpSpPr>
          <p:nvPr/>
        </p:nvGrpSpPr>
        <p:grpSpPr bwMode="auto">
          <a:xfrm>
            <a:off x="7172326" y="2800350"/>
            <a:ext cx="2733675" cy="476250"/>
            <a:chOff x="2736" y="1776"/>
            <a:chExt cx="1722" cy="300"/>
          </a:xfrm>
        </p:grpSpPr>
        <p:sp>
          <p:nvSpPr>
            <p:cNvPr id="13337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198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38" name="Text Box 13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412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39" name="Text Box 14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451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40" name="Text Box 15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852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3320" name="Group 16"/>
          <p:cNvGrpSpPr>
            <a:grpSpLocks/>
          </p:cNvGrpSpPr>
          <p:nvPr/>
        </p:nvGrpSpPr>
        <p:grpSpPr bwMode="auto">
          <a:xfrm>
            <a:off x="7172326" y="3409950"/>
            <a:ext cx="2733675" cy="476250"/>
            <a:chOff x="2736" y="1776"/>
            <a:chExt cx="1722" cy="300"/>
          </a:xfrm>
        </p:grpSpPr>
        <p:sp>
          <p:nvSpPr>
            <p:cNvPr id="13333" name="Text Box 17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165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34" name="Text Box 18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291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35" name="Text Box 19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448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36" name="Text Box 20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898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3321" name="Group 21"/>
          <p:cNvGrpSpPr>
            <a:grpSpLocks/>
          </p:cNvGrpSpPr>
          <p:nvPr/>
        </p:nvGrpSpPr>
        <p:grpSpPr bwMode="auto">
          <a:xfrm>
            <a:off x="7172326" y="4019550"/>
            <a:ext cx="2733675" cy="476250"/>
            <a:chOff x="2736" y="1776"/>
            <a:chExt cx="1722" cy="300"/>
          </a:xfrm>
        </p:grpSpPr>
        <p:sp>
          <p:nvSpPr>
            <p:cNvPr id="13329" name="Text Box 22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217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30" name="Text Box 23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366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31" name="Text Box 24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665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32" name="Text Box 25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756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sp>
        <p:nvSpPr>
          <p:cNvPr id="13322" name="Rectangle 26"/>
          <p:cNvSpPr>
            <a:spLocks noChangeArrowheads="1"/>
          </p:cNvSpPr>
          <p:nvPr/>
        </p:nvSpPr>
        <p:spPr bwMode="auto">
          <a:xfrm>
            <a:off x="2590800" y="2571750"/>
            <a:ext cx="3276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Necesit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N</a:t>
            </a:r>
            <a:r>
              <a:rPr lang="bg-BG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/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P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) - 1</a:t>
            </a:r>
          </a:p>
          <a:p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compar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algoritmul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neoptimizat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3323" name="Rectangle 27"/>
          <p:cNvSpPr>
            <a:spLocks noChangeArrowheads="1"/>
          </p:cNvSpPr>
          <p:nvPr/>
        </p:nvSpPr>
        <p:spPr bwMode="auto">
          <a:xfrm>
            <a:off x="9972675" y="2209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1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3324" name="Rectangle 28"/>
          <p:cNvSpPr>
            <a:spLocks noChangeArrowheads="1"/>
          </p:cNvSpPr>
          <p:nvPr/>
        </p:nvSpPr>
        <p:spPr bwMode="auto">
          <a:xfrm>
            <a:off x="9972675" y="280035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2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3325" name="Rectangle 29"/>
          <p:cNvSpPr>
            <a:spLocks noChangeArrowheads="1"/>
          </p:cNvSpPr>
          <p:nvPr/>
        </p:nvSpPr>
        <p:spPr bwMode="auto">
          <a:xfrm>
            <a:off x="9972675" y="340995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3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3326" name="Rectangle 30"/>
          <p:cNvSpPr>
            <a:spLocks noChangeArrowheads="1"/>
          </p:cNvSpPr>
          <p:nvPr/>
        </p:nvSpPr>
        <p:spPr bwMode="auto">
          <a:xfrm>
            <a:off x="9972675" y="4038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4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3327" name="Line 31"/>
          <p:cNvSpPr>
            <a:spLocks noChangeShapeType="1"/>
          </p:cNvSpPr>
          <p:nvPr/>
        </p:nvSpPr>
        <p:spPr bwMode="auto">
          <a:xfrm flipH="1">
            <a:off x="6781800" y="2419350"/>
            <a:ext cx="3048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8" name="Rectangle 32"/>
          <p:cNvSpPr>
            <a:spLocks noChangeArrowheads="1"/>
          </p:cNvSpPr>
          <p:nvPr/>
        </p:nvSpPr>
        <p:spPr bwMode="auto">
          <a:xfrm>
            <a:off x="2743200" y="4556125"/>
            <a:ext cx="70359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Primul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element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comparat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celelate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P</a:t>
            </a:r>
            <a:r>
              <a:rPr lang="bg-BG" sz="2000" i="1" dirty="0">
                <a:solidFill>
                  <a:schemeClr val="tx2"/>
                </a:solidFill>
                <a:latin typeface="Book Antiqua" pitchFamily="18" charset="0"/>
              </a:rPr>
              <a:t>-1 </a:t>
            </a:r>
            <a:r>
              <a:rPr lang="bg-BG" sz="2000" dirty="0">
                <a:solidFill>
                  <a:schemeClr val="tx2"/>
                </a:solidFill>
                <a:latin typeface="Book Antiqua" pitchFamily="18" charset="0"/>
              </a:rPr>
              <a:t>element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e</a:t>
            </a:r>
            <a:endParaRPr lang="bg-BG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649070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/>
              <a:t>Arbore de </a:t>
            </a:r>
            <a:r>
              <a:rPr lang="en-US" dirty="0" err="1"/>
              <a:t>selecţie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1295400"/>
            <a:ext cx="8458200" cy="5181600"/>
          </a:xfrm>
        </p:spPr>
        <p:txBody>
          <a:bodyPr/>
          <a:lstStyle/>
          <a:p>
            <a:pPr marL="228600" indent="-228600" eaLnBrk="1" hangingPunct="1"/>
            <a:r>
              <a:rPr lang="en-US" dirty="0">
                <a:solidFill>
                  <a:schemeClr val="folHlink"/>
                </a:solidFill>
              </a:rPr>
              <a:t>Start</a:t>
            </a:r>
            <a:r>
              <a:rPr lang="en-US" dirty="0"/>
              <a:t>: </a:t>
            </a:r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arbore de </a:t>
            </a:r>
            <a:r>
              <a:rPr lang="en-US" dirty="0" err="1"/>
              <a:t>selecţie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647700" y="5257799"/>
            <a:ext cx="10439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Întotdeauna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mici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elemente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preluate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vârful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arborelui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Elementele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noi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“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împinse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faţ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Procesul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repet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pân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tot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arborele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goleşte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14342" name="Group 11"/>
          <p:cNvGrpSpPr>
            <a:grpSpLocks/>
          </p:cNvGrpSpPr>
          <p:nvPr/>
        </p:nvGrpSpPr>
        <p:grpSpPr bwMode="auto">
          <a:xfrm>
            <a:off x="7477126" y="2343150"/>
            <a:ext cx="2733675" cy="476250"/>
            <a:chOff x="2736" y="1776"/>
            <a:chExt cx="1722" cy="300"/>
          </a:xfrm>
        </p:grpSpPr>
        <p:sp>
          <p:nvSpPr>
            <p:cNvPr id="14365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288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66" name="Text Box 13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67" name="Text Box 14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354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68" name="Text Box 15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535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4343" name="Group 17"/>
          <p:cNvGrpSpPr>
            <a:grpSpLocks/>
          </p:cNvGrpSpPr>
          <p:nvPr/>
        </p:nvGrpSpPr>
        <p:grpSpPr bwMode="auto">
          <a:xfrm>
            <a:off x="7477126" y="2952750"/>
            <a:ext cx="2733675" cy="476250"/>
            <a:chOff x="2736" y="1776"/>
            <a:chExt cx="1722" cy="300"/>
          </a:xfrm>
        </p:grpSpPr>
        <p:sp>
          <p:nvSpPr>
            <p:cNvPr id="14361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198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62" name="Text Box 19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412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63" name="Text Box 20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451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64" name="Text Box 21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852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4344" name="Group 22"/>
          <p:cNvGrpSpPr>
            <a:grpSpLocks/>
          </p:cNvGrpSpPr>
          <p:nvPr/>
        </p:nvGrpSpPr>
        <p:grpSpPr bwMode="auto">
          <a:xfrm>
            <a:off x="7477126" y="3562350"/>
            <a:ext cx="2733675" cy="476250"/>
            <a:chOff x="2736" y="1776"/>
            <a:chExt cx="1722" cy="300"/>
          </a:xfrm>
        </p:grpSpPr>
        <p:sp>
          <p:nvSpPr>
            <p:cNvPr id="14357" name="Text Box 23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165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58" name="Text Box 24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291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59" name="Text Box 25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448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60" name="Text Box 26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898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4345" name="Group 27"/>
          <p:cNvGrpSpPr>
            <a:grpSpLocks/>
          </p:cNvGrpSpPr>
          <p:nvPr/>
        </p:nvGrpSpPr>
        <p:grpSpPr bwMode="auto">
          <a:xfrm>
            <a:off x="7477126" y="4171950"/>
            <a:ext cx="2733675" cy="476250"/>
            <a:chOff x="2736" y="1776"/>
            <a:chExt cx="1722" cy="300"/>
          </a:xfrm>
        </p:grpSpPr>
        <p:sp>
          <p:nvSpPr>
            <p:cNvPr id="14353" name="Text Box 28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217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54" name="Text Box 29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366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55" name="Text Box 30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665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56" name="Text Box 31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756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316454" name="Group 38"/>
          <p:cNvGrpSpPr>
            <a:grpSpLocks/>
          </p:cNvGrpSpPr>
          <p:nvPr/>
        </p:nvGrpSpPr>
        <p:grpSpPr bwMode="auto">
          <a:xfrm>
            <a:off x="5181600" y="2438400"/>
            <a:ext cx="2133600" cy="2114550"/>
            <a:chOff x="2016" y="1536"/>
            <a:chExt cx="1344" cy="1332"/>
          </a:xfrm>
        </p:grpSpPr>
        <p:sp>
          <p:nvSpPr>
            <p:cNvPr id="14347" name="Text Box 16"/>
            <p:cNvSpPr txBox="1">
              <a:spLocks noChangeArrowheads="1"/>
            </p:cNvSpPr>
            <p:nvPr/>
          </p:nvSpPr>
          <p:spPr bwMode="auto">
            <a:xfrm>
              <a:off x="2736" y="1680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198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48" name="AutoShape 33"/>
            <p:cNvSpPr>
              <a:spLocks/>
            </p:cNvSpPr>
            <p:nvPr/>
          </p:nvSpPr>
          <p:spPr bwMode="auto">
            <a:xfrm>
              <a:off x="3264" y="1536"/>
              <a:ext cx="96" cy="576"/>
            </a:xfrm>
            <a:prstGeom prst="leftBracket">
              <a:avLst>
                <a:gd name="adj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Text Box 34"/>
            <p:cNvSpPr txBox="1">
              <a:spLocks noChangeArrowheads="1"/>
            </p:cNvSpPr>
            <p:nvPr/>
          </p:nvSpPr>
          <p:spPr bwMode="auto">
            <a:xfrm>
              <a:off x="2736" y="243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165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50" name="AutoShape 35"/>
            <p:cNvSpPr>
              <a:spLocks/>
            </p:cNvSpPr>
            <p:nvPr/>
          </p:nvSpPr>
          <p:spPr bwMode="auto">
            <a:xfrm>
              <a:off x="3264" y="2292"/>
              <a:ext cx="96" cy="576"/>
            </a:xfrm>
            <a:prstGeom prst="leftBracket">
              <a:avLst>
                <a:gd name="adj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Text Box 36"/>
            <p:cNvSpPr txBox="1">
              <a:spLocks noChangeArrowheads="1"/>
            </p:cNvSpPr>
            <p:nvPr/>
          </p:nvSpPr>
          <p:spPr bwMode="auto">
            <a:xfrm>
              <a:off x="2016" y="201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165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52" name="AutoShape 37"/>
            <p:cNvSpPr>
              <a:spLocks/>
            </p:cNvSpPr>
            <p:nvPr/>
          </p:nvSpPr>
          <p:spPr bwMode="auto">
            <a:xfrm>
              <a:off x="2544" y="1812"/>
              <a:ext cx="96" cy="768"/>
            </a:xfrm>
            <a:prstGeom prst="leftBracket">
              <a:avLst>
                <a:gd name="adj" fmla="val 66667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381000"/>
            <a:ext cx="10896600" cy="646331"/>
          </a:xfrm>
        </p:spPr>
        <p:txBody>
          <a:bodyPr/>
          <a:lstStyle/>
          <a:p>
            <a:pPr eaLnBrk="1" hangingPunct="1"/>
            <a:r>
              <a:rPr lang="en-US" dirty="0"/>
              <a:t>Arbore de </a:t>
            </a:r>
            <a:r>
              <a:rPr lang="en-US" dirty="0" err="1"/>
              <a:t>selecţie</a:t>
            </a:r>
            <a:endParaRPr lang="en-US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1295400"/>
            <a:ext cx="8458200" cy="5181600"/>
          </a:xfrm>
        </p:spPr>
        <p:txBody>
          <a:bodyPr/>
          <a:lstStyle/>
          <a:p>
            <a:pPr marL="228600" indent="-228600" eaLnBrk="1" hangingPunct="1"/>
            <a:r>
              <a:rPr lang="en-US" dirty="0">
                <a:solidFill>
                  <a:schemeClr val="folHlink"/>
                </a:solidFill>
              </a:rPr>
              <a:t>Pas 1</a:t>
            </a:r>
            <a:r>
              <a:rPr lang="en-US" dirty="0"/>
              <a:t>: </a:t>
            </a: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</a:t>
            </a:r>
            <a:r>
              <a:rPr lang="en-US" dirty="0"/>
              <a:t> element</a:t>
            </a:r>
            <a:endParaRPr lang="bg-BG" dirty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838200" y="5060950"/>
            <a:ext cx="11430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Întotdeauna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mici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elemente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preluate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vârful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arborelui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Elementele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noi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“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împinse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faţ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Procesul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repet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pân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tot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arborele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goleşte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15366" name="Group 5"/>
          <p:cNvGrpSpPr>
            <a:grpSpLocks/>
          </p:cNvGrpSpPr>
          <p:nvPr/>
        </p:nvGrpSpPr>
        <p:grpSpPr bwMode="auto">
          <a:xfrm>
            <a:off x="7477126" y="2343150"/>
            <a:ext cx="2733675" cy="476250"/>
            <a:chOff x="2736" y="1776"/>
            <a:chExt cx="1722" cy="300"/>
          </a:xfrm>
        </p:grpSpPr>
        <p:sp>
          <p:nvSpPr>
            <p:cNvPr id="15387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288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88" name="Text Box 7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89" name="Text Box 8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354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90" name="Text Box 9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535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6324600" y="26670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198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15368" name="Group 11"/>
          <p:cNvGrpSpPr>
            <a:grpSpLocks/>
          </p:cNvGrpSpPr>
          <p:nvPr/>
        </p:nvGrpSpPr>
        <p:grpSpPr bwMode="auto">
          <a:xfrm>
            <a:off x="7477126" y="2952750"/>
            <a:ext cx="2733675" cy="476250"/>
            <a:chOff x="2736" y="1776"/>
            <a:chExt cx="1722" cy="300"/>
          </a:xfrm>
        </p:grpSpPr>
        <p:sp>
          <p:nvSpPr>
            <p:cNvPr id="15383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198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84" name="Text Box 13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412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85" name="Text Box 14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451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86" name="Text Box 15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852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sp>
        <p:nvSpPr>
          <p:cNvPr id="15369" name="Text Box 18"/>
          <p:cNvSpPr txBox="1">
            <a:spLocks noChangeArrowheads="1"/>
          </p:cNvSpPr>
          <p:nvPr/>
        </p:nvSpPr>
        <p:spPr bwMode="auto">
          <a:xfrm>
            <a:off x="7477125" y="35623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291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5370" name="Text Box 19"/>
          <p:cNvSpPr txBox="1">
            <a:spLocks noChangeArrowheads="1"/>
          </p:cNvSpPr>
          <p:nvPr/>
        </p:nvSpPr>
        <p:spPr bwMode="auto">
          <a:xfrm>
            <a:off x="8162925" y="35623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448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5371" name="Text Box 20"/>
          <p:cNvSpPr txBox="1">
            <a:spLocks noChangeArrowheads="1"/>
          </p:cNvSpPr>
          <p:nvPr/>
        </p:nvSpPr>
        <p:spPr bwMode="auto">
          <a:xfrm>
            <a:off x="8848725" y="35623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898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15372" name="Group 21"/>
          <p:cNvGrpSpPr>
            <a:grpSpLocks/>
          </p:cNvGrpSpPr>
          <p:nvPr/>
        </p:nvGrpSpPr>
        <p:grpSpPr bwMode="auto">
          <a:xfrm>
            <a:off x="7477126" y="4171950"/>
            <a:ext cx="2733675" cy="476250"/>
            <a:chOff x="2736" y="1776"/>
            <a:chExt cx="1722" cy="300"/>
          </a:xfrm>
        </p:grpSpPr>
        <p:sp>
          <p:nvSpPr>
            <p:cNvPr id="15379" name="Text Box 22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217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80" name="Text Box 23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366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81" name="Text Box 24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665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82" name="Text Box 25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756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sp>
        <p:nvSpPr>
          <p:cNvPr id="15373" name="AutoShape 26"/>
          <p:cNvSpPr>
            <a:spLocks/>
          </p:cNvSpPr>
          <p:nvPr/>
        </p:nvSpPr>
        <p:spPr bwMode="auto">
          <a:xfrm>
            <a:off x="7162800" y="2438400"/>
            <a:ext cx="152400" cy="914400"/>
          </a:xfrm>
          <a:prstGeom prst="leftBracket">
            <a:avLst>
              <a:gd name="adj" fmla="val 50000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27"/>
          <p:cNvSpPr txBox="1">
            <a:spLocks noChangeArrowheads="1"/>
          </p:cNvSpPr>
          <p:nvPr/>
        </p:nvSpPr>
        <p:spPr bwMode="auto">
          <a:xfrm>
            <a:off x="6324600" y="38671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217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5375" name="AutoShape 28"/>
          <p:cNvSpPr>
            <a:spLocks/>
          </p:cNvSpPr>
          <p:nvPr/>
        </p:nvSpPr>
        <p:spPr bwMode="auto">
          <a:xfrm>
            <a:off x="7162800" y="3638550"/>
            <a:ext cx="152400" cy="914400"/>
          </a:xfrm>
          <a:prstGeom prst="leftBracket">
            <a:avLst>
              <a:gd name="adj" fmla="val 50000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Text Box 29"/>
          <p:cNvSpPr txBox="1">
            <a:spLocks noChangeArrowheads="1"/>
          </p:cNvSpPr>
          <p:nvPr/>
        </p:nvSpPr>
        <p:spPr bwMode="auto">
          <a:xfrm>
            <a:off x="5181600" y="32004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198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5377" name="AutoShape 30"/>
          <p:cNvSpPr>
            <a:spLocks/>
          </p:cNvSpPr>
          <p:nvPr/>
        </p:nvSpPr>
        <p:spPr bwMode="auto">
          <a:xfrm>
            <a:off x="6019800" y="2876550"/>
            <a:ext cx="152400" cy="1219200"/>
          </a:xfrm>
          <a:prstGeom prst="leftBracket">
            <a:avLst>
              <a:gd name="adj" fmla="val 66667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Text Box 31"/>
          <p:cNvSpPr txBox="1">
            <a:spLocks noChangeArrowheads="1"/>
          </p:cNvSpPr>
          <p:nvPr/>
        </p:nvSpPr>
        <p:spPr bwMode="auto">
          <a:xfrm>
            <a:off x="4343400" y="32004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165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649070"/>
            <a:ext cx="10668000" cy="646331"/>
          </a:xfrm>
        </p:spPr>
        <p:txBody>
          <a:bodyPr/>
          <a:lstStyle/>
          <a:p>
            <a:pPr eaLnBrk="1" hangingPunct="1"/>
            <a:r>
              <a:rPr lang="en-US" dirty="0"/>
              <a:t>Arbore de </a:t>
            </a:r>
            <a:r>
              <a:rPr lang="en-US" dirty="0" err="1"/>
              <a:t>selecţie</a:t>
            </a:r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1295400"/>
            <a:ext cx="8458200" cy="5181600"/>
          </a:xfrm>
        </p:spPr>
        <p:txBody>
          <a:bodyPr/>
          <a:lstStyle/>
          <a:p>
            <a:pPr marL="228600" indent="-228600" eaLnBrk="1" hangingPunct="1"/>
            <a:r>
              <a:rPr lang="en-US" dirty="0">
                <a:solidFill>
                  <a:schemeClr val="folHlink"/>
                </a:solidFill>
              </a:rPr>
              <a:t>Pas 2</a:t>
            </a:r>
            <a:r>
              <a:rPr lang="en-US" dirty="0"/>
              <a:t>: </a:t>
            </a: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</a:t>
            </a:r>
            <a:r>
              <a:rPr lang="en-US" dirty="0"/>
              <a:t> element</a:t>
            </a:r>
            <a:endParaRPr lang="bg-BG" dirty="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858982" y="5113083"/>
            <a:ext cx="11277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Întotdeauna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mici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elemente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preluate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vârful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arborelui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Elementele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noi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“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împinse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faţ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Procesul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repet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pân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tot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arborele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goleşte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16390" name="Group 5"/>
          <p:cNvGrpSpPr>
            <a:grpSpLocks/>
          </p:cNvGrpSpPr>
          <p:nvPr/>
        </p:nvGrpSpPr>
        <p:grpSpPr bwMode="auto">
          <a:xfrm>
            <a:off x="7477126" y="2343150"/>
            <a:ext cx="2733675" cy="476250"/>
            <a:chOff x="2736" y="1776"/>
            <a:chExt cx="1722" cy="300"/>
          </a:xfrm>
        </p:grpSpPr>
        <p:sp>
          <p:nvSpPr>
            <p:cNvPr id="1641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288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6411" name="Text Box 7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6412" name="Text Box 8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354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6413" name="Text Box 9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535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sp>
        <p:nvSpPr>
          <p:cNvPr id="16391" name="Text Box 10"/>
          <p:cNvSpPr txBox="1">
            <a:spLocks noChangeArrowheads="1"/>
          </p:cNvSpPr>
          <p:nvPr/>
        </p:nvSpPr>
        <p:spPr bwMode="auto">
          <a:xfrm>
            <a:off x="6324600" y="26670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288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392" name="Text Box 13"/>
          <p:cNvSpPr txBox="1">
            <a:spLocks noChangeArrowheads="1"/>
          </p:cNvSpPr>
          <p:nvPr/>
        </p:nvSpPr>
        <p:spPr bwMode="auto">
          <a:xfrm>
            <a:off x="7496175" y="29527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412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393" name="Text Box 14"/>
          <p:cNvSpPr txBox="1">
            <a:spLocks noChangeArrowheads="1"/>
          </p:cNvSpPr>
          <p:nvPr/>
        </p:nvSpPr>
        <p:spPr bwMode="auto">
          <a:xfrm>
            <a:off x="8181975" y="29527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451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394" name="Text Box 15"/>
          <p:cNvSpPr txBox="1">
            <a:spLocks noChangeArrowheads="1"/>
          </p:cNvSpPr>
          <p:nvPr/>
        </p:nvSpPr>
        <p:spPr bwMode="auto">
          <a:xfrm>
            <a:off x="8867775" y="29527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852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395" name="Text Box 16"/>
          <p:cNvSpPr txBox="1">
            <a:spLocks noChangeArrowheads="1"/>
          </p:cNvSpPr>
          <p:nvPr/>
        </p:nvSpPr>
        <p:spPr bwMode="auto">
          <a:xfrm>
            <a:off x="7477125" y="35623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291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396" name="Text Box 17"/>
          <p:cNvSpPr txBox="1">
            <a:spLocks noChangeArrowheads="1"/>
          </p:cNvSpPr>
          <p:nvPr/>
        </p:nvSpPr>
        <p:spPr bwMode="auto">
          <a:xfrm>
            <a:off x="8162925" y="35623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448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397" name="Text Box 18"/>
          <p:cNvSpPr txBox="1">
            <a:spLocks noChangeArrowheads="1"/>
          </p:cNvSpPr>
          <p:nvPr/>
        </p:nvSpPr>
        <p:spPr bwMode="auto">
          <a:xfrm>
            <a:off x="8848725" y="35623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898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16398" name="Group 19"/>
          <p:cNvGrpSpPr>
            <a:grpSpLocks/>
          </p:cNvGrpSpPr>
          <p:nvPr/>
        </p:nvGrpSpPr>
        <p:grpSpPr bwMode="auto">
          <a:xfrm>
            <a:off x="7477126" y="4171950"/>
            <a:ext cx="2733675" cy="476250"/>
            <a:chOff x="2736" y="1776"/>
            <a:chExt cx="1722" cy="300"/>
          </a:xfrm>
        </p:grpSpPr>
        <p:sp>
          <p:nvSpPr>
            <p:cNvPr id="16406" name="Text Box 20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217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6407" name="Text Box 21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366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6408" name="Text Box 22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665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6409" name="Text Box 23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756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sp>
        <p:nvSpPr>
          <p:cNvPr id="16399" name="AutoShape 24"/>
          <p:cNvSpPr>
            <a:spLocks/>
          </p:cNvSpPr>
          <p:nvPr/>
        </p:nvSpPr>
        <p:spPr bwMode="auto">
          <a:xfrm>
            <a:off x="7162800" y="2438400"/>
            <a:ext cx="152400" cy="914400"/>
          </a:xfrm>
          <a:prstGeom prst="leftBracket">
            <a:avLst>
              <a:gd name="adj" fmla="val 50000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Text Box 25"/>
          <p:cNvSpPr txBox="1">
            <a:spLocks noChangeArrowheads="1"/>
          </p:cNvSpPr>
          <p:nvPr/>
        </p:nvSpPr>
        <p:spPr bwMode="auto">
          <a:xfrm>
            <a:off x="6324600" y="38671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217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401" name="AutoShape 26"/>
          <p:cNvSpPr>
            <a:spLocks/>
          </p:cNvSpPr>
          <p:nvPr/>
        </p:nvSpPr>
        <p:spPr bwMode="auto">
          <a:xfrm>
            <a:off x="7162800" y="3638550"/>
            <a:ext cx="152400" cy="914400"/>
          </a:xfrm>
          <a:prstGeom prst="leftBracket">
            <a:avLst>
              <a:gd name="adj" fmla="val 50000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Text Box 27"/>
          <p:cNvSpPr txBox="1">
            <a:spLocks noChangeArrowheads="1"/>
          </p:cNvSpPr>
          <p:nvPr/>
        </p:nvSpPr>
        <p:spPr bwMode="auto">
          <a:xfrm>
            <a:off x="5181600" y="32004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217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403" name="AutoShape 28"/>
          <p:cNvSpPr>
            <a:spLocks/>
          </p:cNvSpPr>
          <p:nvPr/>
        </p:nvSpPr>
        <p:spPr bwMode="auto">
          <a:xfrm>
            <a:off x="6019800" y="2876550"/>
            <a:ext cx="152400" cy="1219200"/>
          </a:xfrm>
          <a:prstGeom prst="leftBracket">
            <a:avLst>
              <a:gd name="adj" fmla="val 66667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Text Box 29"/>
          <p:cNvSpPr txBox="1">
            <a:spLocks noChangeArrowheads="1"/>
          </p:cNvSpPr>
          <p:nvPr/>
        </p:nvSpPr>
        <p:spPr bwMode="auto">
          <a:xfrm>
            <a:off x="4343400" y="32004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198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405" name="Text Box 30"/>
          <p:cNvSpPr txBox="1">
            <a:spLocks noChangeArrowheads="1"/>
          </p:cNvSpPr>
          <p:nvPr/>
        </p:nvSpPr>
        <p:spPr bwMode="auto">
          <a:xfrm>
            <a:off x="3505200" y="32004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165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799" y="442694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/>
              <a:t>Arbore de </a:t>
            </a:r>
            <a:r>
              <a:rPr lang="en-US" dirty="0" err="1"/>
              <a:t>selecţie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295400"/>
            <a:ext cx="8458200" cy="5181600"/>
          </a:xfrm>
        </p:spPr>
        <p:txBody>
          <a:bodyPr/>
          <a:lstStyle/>
          <a:p>
            <a:pPr marL="228600" indent="-228600" eaLnBrk="1" hangingPunct="1"/>
            <a:r>
              <a:rPr lang="en-US" dirty="0">
                <a:solidFill>
                  <a:schemeClr val="folHlink"/>
                </a:solidFill>
              </a:rPr>
              <a:t>Pas 3</a:t>
            </a:r>
            <a:r>
              <a:rPr lang="en-US" dirty="0"/>
              <a:t>: </a:t>
            </a: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</a:t>
            </a:r>
            <a:r>
              <a:rPr lang="en-US" dirty="0"/>
              <a:t> element</a:t>
            </a:r>
            <a:endParaRPr lang="bg-BG" dirty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800099" y="5172438"/>
            <a:ext cx="1173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Întotdeauna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mici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elemente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preluate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vârful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arborelui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Elementele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noi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“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împinse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faţ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Procesul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repet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pân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tot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arborele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goleşte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17414" name="Group 5"/>
          <p:cNvGrpSpPr>
            <a:grpSpLocks/>
          </p:cNvGrpSpPr>
          <p:nvPr/>
        </p:nvGrpSpPr>
        <p:grpSpPr bwMode="auto">
          <a:xfrm>
            <a:off x="7477125" y="2343150"/>
            <a:ext cx="2733675" cy="476250"/>
            <a:chOff x="2736" y="1776"/>
            <a:chExt cx="1722" cy="300"/>
          </a:xfrm>
        </p:grpSpPr>
        <p:sp>
          <p:nvSpPr>
            <p:cNvPr id="17433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288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7434" name="Text Box 7"/>
            <p:cNvSpPr txBox="1">
              <a:spLocks noChangeArrowheads="1"/>
            </p:cNvSpPr>
            <p:nvPr/>
          </p:nvSpPr>
          <p:spPr bwMode="auto">
            <a:xfrm>
              <a:off x="3162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351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7435" name="Text Box 8"/>
            <p:cNvSpPr txBox="1">
              <a:spLocks noChangeArrowheads="1"/>
            </p:cNvSpPr>
            <p:nvPr/>
          </p:nvSpPr>
          <p:spPr bwMode="auto">
            <a:xfrm>
              <a:off x="3594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354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7436" name="Text Box 9"/>
            <p:cNvSpPr txBox="1">
              <a:spLocks noChangeArrowheads="1"/>
            </p:cNvSpPr>
            <p:nvPr/>
          </p:nvSpPr>
          <p:spPr bwMode="auto">
            <a:xfrm>
              <a:off x="4026" y="1776"/>
              <a:ext cx="432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535</a:t>
              </a:r>
              <a:endParaRPr lang="bg-BG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6324599" y="26670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288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7496174" y="29527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412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8181974" y="29527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451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18" name="Text Box 13"/>
          <p:cNvSpPr txBox="1">
            <a:spLocks noChangeArrowheads="1"/>
          </p:cNvSpPr>
          <p:nvPr/>
        </p:nvSpPr>
        <p:spPr bwMode="auto">
          <a:xfrm>
            <a:off x="8867774" y="29527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852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19" name="Text Box 14"/>
          <p:cNvSpPr txBox="1">
            <a:spLocks noChangeArrowheads="1"/>
          </p:cNvSpPr>
          <p:nvPr/>
        </p:nvSpPr>
        <p:spPr bwMode="auto">
          <a:xfrm>
            <a:off x="7477124" y="35623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291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20" name="Text Box 15"/>
          <p:cNvSpPr txBox="1">
            <a:spLocks noChangeArrowheads="1"/>
          </p:cNvSpPr>
          <p:nvPr/>
        </p:nvSpPr>
        <p:spPr bwMode="auto">
          <a:xfrm>
            <a:off x="8162924" y="35623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448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21" name="Text Box 16"/>
          <p:cNvSpPr txBox="1">
            <a:spLocks noChangeArrowheads="1"/>
          </p:cNvSpPr>
          <p:nvPr/>
        </p:nvSpPr>
        <p:spPr bwMode="auto">
          <a:xfrm>
            <a:off x="8848724" y="35623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898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22" name="Text Box 19"/>
          <p:cNvSpPr txBox="1">
            <a:spLocks noChangeArrowheads="1"/>
          </p:cNvSpPr>
          <p:nvPr/>
        </p:nvSpPr>
        <p:spPr bwMode="auto">
          <a:xfrm>
            <a:off x="7496174" y="41719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366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23" name="Text Box 20"/>
          <p:cNvSpPr txBox="1">
            <a:spLocks noChangeArrowheads="1"/>
          </p:cNvSpPr>
          <p:nvPr/>
        </p:nvSpPr>
        <p:spPr bwMode="auto">
          <a:xfrm>
            <a:off x="8181974" y="41719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665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24" name="Text Box 21"/>
          <p:cNvSpPr txBox="1">
            <a:spLocks noChangeArrowheads="1"/>
          </p:cNvSpPr>
          <p:nvPr/>
        </p:nvSpPr>
        <p:spPr bwMode="auto">
          <a:xfrm>
            <a:off x="8867774" y="41719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756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25" name="AutoShape 22"/>
          <p:cNvSpPr>
            <a:spLocks/>
          </p:cNvSpPr>
          <p:nvPr/>
        </p:nvSpPr>
        <p:spPr bwMode="auto">
          <a:xfrm>
            <a:off x="7162799" y="2438400"/>
            <a:ext cx="152400" cy="914400"/>
          </a:xfrm>
          <a:prstGeom prst="leftBracket">
            <a:avLst>
              <a:gd name="adj" fmla="val 50000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Text Box 23"/>
          <p:cNvSpPr txBox="1">
            <a:spLocks noChangeArrowheads="1"/>
          </p:cNvSpPr>
          <p:nvPr/>
        </p:nvSpPr>
        <p:spPr bwMode="auto">
          <a:xfrm>
            <a:off x="6324599" y="386715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291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27" name="AutoShape 24"/>
          <p:cNvSpPr>
            <a:spLocks/>
          </p:cNvSpPr>
          <p:nvPr/>
        </p:nvSpPr>
        <p:spPr bwMode="auto">
          <a:xfrm>
            <a:off x="7162799" y="3638550"/>
            <a:ext cx="152400" cy="914400"/>
          </a:xfrm>
          <a:prstGeom prst="leftBracket">
            <a:avLst>
              <a:gd name="adj" fmla="val 50000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Text Box 25"/>
          <p:cNvSpPr txBox="1">
            <a:spLocks noChangeArrowheads="1"/>
          </p:cNvSpPr>
          <p:nvPr/>
        </p:nvSpPr>
        <p:spPr bwMode="auto">
          <a:xfrm>
            <a:off x="5181599" y="32004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288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29" name="AutoShape 26"/>
          <p:cNvSpPr>
            <a:spLocks/>
          </p:cNvSpPr>
          <p:nvPr/>
        </p:nvSpPr>
        <p:spPr bwMode="auto">
          <a:xfrm>
            <a:off x="6019799" y="2876550"/>
            <a:ext cx="152400" cy="1219200"/>
          </a:xfrm>
          <a:prstGeom prst="leftBracket">
            <a:avLst>
              <a:gd name="adj" fmla="val 66667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Text Box 27"/>
          <p:cNvSpPr txBox="1">
            <a:spLocks noChangeArrowheads="1"/>
          </p:cNvSpPr>
          <p:nvPr/>
        </p:nvSpPr>
        <p:spPr bwMode="auto">
          <a:xfrm>
            <a:off x="4343399" y="32004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217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31" name="Text Box 28"/>
          <p:cNvSpPr txBox="1">
            <a:spLocks noChangeArrowheads="1"/>
          </p:cNvSpPr>
          <p:nvPr/>
        </p:nvSpPr>
        <p:spPr bwMode="auto">
          <a:xfrm>
            <a:off x="3505199" y="32004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198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32" name="Text Box 29"/>
          <p:cNvSpPr txBox="1">
            <a:spLocks noChangeArrowheads="1"/>
          </p:cNvSpPr>
          <p:nvPr/>
        </p:nvSpPr>
        <p:spPr bwMode="auto">
          <a:xfrm>
            <a:off x="2666999" y="3200400"/>
            <a:ext cx="6858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165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44270"/>
            <a:ext cx="10287000" cy="646331"/>
          </a:xfrm>
        </p:spPr>
        <p:txBody>
          <a:bodyPr/>
          <a:lstStyle/>
          <a:p>
            <a:pPr eaLnBrk="1" hangingPunct="1"/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intern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468438"/>
            <a:ext cx="10515600" cy="4703762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Pentru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sortarea</a:t>
            </a:r>
            <a:r>
              <a:rPr lang="en-US" sz="2800" dirty="0">
                <a:cs typeface="Times New Roman" pitchFamily="18" charset="0"/>
              </a:rPr>
              <a:t> intern</a:t>
            </a:r>
            <a:r>
              <a:rPr lang="vi-VN" sz="2800" dirty="0">
                <a:cs typeface="Times New Roman" pitchFamily="18" charset="0"/>
              </a:rPr>
              <a:t>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poate</a:t>
            </a:r>
            <a:r>
              <a:rPr lang="en-US" sz="2800" dirty="0">
                <a:cs typeface="Times New Roman" pitchFamily="18" charset="0"/>
              </a:rPr>
              <a:t> fi </a:t>
            </a:r>
            <a:r>
              <a:rPr lang="en-US" sz="2800" dirty="0" err="1">
                <a:cs typeface="Times New Roman" pitchFamily="18" charset="0"/>
              </a:rPr>
              <a:t>utilizat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/>
              <a:t>Quicksort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i="1" dirty="0"/>
              <a:t>Replacement selection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Bazat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folosirea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arbori</a:t>
            </a:r>
            <a:r>
              <a:rPr lang="en-US" sz="2400" dirty="0"/>
              <a:t> </a:t>
            </a:r>
            <a:r>
              <a:rPr lang="en-US" sz="2400" dirty="0" err="1"/>
              <a:t>binari</a:t>
            </a:r>
            <a:r>
              <a:rPr lang="en-US" sz="2400" dirty="0"/>
              <a:t> </a:t>
            </a:r>
            <a:r>
              <a:rPr lang="en-US" sz="2400" dirty="0" err="1"/>
              <a:t>compleţi</a:t>
            </a:r>
            <a:r>
              <a:rPr lang="en-US" sz="2400" dirty="0"/>
              <a:t> </a:t>
            </a:r>
            <a:r>
              <a:rPr lang="en-US" sz="2400" dirty="0" err="1"/>
              <a:t>unde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fiec</a:t>
            </a:r>
            <a:r>
              <a:rPr lang="vi-VN" sz="2400" dirty="0"/>
              <a:t>ă</a:t>
            </a:r>
            <a:r>
              <a:rPr lang="en-US" sz="2400" dirty="0" err="1"/>
              <a:t>rui</a:t>
            </a:r>
            <a:r>
              <a:rPr lang="en-US" sz="2400" dirty="0"/>
              <a:t> nod e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mic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decât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nodurilor</a:t>
            </a:r>
            <a:r>
              <a:rPr lang="en-US" sz="2400" dirty="0"/>
              <a:t> </a:t>
            </a:r>
            <a:r>
              <a:rPr lang="en-US" sz="2400" dirty="0" err="1"/>
              <a:t>fiu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folHlink"/>
                </a:solidFill>
              </a:rPr>
              <a:t>min-heap</a:t>
            </a:r>
            <a:r>
              <a:rPr lang="en-US" sz="2400" dirty="0"/>
              <a:t>)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>
                <a:sym typeface="Symbol" pitchFamily="18" charset="2"/>
              </a:rPr>
              <a:t>Memoria</a:t>
            </a:r>
            <a:r>
              <a:rPr lang="en-US" sz="2400" dirty="0">
                <a:sym typeface="Symbol" pitchFamily="18" charset="2"/>
              </a:rPr>
              <a:t> intern</a:t>
            </a:r>
            <a:r>
              <a:rPr lang="vi-VN" sz="2400" dirty="0"/>
              <a:t>ă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conţine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spaţiu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pentru</a:t>
            </a:r>
            <a:r>
              <a:rPr lang="en-US" sz="2400" dirty="0">
                <a:sym typeface="Symbol" pitchFamily="18" charset="2"/>
              </a:rPr>
              <a:t> min-heap, o </a:t>
            </a:r>
            <a:r>
              <a:rPr lang="en-US" sz="2400" dirty="0" err="1">
                <a:sym typeface="Symbol" pitchFamily="18" charset="2"/>
              </a:rPr>
              <a:t>pagin</a:t>
            </a:r>
            <a:r>
              <a:rPr lang="vi-VN" sz="2400" dirty="0"/>
              <a:t>ă</a:t>
            </a:r>
            <a:r>
              <a:rPr lang="en-US" sz="2400" dirty="0">
                <a:sym typeface="Symbol" pitchFamily="18" charset="2"/>
              </a:rPr>
              <a:t> de </a:t>
            </a:r>
            <a:r>
              <a:rPr lang="en-US" sz="2400" dirty="0" err="1">
                <a:sym typeface="Symbol" pitchFamily="18" charset="2"/>
              </a:rPr>
              <a:t>intrare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şi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una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pentru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rezultat</a:t>
            </a:r>
            <a:r>
              <a:rPr lang="en-US" sz="2400" dirty="0">
                <a:sym typeface="Symbol" pitchFamily="18" charset="2"/>
              </a:rPr>
              <a:t>.</a:t>
            </a:r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>
            <a:off x="9312276" y="4424362"/>
            <a:ext cx="1393825" cy="254000"/>
          </a:xfrm>
          <a:custGeom>
            <a:avLst/>
            <a:gdLst>
              <a:gd name="T0" fmla="*/ 2147483647 w 878"/>
              <a:gd name="T1" fmla="*/ 2147483647 h 160"/>
              <a:gd name="T2" fmla="*/ 2147483647 w 878"/>
              <a:gd name="T3" fmla="*/ 2147483647 h 160"/>
              <a:gd name="T4" fmla="*/ 2147483647 w 878"/>
              <a:gd name="T5" fmla="*/ 2147483647 h 160"/>
              <a:gd name="T6" fmla="*/ 2147483647 w 878"/>
              <a:gd name="T7" fmla="*/ 0 h 160"/>
              <a:gd name="T8" fmla="*/ 2147483647 w 878"/>
              <a:gd name="T9" fmla="*/ 2147483647 h 160"/>
              <a:gd name="T10" fmla="*/ 2147483647 w 878"/>
              <a:gd name="T11" fmla="*/ 2147483647 h 160"/>
              <a:gd name="T12" fmla="*/ 0 w 878"/>
              <a:gd name="T13" fmla="*/ 2147483647 h 160"/>
              <a:gd name="T14" fmla="*/ 2147483647 w 878"/>
              <a:gd name="T15" fmla="*/ 2147483647 h 160"/>
              <a:gd name="T16" fmla="*/ 2147483647 w 878"/>
              <a:gd name="T17" fmla="*/ 2147483647 h 160"/>
              <a:gd name="T18" fmla="*/ 2147483647 w 878"/>
              <a:gd name="T19" fmla="*/ 2147483647 h 160"/>
              <a:gd name="T20" fmla="*/ 2147483647 w 878"/>
              <a:gd name="T21" fmla="*/ 2147483647 h 160"/>
              <a:gd name="T22" fmla="*/ 2147483647 w 878"/>
              <a:gd name="T23" fmla="*/ 2147483647 h 160"/>
              <a:gd name="T24" fmla="*/ 2147483647 w 878"/>
              <a:gd name="T25" fmla="*/ 2147483647 h 1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78" h="160">
                <a:moveTo>
                  <a:pt x="877" y="81"/>
                </a:moveTo>
                <a:lnTo>
                  <a:pt x="843" y="48"/>
                </a:lnTo>
                <a:lnTo>
                  <a:pt x="749" y="24"/>
                </a:lnTo>
                <a:lnTo>
                  <a:pt x="439" y="0"/>
                </a:lnTo>
                <a:lnTo>
                  <a:pt x="129" y="24"/>
                </a:lnTo>
                <a:lnTo>
                  <a:pt x="35" y="48"/>
                </a:lnTo>
                <a:lnTo>
                  <a:pt x="0" y="81"/>
                </a:lnTo>
                <a:lnTo>
                  <a:pt x="35" y="112"/>
                </a:lnTo>
                <a:lnTo>
                  <a:pt x="129" y="136"/>
                </a:lnTo>
                <a:lnTo>
                  <a:pt x="439" y="159"/>
                </a:lnTo>
                <a:lnTo>
                  <a:pt x="749" y="136"/>
                </a:lnTo>
                <a:lnTo>
                  <a:pt x="843" y="112"/>
                </a:lnTo>
                <a:lnTo>
                  <a:pt x="877" y="81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Freeform 6"/>
          <p:cNvSpPr>
            <a:spLocks/>
          </p:cNvSpPr>
          <p:nvPr/>
        </p:nvSpPr>
        <p:spPr bwMode="auto">
          <a:xfrm>
            <a:off x="3673475" y="4991100"/>
            <a:ext cx="1098550" cy="957262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CCE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>
            <a:off x="3527426" y="4459288"/>
            <a:ext cx="1387475" cy="265113"/>
          </a:xfrm>
          <a:custGeom>
            <a:avLst/>
            <a:gdLst>
              <a:gd name="T0" fmla="*/ 2147483647 w 874"/>
              <a:gd name="T1" fmla="*/ 2147483647 h 167"/>
              <a:gd name="T2" fmla="*/ 2147483647 w 874"/>
              <a:gd name="T3" fmla="*/ 2147483647 h 167"/>
              <a:gd name="T4" fmla="*/ 2147483647 w 874"/>
              <a:gd name="T5" fmla="*/ 2147483647 h 167"/>
              <a:gd name="T6" fmla="*/ 2147483647 w 874"/>
              <a:gd name="T7" fmla="*/ 0 h 167"/>
              <a:gd name="T8" fmla="*/ 2147483647 w 874"/>
              <a:gd name="T9" fmla="*/ 2147483647 h 167"/>
              <a:gd name="T10" fmla="*/ 2147483647 w 874"/>
              <a:gd name="T11" fmla="*/ 2147483647 h 167"/>
              <a:gd name="T12" fmla="*/ 0 w 874"/>
              <a:gd name="T13" fmla="*/ 2147483647 h 167"/>
              <a:gd name="T14" fmla="*/ 2147483647 w 874"/>
              <a:gd name="T15" fmla="*/ 2147483647 h 167"/>
              <a:gd name="T16" fmla="*/ 2147483647 w 874"/>
              <a:gd name="T17" fmla="*/ 2147483647 h 167"/>
              <a:gd name="T18" fmla="*/ 2147483647 w 874"/>
              <a:gd name="T19" fmla="*/ 2147483647 h 167"/>
              <a:gd name="T20" fmla="*/ 2147483647 w 874"/>
              <a:gd name="T21" fmla="*/ 2147483647 h 167"/>
              <a:gd name="T22" fmla="*/ 2147483647 w 874"/>
              <a:gd name="T23" fmla="*/ 2147483647 h 167"/>
              <a:gd name="T24" fmla="*/ 2147483647 w 874"/>
              <a:gd name="T25" fmla="*/ 2147483647 h 1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74" h="167">
                <a:moveTo>
                  <a:pt x="873" y="84"/>
                </a:moveTo>
                <a:lnTo>
                  <a:pt x="839" y="51"/>
                </a:lnTo>
                <a:lnTo>
                  <a:pt x="745" y="24"/>
                </a:lnTo>
                <a:lnTo>
                  <a:pt x="437" y="0"/>
                </a:lnTo>
                <a:lnTo>
                  <a:pt x="128" y="24"/>
                </a:lnTo>
                <a:lnTo>
                  <a:pt x="34" y="51"/>
                </a:lnTo>
                <a:lnTo>
                  <a:pt x="0" y="84"/>
                </a:lnTo>
                <a:lnTo>
                  <a:pt x="34" y="115"/>
                </a:lnTo>
                <a:lnTo>
                  <a:pt x="128" y="142"/>
                </a:lnTo>
                <a:lnTo>
                  <a:pt x="437" y="166"/>
                </a:lnTo>
                <a:lnTo>
                  <a:pt x="745" y="142"/>
                </a:lnTo>
                <a:lnTo>
                  <a:pt x="839" y="115"/>
                </a:lnTo>
                <a:lnTo>
                  <a:pt x="873" y="84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Freeform 12"/>
          <p:cNvSpPr>
            <a:spLocks/>
          </p:cNvSpPr>
          <p:nvPr/>
        </p:nvSpPr>
        <p:spPr bwMode="auto">
          <a:xfrm>
            <a:off x="5795964" y="4398963"/>
            <a:ext cx="1189037" cy="460375"/>
          </a:xfrm>
          <a:custGeom>
            <a:avLst/>
            <a:gdLst>
              <a:gd name="T0" fmla="*/ 0 w 749"/>
              <a:gd name="T1" fmla="*/ 2147483647 h 339"/>
              <a:gd name="T2" fmla="*/ 0 w 749"/>
              <a:gd name="T3" fmla="*/ 0 h 339"/>
              <a:gd name="T4" fmla="*/ 2147483647 w 749"/>
              <a:gd name="T5" fmla="*/ 0 h 339"/>
              <a:gd name="T6" fmla="*/ 2147483647 w 749"/>
              <a:gd name="T7" fmla="*/ 2147483647 h 339"/>
              <a:gd name="T8" fmla="*/ 0 w 749"/>
              <a:gd name="T9" fmla="*/ 2147483647 h 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339">
                <a:moveTo>
                  <a:pt x="0" y="338"/>
                </a:moveTo>
                <a:lnTo>
                  <a:pt x="0" y="0"/>
                </a:lnTo>
                <a:lnTo>
                  <a:pt x="748" y="0"/>
                </a:lnTo>
                <a:lnTo>
                  <a:pt x="748" y="338"/>
                </a:lnTo>
                <a:lnTo>
                  <a:pt x="0" y="338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Freeform 13"/>
          <p:cNvSpPr>
            <a:spLocks/>
          </p:cNvSpPr>
          <p:nvPr/>
        </p:nvSpPr>
        <p:spPr bwMode="auto">
          <a:xfrm>
            <a:off x="7654926" y="6019800"/>
            <a:ext cx="1058863" cy="436562"/>
          </a:xfrm>
          <a:custGeom>
            <a:avLst/>
            <a:gdLst>
              <a:gd name="T0" fmla="*/ 0 w 667"/>
              <a:gd name="T1" fmla="*/ 2147483647 h 275"/>
              <a:gd name="T2" fmla="*/ 0 w 667"/>
              <a:gd name="T3" fmla="*/ 0 h 275"/>
              <a:gd name="T4" fmla="*/ 2147483647 w 667"/>
              <a:gd name="T5" fmla="*/ 0 h 275"/>
              <a:gd name="T6" fmla="*/ 2147483647 w 667"/>
              <a:gd name="T7" fmla="*/ 2147483647 h 275"/>
              <a:gd name="T8" fmla="*/ 0 w 667"/>
              <a:gd name="T9" fmla="*/ 2147483647 h 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7" h="275">
                <a:moveTo>
                  <a:pt x="0" y="274"/>
                </a:moveTo>
                <a:lnTo>
                  <a:pt x="0" y="0"/>
                </a:lnTo>
                <a:lnTo>
                  <a:pt x="666" y="0"/>
                </a:lnTo>
                <a:lnTo>
                  <a:pt x="666" y="274"/>
                </a:lnTo>
                <a:lnTo>
                  <a:pt x="0" y="274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Freeform 15"/>
          <p:cNvSpPr>
            <a:spLocks/>
          </p:cNvSpPr>
          <p:nvPr/>
        </p:nvSpPr>
        <p:spPr bwMode="auto">
          <a:xfrm>
            <a:off x="5262563" y="4213226"/>
            <a:ext cx="3625850" cy="2492375"/>
          </a:xfrm>
          <a:custGeom>
            <a:avLst/>
            <a:gdLst>
              <a:gd name="T0" fmla="*/ 0 w 2284"/>
              <a:gd name="T1" fmla="*/ 2147483647 h 1570"/>
              <a:gd name="T2" fmla="*/ 0 w 2284"/>
              <a:gd name="T3" fmla="*/ 0 h 1570"/>
              <a:gd name="T4" fmla="*/ 2147483647 w 2284"/>
              <a:gd name="T5" fmla="*/ 0 h 1570"/>
              <a:gd name="T6" fmla="*/ 2147483647 w 2284"/>
              <a:gd name="T7" fmla="*/ 2147483647 h 1570"/>
              <a:gd name="T8" fmla="*/ 0 w 2284"/>
              <a:gd name="T9" fmla="*/ 2147483647 h 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4" h="1570">
                <a:moveTo>
                  <a:pt x="0" y="1569"/>
                </a:moveTo>
                <a:lnTo>
                  <a:pt x="0" y="0"/>
                </a:lnTo>
                <a:lnTo>
                  <a:pt x="2283" y="0"/>
                </a:lnTo>
                <a:lnTo>
                  <a:pt x="2283" y="1569"/>
                </a:lnTo>
                <a:lnTo>
                  <a:pt x="0" y="1569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Rectangle 16"/>
          <p:cNvSpPr>
            <a:spLocks noChangeArrowheads="1"/>
          </p:cNvSpPr>
          <p:nvPr/>
        </p:nvSpPr>
        <p:spPr bwMode="auto">
          <a:xfrm>
            <a:off x="5981701" y="4491038"/>
            <a:ext cx="849593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folHlink"/>
                </a:solidFill>
                <a:latin typeface="Bookman Old Style" pitchFamily="18" charset="0"/>
              </a:rPr>
              <a:t>INPUT</a:t>
            </a:r>
          </a:p>
        </p:txBody>
      </p:sp>
      <p:sp>
        <p:nvSpPr>
          <p:cNvPr id="18444" name="Rectangle 18"/>
          <p:cNvSpPr>
            <a:spLocks noChangeArrowheads="1"/>
          </p:cNvSpPr>
          <p:nvPr/>
        </p:nvSpPr>
        <p:spPr bwMode="auto">
          <a:xfrm>
            <a:off x="7658100" y="6081713"/>
            <a:ext cx="107561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folHlink"/>
                </a:solidFill>
                <a:latin typeface="Bookman Old Style" pitchFamily="18" charset="0"/>
              </a:rPr>
              <a:t>OUTPUT</a:t>
            </a:r>
          </a:p>
        </p:txBody>
      </p:sp>
      <p:sp>
        <p:nvSpPr>
          <p:cNvPr id="18445" name="Rectangle 19"/>
          <p:cNvSpPr>
            <a:spLocks noChangeArrowheads="1"/>
          </p:cNvSpPr>
          <p:nvPr/>
        </p:nvSpPr>
        <p:spPr bwMode="auto">
          <a:xfrm>
            <a:off x="9720263" y="6257926"/>
            <a:ext cx="7112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Disc</a:t>
            </a:r>
          </a:p>
        </p:txBody>
      </p:sp>
      <p:sp>
        <p:nvSpPr>
          <p:cNvPr id="18446" name="Rectangle 20"/>
          <p:cNvSpPr>
            <a:spLocks noChangeArrowheads="1"/>
          </p:cNvSpPr>
          <p:nvPr/>
        </p:nvSpPr>
        <p:spPr bwMode="auto">
          <a:xfrm>
            <a:off x="3857625" y="6289676"/>
            <a:ext cx="70051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Disc</a:t>
            </a:r>
          </a:p>
        </p:txBody>
      </p:sp>
      <p:sp>
        <p:nvSpPr>
          <p:cNvPr id="18447" name="Line 21"/>
          <p:cNvSpPr>
            <a:spLocks noChangeShapeType="1"/>
          </p:cNvSpPr>
          <p:nvPr/>
        </p:nvSpPr>
        <p:spPr bwMode="auto">
          <a:xfrm>
            <a:off x="3543300" y="4581525"/>
            <a:ext cx="0" cy="14779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22"/>
          <p:cNvSpPr>
            <a:spLocks noChangeShapeType="1"/>
          </p:cNvSpPr>
          <p:nvPr/>
        </p:nvSpPr>
        <p:spPr bwMode="auto">
          <a:xfrm>
            <a:off x="4910138" y="4581525"/>
            <a:ext cx="0" cy="14779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9" name="Group 23"/>
          <p:cNvGrpSpPr>
            <a:grpSpLocks/>
          </p:cNvGrpSpPr>
          <p:nvPr/>
        </p:nvGrpSpPr>
        <p:grpSpPr bwMode="auto">
          <a:xfrm>
            <a:off x="3548064" y="6059488"/>
            <a:ext cx="1362075" cy="188913"/>
            <a:chOff x="676" y="3611"/>
            <a:chExt cx="858" cy="119"/>
          </a:xfrm>
        </p:grpSpPr>
        <p:sp>
          <p:nvSpPr>
            <p:cNvPr id="18471" name="Arc 24"/>
            <p:cNvSpPr>
              <a:spLocks/>
            </p:cNvSpPr>
            <p:nvPr/>
          </p:nvSpPr>
          <p:spPr bwMode="auto">
            <a:xfrm>
              <a:off x="676" y="3611"/>
              <a:ext cx="456" cy="119"/>
            </a:xfrm>
            <a:custGeom>
              <a:avLst/>
              <a:gdLst>
                <a:gd name="T0" fmla="*/ 0 w 21600"/>
                <a:gd name="T1" fmla="*/ 0 h 22158"/>
                <a:gd name="T2" fmla="*/ 0 w 21600"/>
                <a:gd name="T3" fmla="*/ 0 h 22158"/>
                <a:gd name="T4" fmla="*/ 0 w 21600"/>
                <a:gd name="T5" fmla="*/ 0 h 221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158" fill="none" extrusionOk="0">
                  <a:moveTo>
                    <a:pt x="21504" y="22157"/>
                  </a:moveTo>
                  <a:cubicBezTo>
                    <a:pt x="9612" y="22104"/>
                    <a:pt x="0" y="12449"/>
                    <a:pt x="0" y="558"/>
                  </a:cubicBezTo>
                  <a:cubicBezTo>
                    <a:pt x="-1" y="371"/>
                    <a:pt x="2" y="185"/>
                    <a:pt x="7" y="0"/>
                  </a:cubicBezTo>
                </a:path>
                <a:path w="21600" h="22158" stroke="0" extrusionOk="0">
                  <a:moveTo>
                    <a:pt x="21504" y="22157"/>
                  </a:moveTo>
                  <a:cubicBezTo>
                    <a:pt x="9612" y="22104"/>
                    <a:pt x="0" y="12449"/>
                    <a:pt x="0" y="558"/>
                  </a:cubicBezTo>
                  <a:cubicBezTo>
                    <a:pt x="-1" y="371"/>
                    <a:pt x="2" y="185"/>
                    <a:pt x="7" y="0"/>
                  </a:cubicBezTo>
                  <a:lnTo>
                    <a:pt x="21600" y="558"/>
                  </a:lnTo>
                  <a:lnTo>
                    <a:pt x="21504" y="22157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Arc 25"/>
            <p:cNvSpPr>
              <a:spLocks/>
            </p:cNvSpPr>
            <p:nvPr/>
          </p:nvSpPr>
          <p:spPr bwMode="auto">
            <a:xfrm>
              <a:off x="1078" y="3611"/>
              <a:ext cx="456" cy="117"/>
            </a:xfrm>
            <a:custGeom>
              <a:avLst/>
              <a:gdLst>
                <a:gd name="T0" fmla="*/ 0 w 21600"/>
                <a:gd name="T1" fmla="*/ 0 h 21787"/>
                <a:gd name="T2" fmla="*/ 0 w 21600"/>
                <a:gd name="T3" fmla="*/ 0 h 21787"/>
                <a:gd name="T4" fmla="*/ 0 w 21600"/>
                <a:gd name="T5" fmla="*/ 0 h 2178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787" fill="none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6"/>
                    <a:pt x="0" y="21787"/>
                  </a:cubicBezTo>
                </a:path>
                <a:path w="21600" h="21787" stroke="0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6"/>
                    <a:pt x="0" y="21787"/>
                  </a:cubicBezTo>
                  <a:lnTo>
                    <a:pt x="0" y="187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50" name="Group 26"/>
          <p:cNvGrpSpPr>
            <a:grpSpLocks/>
          </p:cNvGrpSpPr>
          <p:nvPr/>
        </p:nvGrpSpPr>
        <p:grpSpPr bwMode="auto">
          <a:xfrm>
            <a:off x="9334501" y="5981701"/>
            <a:ext cx="1368425" cy="179387"/>
            <a:chOff x="4321" y="3562"/>
            <a:chExt cx="862" cy="113"/>
          </a:xfrm>
        </p:grpSpPr>
        <p:sp>
          <p:nvSpPr>
            <p:cNvPr id="18469" name="Arc 27"/>
            <p:cNvSpPr>
              <a:spLocks/>
            </p:cNvSpPr>
            <p:nvPr/>
          </p:nvSpPr>
          <p:spPr bwMode="auto">
            <a:xfrm>
              <a:off x="4321" y="3562"/>
              <a:ext cx="458" cy="113"/>
            </a:xfrm>
            <a:custGeom>
              <a:avLst/>
              <a:gdLst>
                <a:gd name="T0" fmla="*/ 0 w 21600"/>
                <a:gd name="T1" fmla="*/ 0 h 22189"/>
                <a:gd name="T2" fmla="*/ 0 w 21600"/>
                <a:gd name="T3" fmla="*/ 0 h 22189"/>
                <a:gd name="T4" fmla="*/ 0 w 21600"/>
                <a:gd name="T5" fmla="*/ 0 h 221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189" fill="none" extrusionOk="0">
                  <a:moveTo>
                    <a:pt x="21505" y="22188"/>
                  </a:moveTo>
                  <a:cubicBezTo>
                    <a:pt x="9612" y="22136"/>
                    <a:pt x="0" y="12481"/>
                    <a:pt x="0" y="589"/>
                  </a:cubicBezTo>
                  <a:cubicBezTo>
                    <a:pt x="-1" y="392"/>
                    <a:pt x="2" y="196"/>
                    <a:pt x="8" y="0"/>
                  </a:cubicBezTo>
                </a:path>
                <a:path w="21600" h="22189" stroke="0" extrusionOk="0">
                  <a:moveTo>
                    <a:pt x="21505" y="22188"/>
                  </a:moveTo>
                  <a:cubicBezTo>
                    <a:pt x="9612" y="22136"/>
                    <a:pt x="0" y="12481"/>
                    <a:pt x="0" y="589"/>
                  </a:cubicBezTo>
                  <a:cubicBezTo>
                    <a:pt x="-1" y="392"/>
                    <a:pt x="2" y="196"/>
                    <a:pt x="8" y="0"/>
                  </a:cubicBezTo>
                  <a:lnTo>
                    <a:pt x="21600" y="589"/>
                  </a:lnTo>
                  <a:lnTo>
                    <a:pt x="21505" y="22188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Arc 28"/>
            <p:cNvSpPr>
              <a:spLocks/>
            </p:cNvSpPr>
            <p:nvPr/>
          </p:nvSpPr>
          <p:spPr bwMode="auto">
            <a:xfrm>
              <a:off x="4725" y="3563"/>
              <a:ext cx="458" cy="111"/>
            </a:xfrm>
            <a:custGeom>
              <a:avLst/>
              <a:gdLst>
                <a:gd name="T0" fmla="*/ 0 w 21600"/>
                <a:gd name="T1" fmla="*/ 0 h 21797"/>
                <a:gd name="T2" fmla="*/ 0 w 21600"/>
                <a:gd name="T3" fmla="*/ 0 h 21797"/>
                <a:gd name="T4" fmla="*/ 0 w 21600"/>
                <a:gd name="T5" fmla="*/ 0 h 217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797" fill="none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6"/>
                    <a:pt x="0" y="21797"/>
                  </a:cubicBezTo>
                </a:path>
                <a:path w="21600" h="21797" stroke="0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6"/>
                    <a:pt x="0" y="21797"/>
                  </a:cubicBezTo>
                  <a:lnTo>
                    <a:pt x="0" y="197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51" name="Line 29"/>
          <p:cNvSpPr>
            <a:spLocks noChangeShapeType="1"/>
          </p:cNvSpPr>
          <p:nvPr/>
        </p:nvSpPr>
        <p:spPr bwMode="auto">
          <a:xfrm>
            <a:off x="9336088" y="4581525"/>
            <a:ext cx="0" cy="1397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30"/>
          <p:cNvSpPr>
            <a:spLocks noChangeShapeType="1"/>
          </p:cNvSpPr>
          <p:nvPr/>
        </p:nvSpPr>
        <p:spPr bwMode="auto">
          <a:xfrm>
            <a:off x="10702925" y="4581525"/>
            <a:ext cx="0" cy="1397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Line 31"/>
          <p:cNvSpPr>
            <a:spLocks noChangeShapeType="1"/>
          </p:cNvSpPr>
          <p:nvPr/>
        </p:nvSpPr>
        <p:spPr bwMode="auto">
          <a:xfrm flipV="1">
            <a:off x="4800600" y="4673600"/>
            <a:ext cx="992188" cy="5127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33"/>
          <p:cNvSpPr>
            <a:spLocks noChangeShapeType="1"/>
          </p:cNvSpPr>
          <p:nvPr/>
        </p:nvSpPr>
        <p:spPr bwMode="auto">
          <a:xfrm>
            <a:off x="6438900" y="4856162"/>
            <a:ext cx="0" cy="533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35"/>
          <p:cNvSpPr>
            <a:spLocks noChangeShapeType="1"/>
          </p:cNvSpPr>
          <p:nvPr/>
        </p:nvSpPr>
        <p:spPr bwMode="auto">
          <a:xfrm flipV="1">
            <a:off x="8648700" y="5389562"/>
            <a:ext cx="838200" cy="609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Rectangle 45"/>
          <p:cNvSpPr>
            <a:spLocks noChangeArrowheads="1"/>
          </p:cNvSpPr>
          <p:nvPr/>
        </p:nvSpPr>
        <p:spPr bwMode="auto">
          <a:xfrm>
            <a:off x="3695700" y="5157788"/>
            <a:ext cx="1060450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800" dirty="0">
                <a:solidFill>
                  <a:schemeClr val="tx2"/>
                </a:solidFill>
                <a:latin typeface="Bookman Old Style" pitchFamily="18" charset="0"/>
              </a:rPr>
              <a:t>Date</a:t>
            </a:r>
          </a:p>
          <a:p>
            <a:pPr algn="ctr" eaLnBrk="0" hangingPunct="0"/>
            <a:r>
              <a:rPr lang="en-US" sz="1800" dirty="0" err="1">
                <a:solidFill>
                  <a:schemeClr val="tx2"/>
                </a:solidFill>
                <a:latin typeface="Bookman Old Style" pitchFamily="18" charset="0"/>
              </a:rPr>
              <a:t>Intrare</a:t>
            </a:r>
            <a:r>
              <a:rPr lang="en-US" sz="1800" dirty="0">
                <a:solidFill>
                  <a:schemeClr val="tx2"/>
                </a:solidFill>
                <a:latin typeface="Bookman Old Style" pitchFamily="18" charset="0"/>
              </a:rPr>
              <a:t> </a:t>
            </a:r>
          </a:p>
          <a:p>
            <a:pPr algn="ctr" eaLnBrk="0" hangingPunct="0"/>
            <a:endParaRPr lang="en-US" sz="18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18457" name="Freeform 46"/>
          <p:cNvSpPr>
            <a:spLocks/>
          </p:cNvSpPr>
          <p:nvPr/>
        </p:nvSpPr>
        <p:spPr bwMode="auto">
          <a:xfrm>
            <a:off x="9490075" y="4905375"/>
            <a:ext cx="1098550" cy="957262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CCE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Rectangle 47"/>
          <p:cNvSpPr>
            <a:spLocks noChangeArrowheads="1"/>
          </p:cNvSpPr>
          <p:nvPr/>
        </p:nvSpPr>
        <p:spPr bwMode="auto">
          <a:xfrm>
            <a:off x="9512300" y="4921250"/>
            <a:ext cx="1060450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800" dirty="0">
                <a:solidFill>
                  <a:schemeClr val="tx2"/>
                </a:solidFill>
                <a:latin typeface="Bookman Old Style" pitchFamily="18" charset="0"/>
              </a:rPr>
              <a:t>Sub-</a:t>
            </a:r>
            <a:r>
              <a:rPr lang="en-US" sz="1800" dirty="0" err="1">
                <a:solidFill>
                  <a:schemeClr val="tx2"/>
                </a:solidFill>
                <a:latin typeface="Bookman Old Style" pitchFamily="18" charset="0"/>
              </a:rPr>
              <a:t>şir</a:t>
            </a:r>
            <a:r>
              <a:rPr lang="en-US" sz="1800" dirty="0">
                <a:solidFill>
                  <a:schemeClr val="tx2"/>
                </a:solidFill>
                <a:latin typeface="Bookman Old Style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man Old Style" pitchFamily="18" charset="0"/>
              </a:rPr>
              <a:t>salvat</a:t>
            </a:r>
            <a:endParaRPr lang="en-US" sz="18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18459" name="Line 62"/>
          <p:cNvSpPr>
            <a:spLocks noChangeShapeType="1"/>
          </p:cNvSpPr>
          <p:nvPr/>
        </p:nvSpPr>
        <p:spPr bwMode="auto">
          <a:xfrm>
            <a:off x="7429500" y="5770562"/>
            <a:ext cx="22860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60" name="Group 75"/>
          <p:cNvGrpSpPr>
            <a:grpSpLocks/>
          </p:cNvGrpSpPr>
          <p:nvPr/>
        </p:nvGrpSpPr>
        <p:grpSpPr bwMode="auto">
          <a:xfrm>
            <a:off x="5829300" y="5394326"/>
            <a:ext cx="2743200" cy="376237"/>
            <a:chOff x="2256" y="3171"/>
            <a:chExt cx="1728" cy="237"/>
          </a:xfrm>
        </p:grpSpPr>
        <p:sp>
          <p:nvSpPr>
            <p:cNvPr id="18461" name="Rectangle 49"/>
            <p:cNvSpPr>
              <a:spLocks noChangeArrowheads="1"/>
            </p:cNvSpPr>
            <p:nvPr/>
          </p:nvSpPr>
          <p:spPr bwMode="auto">
            <a:xfrm>
              <a:off x="2256" y="3171"/>
              <a:ext cx="1728" cy="23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55"/>
            <p:cNvSpPr>
              <a:spLocks noChangeShapeType="1"/>
            </p:cNvSpPr>
            <p:nvPr/>
          </p:nvSpPr>
          <p:spPr bwMode="auto">
            <a:xfrm>
              <a:off x="2504" y="3171"/>
              <a:ext cx="0" cy="23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3" name="Line 56"/>
            <p:cNvSpPr>
              <a:spLocks noChangeShapeType="1"/>
            </p:cNvSpPr>
            <p:nvPr/>
          </p:nvSpPr>
          <p:spPr bwMode="auto">
            <a:xfrm>
              <a:off x="2752" y="3171"/>
              <a:ext cx="0" cy="23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4" name="Line 57"/>
            <p:cNvSpPr>
              <a:spLocks noChangeShapeType="1"/>
            </p:cNvSpPr>
            <p:nvPr/>
          </p:nvSpPr>
          <p:spPr bwMode="auto">
            <a:xfrm>
              <a:off x="3000" y="3171"/>
              <a:ext cx="0" cy="23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5" name="Line 63"/>
            <p:cNvSpPr>
              <a:spLocks noChangeShapeType="1"/>
            </p:cNvSpPr>
            <p:nvPr/>
          </p:nvSpPr>
          <p:spPr bwMode="auto">
            <a:xfrm>
              <a:off x="3248" y="3171"/>
              <a:ext cx="0" cy="23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6" name="Line 64"/>
            <p:cNvSpPr>
              <a:spLocks noChangeShapeType="1"/>
            </p:cNvSpPr>
            <p:nvPr/>
          </p:nvSpPr>
          <p:spPr bwMode="auto">
            <a:xfrm>
              <a:off x="3496" y="3171"/>
              <a:ext cx="0" cy="23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7" name="Line 65"/>
            <p:cNvSpPr>
              <a:spLocks noChangeShapeType="1"/>
            </p:cNvSpPr>
            <p:nvPr/>
          </p:nvSpPr>
          <p:spPr bwMode="auto">
            <a:xfrm>
              <a:off x="3744" y="3171"/>
              <a:ext cx="0" cy="23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8" name="Text Box 69"/>
            <p:cNvSpPr txBox="1">
              <a:spLocks noChangeArrowheads="1"/>
            </p:cNvSpPr>
            <p:nvPr/>
          </p:nvSpPr>
          <p:spPr bwMode="auto">
            <a:xfrm>
              <a:off x="3248" y="3219"/>
              <a:ext cx="2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chemeClr val="tx2"/>
                  </a:solidFill>
                </a:rPr>
                <a:t>...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81001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/>
              <a:t>Min-Heap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457326"/>
            <a:ext cx="11201400" cy="4791074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Arbore </a:t>
            </a:r>
            <a:r>
              <a:rPr lang="en-US" sz="2400" dirty="0" err="1"/>
              <a:t>binar</a:t>
            </a:r>
            <a:r>
              <a:rPr lang="en-US" sz="2400" dirty="0"/>
              <a:t> </a:t>
            </a:r>
            <a:r>
              <a:rPr lang="en-US" sz="2400" u="sng" dirty="0" err="1"/>
              <a:t>complet</a:t>
            </a:r>
            <a:r>
              <a:rPr lang="en-US" sz="2400" dirty="0"/>
              <a:t>: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vi-VN" sz="2400" dirty="0"/>
              <a:t>ă</a:t>
            </a:r>
            <a:r>
              <a:rPr lang="en-US" sz="2400" dirty="0" err="1"/>
              <a:t>lţimea</a:t>
            </a:r>
            <a:r>
              <a:rPr lang="en-US" sz="2400" dirty="0"/>
              <a:t> </a:t>
            </a:r>
            <a:r>
              <a:rPr lang="en-US" sz="2400" dirty="0" err="1"/>
              <a:t>arborelui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i="1" dirty="0"/>
              <a:t>d</a:t>
            </a:r>
            <a:r>
              <a:rPr lang="en-US" sz="2400" dirty="0"/>
              <a:t>, </a:t>
            </a:r>
            <a:r>
              <a:rPr lang="en-US" sz="2400" dirty="0" err="1"/>
              <a:t>atunci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nivelele</a:t>
            </a:r>
            <a:r>
              <a:rPr lang="en-US" sz="2400" dirty="0"/>
              <a:t> </a:t>
            </a:r>
            <a:r>
              <a:rPr lang="en-US" sz="2400" dirty="0" err="1"/>
              <a:t>arborelui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complete (</a:t>
            </a:r>
            <a:r>
              <a:rPr lang="en-US" sz="2400" dirty="0" err="1"/>
              <a:t>excepţie</a:t>
            </a:r>
            <a:r>
              <a:rPr lang="en-US" sz="2400" dirty="0"/>
              <a:t> </a:t>
            </a:r>
            <a:r>
              <a:rPr lang="en-US" sz="2400" dirty="0" err="1"/>
              <a:t>ar</a:t>
            </a:r>
            <a:r>
              <a:rPr lang="en-US" sz="2400" dirty="0"/>
              <a:t> </a:t>
            </a:r>
            <a:r>
              <a:rPr lang="en-US" sz="2400" dirty="0" err="1"/>
              <a:t>putea</a:t>
            </a:r>
            <a:r>
              <a:rPr lang="en-US" sz="2400" dirty="0"/>
              <a:t> face </a:t>
            </a:r>
            <a:r>
              <a:rPr lang="en-US" sz="2400" dirty="0" err="1"/>
              <a:t>nivelul</a:t>
            </a:r>
            <a:r>
              <a:rPr lang="en-US" sz="2400" dirty="0"/>
              <a:t> </a:t>
            </a:r>
            <a:r>
              <a:rPr lang="en-US" sz="2400" i="1" dirty="0"/>
              <a:t>d</a:t>
            </a:r>
            <a:r>
              <a:rPr lang="en-US" sz="2400" dirty="0"/>
              <a:t>).  </a:t>
            </a:r>
            <a:r>
              <a:rPr lang="en-US" sz="2400" dirty="0" err="1"/>
              <a:t>Nivelul</a:t>
            </a:r>
            <a:r>
              <a:rPr lang="en-US" sz="2400" dirty="0"/>
              <a:t>  </a:t>
            </a:r>
            <a:r>
              <a:rPr lang="en-US" sz="2400" i="1" dirty="0"/>
              <a:t>d</a:t>
            </a:r>
            <a:r>
              <a:rPr lang="en-US" sz="2400" dirty="0"/>
              <a:t> </a:t>
            </a:r>
            <a:r>
              <a:rPr lang="en-US" sz="2400" dirty="0" err="1"/>
              <a:t>conţine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nodurile</a:t>
            </a:r>
            <a:r>
              <a:rPr lang="en-US" sz="2400" dirty="0"/>
              <a:t> din </a:t>
            </a:r>
            <a:r>
              <a:rPr lang="en-US" sz="2400" dirty="0" err="1"/>
              <a:t>partea</a:t>
            </a:r>
            <a:r>
              <a:rPr lang="en-US" sz="2400" dirty="0"/>
              <a:t> </a:t>
            </a:r>
            <a:r>
              <a:rPr lang="en-US" sz="2400" dirty="0" err="1"/>
              <a:t>stâng</a:t>
            </a:r>
            <a:r>
              <a:rPr lang="vi-VN" sz="2400" dirty="0"/>
              <a:t>ă</a:t>
            </a: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Valorile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u="sng" dirty="0" err="1"/>
              <a:t>ordonate</a:t>
            </a:r>
            <a:r>
              <a:rPr lang="en-US" sz="2400" u="sng" dirty="0"/>
              <a:t> </a:t>
            </a:r>
            <a:r>
              <a:rPr lang="en-US" sz="2400" u="sng" dirty="0" err="1"/>
              <a:t>parţial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Reprezentarea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memorie</a:t>
            </a:r>
            <a:r>
              <a:rPr lang="en-US" sz="2400" dirty="0"/>
              <a:t>: sub form</a:t>
            </a:r>
            <a:r>
              <a:rPr lang="vi-VN" sz="2400" dirty="0"/>
              <a:t>ă </a:t>
            </a:r>
            <a:r>
              <a:rPr lang="en-US" sz="2400" dirty="0"/>
              <a:t>de </a:t>
            </a:r>
            <a:r>
              <a:rPr lang="en-US" sz="2400" dirty="0" err="1"/>
              <a:t>şir</a:t>
            </a:r>
            <a:r>
              <a:rPr lang="en-US" sz="2400" dirty="0"/>
              <a:t> de </a:t>
            </a:r>
            <a:r>
              <a:rPr lang="en-US" sz="2400" dirty="0" err="1"/>
              <a:t>elemente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conţine</a:t>
            </a:r>
            <a:r>
              <a:rPr lang="en-US" sz="2400" dirty="0"/>
              <a:t> </a:t>
            </a:r>
            <a:r>
              <a:rPr lang="en-US" sz="2400" dirty="0" err="1"/>
              <a:t>secvenţa</a:t>
            </a:r>
            <a:r>
              <a:rPr lang="en-US" sz="2400" dirty="0"/>
              <a:t> de </a:t>
            </a:r>
            <a:r>
              <a:rPr lang="en-US" sz="2400" dirty="0" err="1"/>
              <a:t>noduri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nivele</a:t>
            </a:r>
            <a:r>
              <a:rPr lang="en-US" sz="2400" dirty="0"/>
              <a:t> de la </a:t>
            </a:r>
            <a:r>
              <a:rPr lang="en-US" sz="2400" dirty="0" err="1"/>
              <a:t>stânga</a:t>
            </a:r>
            <a:r>
              <a:rPr lang="en-US" sz="2400" dirty="0"/>
              <a:t> la </a:t>
            </a:r>
            <a:r>
              <a:rPr lang="en-US" sz="2400" dirty="0" err="1"/>
              <a:t>dreapta</a:t>
            </a:r>
            <a:endParaRPr lang="en-US" sz="2400" dirty="0"/>
          </a:p>
          <a:p>
            <a:pPr marL="228600" indent="-228600" eaLnBrk="1" hangingPunct="1"/>
            <a:r>
              <a:rPr lang="en-US" sz="2400" dirty="0"/>
              <a:t>		</a:t>
            </a:r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162301" y="5915024"/>
            <a:ext cx="352425" cy="368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246564" y="4486275"/>
            <a:ext cx="352425" cy="366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4206876" y="4505324"/>
            <a:ext cx="44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3776664" y="4899025"/>
            <a:ext cx="352425" cy="366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4765676" y="4921250"/>
            <a:ext cx="354013" cy="366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4686300" y="4935537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9467" name="Oval 12"/>
          <p:cNvSpPr>
            <a:spLocks noChangeArrowheads="1"/>
          </p:cNvSpPr>
          <p:nvPr/>
        </p:nvSpPr>
        <p:spPr bwMode="auto">
          <a:xfrm>
            <a:off x="3454401" y="5432424"/>
            <a:ext cx="352425" cy="368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bg-BG"/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3482976" y="5460999"/>
            <a:ext cx="250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9469" name="Oval 14"/>
          <p:cNvSpPr>
            <a:spLocks noChangeArrowheads="1"/>
          </p:cNvSpPr>
          <p:nvPr/>
        </p:nvSpPr>
        <p:spPr bwMode="auto">
          <a:xfrm>
            <a:off x="4090988" y="5405437"/>
            <a:ext cx="354012" cy="368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3114675" y="5934074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3632200" y="4922837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>
            <a:off x="4054475" y="543401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9473" name="Line 18"/>
          <p:cNvSpPr>
            <a:spLocks noChangeShapeType="1"/>
          </p:cNvSpPr>
          <p:nvPr/>
        </p:nvSpPr>
        <p:spPr bwMode="auto">
          <a:xfrm>
            <a:off x="4079875" y="521493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4" name="Line 19"/>
          <p:cNvSpPr>
            <a:spLocks noChangeShapeType="1"/>
          </p:cNvSpPr>
          <p:nvPr/>
        </p:nvSpPr>
        <p:spPr bwMode="auto">
          <a:xfrm flipH="1">
            <a:off x="3679825" y="5208587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5" name="Line 20"/>
          <p:cNvSpPr>
            <a:spLocks noChangeShapeType="1"/>
          </p:cNvSpPr>
          <p:nvPr/>
        </p:nvSpPr>
        <p:spPr bwMode="auto">
          <a:xfrm flipH="1">
            <a:off x="3390900" y="5762624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6" name="Line 21"/>
          <p:cNvSpPr>
            <a:spLocks noChangeShapeType="1"/>
          </p:cNvSpPr>
          <p:nvPr/>
        </p:nvSpPr>
        <p:spPr bwMode="auto">
          <a:xfrm flipH="1">
            <a:off x="4054475" y="4776787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7" name="Line 22"/>
          <p:cNvSpPr>
            <a:spLocks noChangeShapeType="1"/>
          </p:cNvSpPr>
          <p:nvPr/>
        </p:nvSpPr>
        <p:spPr bwMode="auto">
          <a:xfrm>
            <a:off x="4581525" y="4757737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8" name="Oval 24"/>
          <p:cNvSpPr>
            <a:spLocks noChangeArrowheads="1"/>
          </p:cNvSpPr>
          <p:nvPr/>
        </p:nvSpPr>
        <p:spPr bwMode="auto">
          <a:xfrm>
            <a:off x="4505326" y="5416549"/>
            <a:ext cx="352425" cy="368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bg-BG"/>
          </a:p>
        </p:txBody>
      </p:sp>
      <p:sp>
        <p:nvSpPr>
          <p:cNvPr id="19479" name="Text Box 25"/>
          <p:cNvSpPr txBox="1">
            <a:spLocks noChangeArrowheads="1"/>
          </p:cNvSpPr>
          <p:nvPr/>
        </p:nvSpPr>
        <p:spPr bwMode="auto">
          <a:xfrm>
            <a:off x="4524376" y="5454649"/>
            <a:ext cx="250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9480" name="Oval 26"/>
          <p:cNvSpPr>
            <a:spLocks noChangeArrowheads="1"/>
          </p:cNvSpPr>
          <p:nvPr/>
        </p:nvSpPr>
        <p:spPr bwMode="auto">
          <a:xfrm>
            <a:off x="5087938" y="5413374"/>
            <a:ext cx="354012" cy="368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Text Box 27"/>
          <p:cNvSpPr txBox="1">
            <a:spLocks noChangeArrowheads="1"/>
          </p:cNvSpPr>
          <p:nvPr/>
        </p:nvSpPr>
        <p:spPr bwMode="auto">
          <a:xfrm>
            <a:off x="5051425" y="5441949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9482" name="Line 28"/>
          <p:cNvSpPr>
            <a:spLocks noChangeShapeType="1"/>
          </p:cNvSpPr>
          <p:nvPr/>
        </p:nvSpPr>
        <p:spPr bwMode="auto">
          <a:xfrm>
            <a:off x="5080000" y="5222874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3" name="Line 29"/>
          <p:cNvSpPr>
            <a:spLocks noChangeShapeType="1"/>
          </p:cNvSpPr>
          <p:nvPr/>
        </p:nvSpPr>
        <p:spPr bwMode="auto">
          <a:xfrm flipH="1">
            <a:off x="4695825" y="5248274"/>
            <a:ext cx="114300" cy="1651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4" name="Oval 30"/>
          <p:cNvSpPr>
            <a:spLocks noChangeArrowheads="1"/>
          </p:cNvSpPr>
          <p:nvPr/>
        </p:nvSpPr>
        <p:spPr bwMode="auto">
          <a:xfrm>
            <a:off x="3779838" y="5905499"/>
            <a:ext cx="354012" cy="368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Text Box 31"/>
          <p:cNvSpPr txBox="1">
            <a:spLocks noChangeArrowheads="1"/>
          </p:cNvSpPr>
          <p:nvPr/>
        </p:nvSpPr>
        <p:spPr bwMode="auto">
          <a:xfrm>
            <a:off x="3724275" y="5934074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9486" name="Line 32"/>
          <p:cNvSpPr>
            <a:spLocks noChangeShapeType="1"/>
          </p:cNvSpPr>
          <p:nvPr/>
        </p:nvSpPr>
        <p:spPr bwMode="auto">
          <a:xfrm>
            <a:off x="3743325" y="5753099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7" name="Rectangle 34"/>
          <p:cNvSpPr>
            <a:spLocks noChangeArrowheads="1"/>
          </p:cNvSpPr>
          <p:nvPr/>
        </p:nvSpPr>
        <p:spPr bwMode="auto">
          <a:xfrm>
            <a:off x="6934200" y="5095874"/>
            <a:ext cx="3505200" cy="37623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Line 35"/>
          <p:cNvSpPr>
            <a:spLocks noChangeShapeType="1"/>
          </p:cNvSpPr>
          <p:nvPr/>
        </p:nvSpPr>
        <p:spPr bwMode="auto">
          <a:xfrm>
            <a:off x="7327900" y="5095874"/>
            <a:ext cx="0" cy="376238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9" name="Line 36"/>
          <p:cNvSpPr>
            <a:spLocks noChangeShapeType="1"/>
          </p:cNvSpPr>
          <p:nvPr/>
        </p:nvSpPr>
        <p:spPr bwMode="auto">
          <a:xfrm>
            <a:off x="7721600" y="5095874"/>
            <a:ext cx="0" cy="376238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90" name="Line 37"/>
          <p:cNvSpPr>
            <a:spLocks noChangeShapeType="1"/>
          </p:cNvSpPr>
          <p:nvPr/>
        </p:nvSpPr>
        <p:spPr bwMode="auto">
          <a:xfrm>
            <a:off x="8115300" y="5095874"/>
            <a:ext cx="0" cy="376238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91" name="Line 38"/>
          <p:cNvSpPr>
            <a:spLocks noChangeShapeType="1"/>
          </p:cNvSpPr>
          <p:nvPr/>
        </p:nvSpPr>
        <p:spPr bwMode="auto">
          <a:xfrm>
            <a:off x="8509000" y="5095874"/>
            <a:ext cx="0" cy="376238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92" name="Line 39"/>
          <p:cNvSpPr>
            <a:spLocks noChangeShapeType="1"/>
          </p:cNvSpPr>
          <p:nvPr/>
        </p:nvSpPr>
        <p:spPr bwMode="auto">
          <a:xfrm>
            <a:off x="8902700" y="5095874"/>
            <a:ext cx="0" cy="376238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93" name="Line 40"/>
          <p:cNvSpPr>
            <a:spLocks noChangeShapeType="1"/>
          </p:cNvSpPr>
          <p:nvPr/>
        </p:nvSpPr>
        <p:spPr bwMode="auto">
          <a:xfrm>
            <a:off x="9296400" y="5095874"/>
            <a:ext cx="0" cy="376238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94" name="Text Box 42"/>
          <p:cNvSpPr txBox="1">
            <a:spLocks noChangeArrowheads="1"/>
          </p:cNvSpPr>
          <p:nvPr/>
        </p:nvSpPr>
        <p:spPr bwMode="auto">
          <a:xfrm>
            <a:off x="6943726" y="5153024"/>
            <a:ext cx="3495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chemeClr val="tx2"/>
                </a:solidFill>
              </a:rPr>
              <a:t> 0     1      2     3      4     5     6      7     8</a:t>
            </a:r>
          </a:p>
        </p:txBody>
      </p:sp>
      <p:sp>
        <p:nvSpPr>
          <p:cNvPr id="19495" name="Line 45"/>
          <p:cNvSpPr>
            <a:spLocks noChangeShapeType="1"/>
          </p:cNvSpPr>
          <p:nvPr/>
        </p:nvSpPr>
        <p:spPr bwMode="auto">
          <a:xfrm>
            <a:off x="9686925" y="5105399"/>
            <a:ext cx="0" cy="376238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96" name="Line 46"/>
          <p:cNvSpPr>
            <a:spLocks noChangeShapeType="1"/>
          </p:cNvSpPr>
          <p:nvPr/>
        </p:nvSpPr>
        <p:spPr bwMode="auto">
          <a:xfrm>
            <a:off x="10080625" y="5105399"/>
            <a:ext cx="0" cy="376238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4184" name="Group 56"/>
          <p:cNvGrpSpPr>
            <a:grpSpLocks/>
          </p:cNvGrpSpPr>
          <p:nvPr/>
        </p:nvGrpSpPr>
        <p:grpSpPr bwMode="auto">
          <a:xfrm>
            <a:off x="4152900" y="4419600"/>
            <a:ext cx="3238500" cy="1133475"/>
            <a:chOff x="1272" y="2502"/>
            <a:chExt cx="2040" cy="714"/>
          </a:xfrm>
        </p:grpSpPr>
        <p:sp>
          <p:nvSpPr>
            <p:cNvPr id="19508" name="Oval 47"/>
            <p:cNvSpPr>
              <a:spLocks noChangeArrowheads="1"/>
            </p:cNvSpPr>
            <p:nvPr/>
          </p:nvSpPr>
          <p:spPr bwMode="auto">
            <a:xfrm>
              <a:off x="1272" y="2502"/>
              <a:ext cx="336" cy="312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Oval 48"/>
            <p:cNvSpPr>
              <a:spLocks noChangeArrowheads="1"/>
            </p:cNvSpPr>
            <p:nvPr/>
          </p:nvSpPr>
          <p:spPr bwMode="auto">
            <a:xfrm>
              <a:off x="2976" y="2880"/>
              <a:ext cx="336" cy="336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185" name="Group 57"/>
          <p:cNvGrpSpPr>
            <a:grpSpLocks/>
          </p:cNvGrpSpPr>
          <p:nvPr/>
        </p:nvGrpSpPr>
        <p:grpSpPr bwMode="auto">
          <a:xfrm>
            <a:off x="3514726" y="4791074"/>
            <a:ext cx="4733925" cy="838200"/>
            <a:chOff x="870" y="2736"/>
            <a:chExt cx="2982" cy="528"/>
          </a:xfrm>
        </p:grpSpPr>
        <p:sp>
          <p:nvSpPr>
            <p:cNvPr id="19506" name="Oval 49"/>
            <p:cNvSpPr>
              <a:spLocks noChangeArrowheads="1"/>
            </p:cNvSpPr>
            <p:nvPr/>
          </p:nvSpPr>
          <p:spPr bwMode="auto">
            <a:xfrm>
              <a:off x="870" y="2736"/>
              <a:ext cx="1152" cy="384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Oval 50"/>
            <p:cNvSpPr>
              <a:spLocks noChangeArrowheads="1"/>
            </p:cNvSpPr>
            <p:nvPr/>
          </p:nvSpPr>
          <p:spPr bwMode="auto">
            <a:xfrm>
              <a:off x="3180" y="2832"/>
              <a:ext cx="672" cy="432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186" name="Group 58"/>
          <p:cNvGrpSpPr>
            <a:grpSpLocks/>
          </p:cNvGrpSpPr>
          <p:nvPr/>
        </p:nvGrpSpPr>
        <p:grpSpPr bwMode="auto">
          <a:xfrm>
            <a:off x="3209926" y="4867275"/>
            <a:ext cx="6619875" cy="1057275"/>
            <a:chOff x="678" y="2784"/>
            <a:chExt cx="4170" cy="666"/>
          </a:xfrm>
        </p:grpSpPr>
        <p:sp>
          <p:nvSpPr>
            <p:cNvPr id="19504" name="Oval 51"/>
            <p:cNvSpPr>
              <a:spLocks noChangeArrowheads="1"/>
            </p:cNvSpPr>
            <p:nvPr/>
          </p:nvSpPr>
          <p:spPr bwMode="auto">
            <a:xfrm>
              <a:off x="678" y="3066"/>
              <a:ext cx="1632" cy="384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Oval 52"/>
            <p:cNvSpPr>
              <a:spLocks noChangeArrowheads="1"/>
            </p:cNvSpPr>
            <p:nvPr/>
          </p:nvSpPr>
          <p:spPr bwMode="auto">
            <a:xfrm>
              <a:off x="3696" y="2784"/>
              <a:ext cx="1152" cy="52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187" name="Group 59"/>
          <p:cNvGrpSpPr>
            <a:grpSpLocks/>
          </p:cNvGrpSpPr>
          <p:nvPr/>
        </p:nvGrpSpPr>
        <p:grpSpPr bwMode="auto">
          <a:xfrm>
            <a:off x="3048000" y="4867275"/>
            <a:ext cx="8229600" cy="1628775"/>
            <a:chOff x="576" y="2784"/>
            <a:chExt cx="5184" cy="1026"/>
          </a:xfrm>
        </p:grpSpPr>
        <p:sp>
          <p:nvSpPr>
            <p:cNvPr id="19502" name="Oval 53"/>
            <p:cNvSpPr>
              <a:spLocks noChangeArrowheads="1"/>
            </p:cNvSpPr>
            <p:nvPr/>
          </p:nvSpPr>
          <p:spPr bwMode="auto">
            <a:xfrm>
              <a:off x="576" y="3330"/>
              <a:ext cx="1632" cy="480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Oval 54"/>
            <p:cNvSpPr>
              <a:spLocks noChangeArrowheads="1"/>
            </p:cNvSpPr>
            <p:nvPr/>
          </p:nvSpPr>
          <p:spPr bwMode="auto">
            <a:xfrm>
              <a:off x="4656" y="2784"/>
              <a:ext cx="1104" cy="52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01" name="Line 55"/>
          <p:cNvSpPr>
            <a:spLocks noChangeShapeType="1"/>
          </p:cNvSpPr>
          <p:nvPr/>
        </p:nvSpPr>
        <p:spPr bwMode="auto">
          <a:xfrm>
            <a:off x="6038850" y="5324474"/>
            <a:ext cx="533400" cy="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72870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905000"/>
            <a:ext cx="10515600" cy="51816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3600" dirty="0">
                <a:cs typeface="Times New Roman" pitchFamily="18" charset="0"/>
              </a:rPr>
              <a:t> O problem</a:t>
            </a:r>
            <a:r>
              <a:rPr lang="vi-VN" sz="3600" dirty="0">
                <a:cs typeface="Times New Roman" pitchFamily="18" charset="0"/>
              </a:rPr>
              <a:t>ă</a:t>
            </a:r>
            <a:r>
              <a:rPr lang="en-US" sz="3600" dirty="0"/>
              <a:t> </a:t>
            </a:r>
            <a:r>
              <a:rPr lang="en-US" sz="3600" dirty="0" err="1"/>
              <a:t>clasic</a:t>
            </a:r>
            <a:r>
              <a:rPr lang="vi-VN" sz="3600" dirty="0"/>
              <a:t>ă</a:t>
            </a:r>
            <a:r>
              <a:rPr lang="en-US" sz="3600" dirty="0"/>
              <a:t> </a:t>
            </a:r>
            <a:r>
              <a:rPr lang="en-US" sz="3600" dirty="0" err="1"/>
              <a:t>în</a:t>
            </a:r>
            <a:r>
              <a:rPr lang="en-US" sz="3600" dirty="0"/>
              <a:t> </a:t>
            </a:r>
            <a:r>
              <a:rPr lang="en-US" sz="3600" dirty="0" err="1"/>
              <a:t>informatic</a:t>
            </a:r>
            <a:r>
              <a:rPr lang="vi-VN" sz="3600" dirty="0"/>
              <a:t>ă</a:t>
            </a:r>
            <a:r>
              <a:rPr lang="en-US" sz="3600" dirty="0"/>
              <a:t>!</a:t>
            </a:r>
          </a:p>
          <a:p>
            <a:pPr marL="228600" indent="-228600" eaLnBrk="1" hangingPunct="1">
              <a:lnSpc>
                <a:spcPct val="90000"/>
              </a:lnSpc>
              <a:buFont typeface="Wingdings" pitchFamily="2" charset="2"/>
              <a:buChar char="n"/>
            </a:pPr>
            <a:endParaRPr lang="en-US" sz="3600" dirty="0"/>
          </a:p>
          <a:p>
            <a:pPr marL="228600" indent="-228600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3600" dirty="0"/>
              <a:t> Este critic</a:t>
            </a:r>
            <a:r>
              <a:rPr lang="vi-VN" sz="3600" dirty="0"/>
              <a:t>ă</a:t>
            </a:r>
            <a:r>
              <a:rPr lang="en-US" sz="3600" dirty="0"/>
              <a:t> </a:t>
            </a:r>
            <a:r>
              <a:rPr lang="en-US" sz="3600" dirty="0" err="1"/>
              <a:t>pentru</a:t>
            </a:r>
            <a:r>
              <a:rPr lang="en-US" sz="3600" dirty="0"/>
              <a:t> </a:t>
            </a:r>
            <a:r>
              <a:rPr lang="en-US" sz="3600" dirty="0" err="1"/>
              <a:t>bazele</a:t>
            </a:r>
            <a:r>
              <a:rPr lang="en-US" sz="3600" dirty="0"/>
              <a:t> de date:</a:t>
            </a:r>
          </a:p>
          <a:p>
            <a:pPr marL="749300" lvl="1" indent="-177800" eaLnBrk="1" hangingPunct="1">
              <a:lnSpc>
                <a:spcPct val="90000"/>
              </a:lnSpc>
            </a:pPr>
            <a:r>
              <a:rPr lang="en-US" sz="3200" dirty="0"/>
              <a:t> </a:t>
            </a:r>
            <a:r>
              <a:rPr lang="en-US" sz="3200" dirty="0" err="1"/>
              <a:t>Afi</a:t>
            </a:r>
            <a:r>
              <a:rPr lang="ro-RO" sz="3200" dirty="0"/>
              <a:t>ș</a:t>
            </a:r>
            <a:r>
              <a:rPr lang="en-US" sz="3200" dirty="0"/>
              <a:t>are </a:t>
            </a:r>
            <a:r>
              <a:rPr lang="en-US" sz="3200" dirty="0" err="1"/>
              <a:t>informa</a:t>
            </a:r>
            <a:r>
              <a:rPr lang="ro-RO" sz="3200" dirty="0"/>
              <a:t>ț</a:t>
            </a:r>
            <a:r>
              <a:rPr lang="en-US" sz="3200" dirty="0"/>
              <a:t>ii </a:t>
            </a:r>
            <a:r>
              <a:rPr lang="ro-RO" sz="3200" dirty="0"/>
              <a:t>î</a:t>
            </a:r>
            <a:r>
              <a:rPr lang="en-US" sz="3200" dirty="0" err="1"/>
              <a:t>ntr</a:t>
            </a:r>
            <a:r>
              <a:rPr lang="en-US" sz="3200" dirty="0"/>
              <a:t>-o </a:t>
            </a:r>
            <a:r>
              <a:rPr lang="en-US" sz="3200" dirty="0" err="1"/>
              <a:t>anumit</a:t>
            </a:r>
            <a:r>
              <a:rPr lang="ro-RO" sz="3200" dirty="0"/>
              <a:t>ă</a:t>
            </a:r>
            <a:r>
              <a:rPr lang="en-US" sz="3200" dirty="0"/>
              <a:t> </a:t>
            </a:r>
            <a:r>
              <a:rPr lang="en-US" sz="3200" dirty="0" err="1"/>
              <a:t>ordine</a:t>
            </a:r>
            <a:endParaRPr lang="en-US" sz="3200" dirty="0"/>
          </a:p>
          <a:p>
            <a:pPr marL="749300" lvl="1" indent="-177800" eaLnBrk="1" hangingPunct="1">
              <a:lnSpc>
                <a:spcPct val="90000"/>
              </a:lnSpc>
            </a:pPr>
            <a:r>
              <a:rPr lang="en-US" sz="3200" dirty="0"/>
              <a:t> </a:t>
            </a:r>
            <a:r>
              <a:rPr lang="en-US" sz="3200" dirty="0" err="1"/>
              <a:t>Eliminarea</a:t>
            </a:r>
            <a:r>
              <a:rPr lang="en-US" sz="3200" dirty="0"/>
              <a:t> </a:t>
            </a:r>
            <a:r>
              <a:rPr lang="en-US" sz="3200" dirty="0" err="1"/>
              <a:t>duplic</a:t>
            </a:r>
            <a:r>
              <a:rPr lang="ro-RO" sz="3200" dirty="0"/>
              <a:t>ă</a:t>
            </a:r>
            <a:r>
              <a:rPr lang="en-US" sz="3200" dirty="0" err="1"/>
              <a:t>rilor</a:t>
            </a:r>
            <a:endParaRPr lang="en-US" sz="3200" dirty="0"/>
          </a:p>
          <a:p>
            <a:pPr marL="749300" lvl="1" indent="-177800" eaLnBrk="1" hangingPunct="1">
              <a:lnSpc>
                <a:spcPct val="90000"/>
              </a:lnSpc>
            </a:pPr>
            <a:r>
              <a:rPr lang="en-US" sz="3200" i="1" dirty="0"/>
              <a:t> </a:t>
            </a:r>
            <a:r>
              <a:rPr lang="en-US" sz="3200" dirty="0" err="1"/>
              <a:t>Grupare</a:t>
            </a:r>
            <a:endParaRPr lang="en-US" sz="3200" dirty="0"/>
          </a:p>
          <a:p>
            <a:pPr marL="749300" lvl="1" indent="-177800" eaLnBrk="1" hangingPunct="1">
              <a:lnSpc>
                <a:spcPct val="90000"/>
              </a:lnSpc>
            </a:pPr>
            <a:r>
              <a:rPr lang="en-US" sz="3200" dirty="0"/>
              <a:t> </a:t>
            </a:r>
            <a:r>
              <a:rPr lang="en-US" sz="3200" dirty="0" err="1"/>
              <a:t>Executarea</a:t>
            </a:r>
            <a:r>
              <a:rPr lang="en-US" sz="3200" dirty="0"/>
              <a:t> </a:t>
            </a:r>
            <a:r>
              <a:rPr lang="en-US" sz="3200" i="1" dirty="0"/>
              <a:t>join</a:t>
            </a:r>
            <a:r>
              <a:rPr lang="en-US" sz="3200" dirty="0"/>
              <a:t>-</a:t>
            </a:r>
            <a:r>
              <a:rPr lang="en-US" sz="3200" dirty="0" err="1"/>
              <a:t>ului</a:t>
            </a:r>
            <a:r>
              <a:rPr lang="en-US" sz="3200" dirty="0"/>
              <a:t> </a:t>
            </a:r>
            <a:r>
              <a:rPr lang="en-US" sz="3200" dirty="0" err="1"/>
              <a:t>între</a:t>
            </a:r>
            <a:r>
              <a:rPr lang="en-US" sz="3200" dirty="0"/>
              <a:t> </a:t>
            </a:r>
            <a:r>
              <a:rPr lang="en-US" sz="3200" dirty="0" err="1"/>
              <a:t>mai</a:t>
            </a:r>
            <a:r>
              <a:rPr lang="en-US" sz="3200" dirty="0"/>
              <a:t> </a:t>
            </a:r>
            <a:r>
              <a:rPr lang="en-US" sz="3200" dirty="0" err="1"/>
              <a:t>multe</a:t>
            </a:r>
            <a:r>
              <a:rPr lang="en-US" sz="3200" dirty="0"/>
              <a:t> </a:t>
            </a:r>
            <a:r>
              <a:rPr lang="en-US" sz="3200" dirty="0" err="1"/>
              <a:t>tabele</a:t>
            </a: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382712"/>
            <a:ext cx="11506200" cy="4865688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Construcţie</a:t>
            </a:r>
            <a:r>
              <a:rPr lang="en-US" sz="2800" dirty="0"/>
              <a:t>: </a:t>
            </a:r>
          </a:p>
          <a:p>
            <a:pPr marL="749300" lvl="1" indent="-177800" eaLnBrk="1" hangingPunct="1">
              <a:lnSpc>
                <a:spcPct val="70000"/>
              </a:lnSpc>
            </a:pPr>
            <a:r>
              <a:rPr lang="en-US" sz="2400" dirty="0"/>
              <a:t> De la </a:t>
            </a:r>
            <a:r>
              <a:rPr lang="en-US" sz="2400" dirty="0" err="1"/>
              <a:t>nivelul</a:t>
            </a:r>
            <a:r>
              <a:rPr lang="en-US" sz="2400" dirty="0"/>
              <a:t> superior la </a:t>
            </a:r>
            <a:r>
              <a:rPr lang="en-US" sz="2400" dirty="0" err="1"/>
              <a:t>cel</a:t>
            </a:r>
            <a:r>
              <a:rPr lang="en-US" sz="2400" dirty="0"/>
              <a:t> inferior.</a:t>
            </a:r>
          </a:p>
          <a:p>
            <a:pPr marL="749300" lvl="1" indent="-177800" eaLnBrk="1" hangingPunct="1">
              <a:lnSpc>
                <a:spcPct val="70000"/>
              </a:lnSpc>
            </a:pPr>
            <a:r>
              <a:rPr lang="en-US" sz="2400" dirty="0"/>
              <a:t> </a:t>
            </a:r>
            <a:r>
              <a:rPr lang="en-US" sz="2400" dirty="0" err="1"/>
              <a:t>Poziţioneaz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element la </a:t>
            </a:r>
            <a:r>
              <a:rPr lang="en-US" sz="2400" dirty="0" err="1"/>
              <a:t>locul</a:t>
            </a:r>
            <a:r>
              <a:rPr lang="en-US" sz="2400" dirty="0"/>
              <a:t> s</a:t>
            </a:r>
            <a:r>
              <a:rPr lang="vi-VN" sz="2400" dirty="0"/>
              <a:t>ă</a:t>
            </a:r>
            <a:r>
              <a:rPr lang="en-US" sz="2400" dirty="0"/>
              <a:t>u (</a:t>
            </a:r>
            <a:r>
              <a:rPr lang="en-US" sz="2400" i="1" dirty="0" err="1"/>
              <a:t>siftdown</a:t>
            </a:r>
            <a:r>
              <a:rPr lang="en-US" sz="2400" dirty="0"/>
              <a:t>).</a:t>
            </a:r>
          </a:p>
          <a:p>
            <a:pPr marL="749300" lvl="1" indent="-177800" eaLnBrk="1" hangingPunct="1">
              <a:lnSpc>
                <a:spcPct val="70000"/>
              </a:lnSpc>
            </a:pPr>
            <a:r>
              <a:rPr lang="en-US" sz="2400" dirty="0"/>
              <a:t> </a:t>
            </a:r>
            <a:r>
              <a:rPr lang="en-US" sz="2400" dirty="0" err="1"/>
              <a:t>Operaţiile</a:t>
            </a:r>
            <a:r>
              <a:rPr lang="en-US" sz="2400" dirty="0"/>
              <a:t> de </a:t>
            </a:r>
            <a:r>
              <a:rPr lang="en-US" sz="2400" dirty="0" err="1"/>
              <a:t>poziţionare</a:t>
            </a:r>
            <a:r>
              <a:rPr lang="en-US" sz="2400" dirty="0"/>
              <a:t> se </a:t>
            </a:r>
            <a:r>
              <a:rPr lang="en-US" sz="2400" dirty="0" err="1"/>
              <a:t>termin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când</a:t>
            </a:r>
            <a:r>
              <a:rPr lang="en-US" sz="2400" dirty="0"/>
              <a:t> </a:t>
            </a:r>
            <a:r>
              <a:rPr lang="en-US" sz="2400" dirty="0" err="1"/>
              <a:t>avem</a:t>
            </a:r>
            <a:r>
              <a:rPr lang="en-US" sz="2400" dirty="0"/>
              <a:t> </a:t>
            </a:r>
            <a:r>
              <a:rPr lang="en-US" sz="2400" dirty="0" err="1"/>
              <a:t>ordine</a:t>
            </a:r>
            <a:r>
              <a:rPr lang="en-US" sz="2400" dirty="0"/>
              <a:t> </a:t>
            </a:r>
            <a:r>
              <a:rPr lang="en-US" sz="2400" dirty="0" err="1"/>
              <a:t>parţial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când</a:t>
            </a:r>
            <a:r>
              <a:rPr lang="en-US" sz="2400" dirty="0"/>
              <a:t> am </a:t>
            </a:r>
            <a:r>
              <a:rPr lang="en-US" sz="2400" dirty="0" err="1"/>
              <a:t>ajuns</a:t>
            </a:r>
            <a:r>
              <a:rPr lang="en-US" sz="2400" dirty="0"/>
              <a:t> la </a:t>
            </a:r>
            <a:r>
              <a:rPr lang="en-US" sz="2400" dirty="0" err="1"/>
              <a:t>frunze</a:t>
            </a:r>
            <a:endParaRPr lang="en-US" sz="2400" dirty="0"/>
          </a:p>
          <a:p>
            <a:pPr marL="749300" lvl="1" indent="-177800" eaLnBrk="1" hangingPunct="1">
              <a:lnSpc>
                <a:spcPct val="70000"/>
              </a:lnSpc>
            </a:pPr>
            <a:endParaRPr lang="en-US" sz="2400" dirty="0"/>
          </a:p>
          <a:p>
            <a:pPr marL="749300" lvl="1" indent="-177800" eaLnBrk="1" hangingPunct="1">
              <a:lnSpc>
                <a:spcPct val="70000"/>
              </a:lnSpc>
            </a:pPr>
            <a:r>
              <a:rPr lang="en-US" sz="2400" dirty="0"/>
              <a:t> </a:t>
            </a:r>
            <a:r>
              <a:rPr lang="en-US" sz="2400" dirty="0" err="1"/>
              <a:t>Exemplu</a:t>
            </a:r>
            <a:r>
              <a:rPr lang="en-US" sz="2400" dirty="0"/>
              <a:t>: </a:t>
            </a:r>
            <a:r>
              <a:rPr lang="en-US" sz="2400" dirty="0" err="1"/>
              <a:t>poziţionare</a:t>
            </a:r>
            <a:r>
              <a:rPr lang="en-US" sz="2400" dirty="0"/>
              <a:t> </a:t>
            </a:r>
            <a:r>
              <a:rPr lang="en-US" sz="2400" dirty="0" err="1"/>
              <a:t>corect</a:t>
            </a:r>
            <a:r>
              <a:rPr lang="vi-VN" sz="2400" dirty="0"/>
              <a:t>ă</a:t>
            </a:r>
            <a:r>
              <a:rPr lang="en-US" sz="2400" dirty="0"/>
              <a:t> a </a:t>
            </a:r>
            <a:r>
              <a:rPr lang="en-US" sz="2400" dirty="0" err="1"/>
              <a:t>elementului</a:t>
            </a:r>
            <a:r>
              <a:rPr lang="en-US" sz="2400" dirty="0"/>
              <a:t> 7</a:t>
            </a:r>
          </a:p>
        </p:txBody>
      </p:sp>
      <p:grpSp>
        <p:nvGrpSpPr>
          <p:cNvPr id="20485" name="Group 26"/>
          <p:cNvGrpSpPr>
            <a:grpSpLocks/>
          </p:cNvGrpSpPr>
          <p:nvPr/>
        </p:nvGrpSpPr>
        <p:grpSpPr bwMode="auto">
          <a:xfrm>
            <a:off x="3282950" y="4248150"/>
            <a:ext cx="2054225" cy="1314450"/>
            <a:chOff x="528" y="2628"/>
            <a:chExt cx="1294" cy="828"/>
          </a:xfrm>
        </p:grpSpPr>
        <p:sp>
          <p:nvSpPr>
            <p:cNvPr id="20534" name="Oval 5"/>
            <p:cNvSpPr>
              <a:spLocks noChangeArrowheads="1"/>
            </p:cNvSpPr>
            <p:nvPr/>
          </p:nvSpPr>
          <p:spPr bwMode="auto">
            <a:xfrm>
              <a:off x="1027" y="2628"/>
              <a:ext cx="222" cy="23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Text Box 6"/>
            <p:cNvSpPr txBox="1">
              <a:spLocks noChangeArrowheads="1"/>
            </p:cNvSpPr>
            <p:nvPr/>
          </p:nvSpPr>
          <p:spPr bwMode="auto">
            <a:xfrm>
              <a:off x="1002" y="2640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0536" name="Oval 7"/>
            <p:cNvSpPr>
              <a:spLocks noChangeArrowheads="1"/>
            </p:cNvSpPr>
            <p:nvPr/>
          </p:nvSpPr>
          <p:spPr bwMode="auto">
            <a:xfrm>
              <a:off x="731" y="2888"/>
              <a:ext cx="222" cy="23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7" name="Oval 8"/>
            <p:cNvSpPr>
              <a:spLocks noChangeArrowheads="1"/>
            </p:cNvSpPr>
            <p:nvPr/>
          </p:nvSpPr>
          <p:spPr bwMode="auto">
            <a:xfrm>
              <a:off x="1354" y="2902"/>
              <a:ext cx="223" cy="23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Text Box 9"/>
            <p:cNvSpPr txBox="1">
              <a:spLocks noChangeArrowheads="1"/>
            </p:cNvSpPr>
            <p:nvPr/>
          </p:nvSpPr>
          <p:spPr bwMode="auto">
            <a:xfrm>
              <a:off x="1304" y="2911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0539" name="Oval 10"/>
            <p:cNvSpPr>
              <a:spLocks noChangeArrowheads="1"/>
            </p:cNvSpPr>
            <p:nvPr/>
          </p:nvSpPr>
          <p:spPr bwMode="auto">
            <a:xfrm>
              <a:off x="528" y="3224"/>
              <a:ext cx="222" cy="2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/>
            </a:p>
          </p:txBody>
        </p:sp>
        <p:sp>
          <p:nvSpPr>
            <p:cNvPr id="20540" name="Text Box 11"/>
            <p:cNvSpPr txBox="1">
              <a:spLocks noChangeArrowheads="1"/>
            </p:cNvSpPr>
            <p:nvPr/>
          </p:nvSpPr>
          <p:spPr bwMode="auto">
            <a:xfrm>
              <a:off x="546" y="3242"/>
              <a:ext cx="1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20541" name="Oval 12"/>
            <p:cNvSpPr>
              <a:spLocks noChangeArrowheads="1"/>
            </p:cNvSpPr>
            <p:nvPr/>
          </p:nvSpPr>
          <p:spPr bwMode="auto">
            <a:xfrm>
              <a:off x="929" y="3207"/>
              <a:ext cx="223" cy="2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2" name="Text Box 13"/>
            <p:cNvSpPr txBox="1">
              <a:spLocks noChangeArrowheads="1"/>
            </p:cNvSpPr>
            <p:nvPr/>
          </p:nvSpPr>
          <p:spPr bwMode="auto">
            <a:xfrm>
              <a:off x="640" y="2903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0543" name="Text Box 14"/>
            <p:cNvSpPr txBox="1">
              <a:spLocks noChangeArrowheads="1"/>
            </p:cNvSpPr>
            <p:nvPr/>
          </p:nvSpPr>
          <p:spPr bwMode="auto">
            <a:xfrm>
              <a:off x="906" y="3225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0544" name="Line 15"/>
            <p:cNvSpPr>
              <a:spLocks noChangeShapeType="1"/>
            </p:cNvSpPr>
            <p:nvPr/>
          </p:nvSpPr>
          <p:spPr bwMode="auto">
            <a:xfrm>
              <a:off x="922" y="3087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5" name="Line 16"/>
            <p:cNvSpPr>
              <a:spLocks noChangeShapeType="1"/>
            </p:cNvSpPr>
            <p:nvPr/>
          </p:nvSpPr>
          <p:spPr bwMode="auto">
            <a:xfrm flipH="1">
              <a:off x="670" y="3083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6" name="Line 17"/>
            <p:cNvSpPr>
              <a:spLocks noChangeShapeType="1"/>
            </p:cNvSpPr>
            <p:nvPr/>
          </p:nvSpPr>
          <p:spPr bwMode="auto">
            <a:xfrm flipH="1">
              <a:off x="906" y="2811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7" name="Line 18"/>
            <p:cNvSpPr>
              <a:spLocks noChangeShapeType="1"/>
            </p:cNvSpPr>
            <p:nvPr/>
          </p:nvSpPr>
          <p:spPr bwMode="auto">
            <a:xfrm>
              <a:off x="1238" y="2799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8" name="Oval 19"/>
            <p:cNvSpPr>
              <a:spLocks noChangeArrowheads="1"/>
            </p:cNvSpPr>
            <p:nvPr/>
          </p:nvSpPr>
          <p:spPr bwMode="auto">
            <a:xfrm>
              <a:off x="1190" y="3214"/>
              <a:ext cx="222" cy="2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/>
            </a:p>
          </p:txBody>
        </p:sp>
        <p:sp>
          <p:nvSpPr>
            <p:cNvPr id="20549" name="Text Box 20"/>
            <p:cNvSpPr txBox="1">
              <a:spLocks noChangeArrowheads="1"/>
            </p:cNvSpPr>
            <p:nvPr/>
          </p:nvSpPr>
          <p:spPr bwMode="auto">
            <a:xfrm>
              <a:off x="1202" y="3238"/>
              <a:ext cx="1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20550" name="Oval 21"/>
            <p:cNvSpPr>
              <a:spLocks noChangeArrowheads="1"/>
            </p:cNvSpPr>
            <p:nvPr/>
          </p:nvSpPr>
          <p:spPr bwMode="auto">
            <a:xfrm>
              <a:off x="1557" y="3212"/>
              <a:ext cx="223" cy="2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" name="Text Box 22"/>
            <p:cNvSpPr txBox="1">
              <a:spLocks noChangeArrowheads="1"/>
            </p:cNvSpPr>
            <p:nvPr/>
          </p:nvSpPr>
          <p:spPr bwMode="auto">
            <a:xfrm>
              <a:off x="1534" y="323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20552" name="Line 23"/>
            <p:cNvSpPr>
              <a:spLocks noChangeShapeType="1"/>
            </p:cNvSpPr>
            <p:nvPr/>
          </p:nvSpPr>
          <p:spPr bwMode="auto">
            <a:xfrm>
              <a:off x="1552" y="309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3" name="Line 24"/>
            <p:cNvSpPr>
              <a:spLocks noChangeShapeType="1"/>
            </p:cNvSpPr>
            <p:nvPr/>
          </p:nvSpPr>
          <p:spPr bwMode="auto">
            <a:xfrm flipH="1">
              <a:off x="1310" y="3108"/>
              <a:ext cx="72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7225" name="Line 25"/>
          <p:cNvSpPr>
            <a:spLocks noChangeShapeType="1"/>
          </p:cNvSpPr>
          <p:nvPr/>
        </p:nvSpPr>
        <p:spPr bwMode="auto">
          <a:xfrm>
            <a:off x="4498974" y="4419600"/>
            <a:ext cx="228600" cy="22860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48" name="Line 48"/>
          <p:cNvSpPr>
            <a:spLocks noChangeShapeType="1"/>
          </p:cNvSpPr>
          <p:nvPr/>
        </p:nvSpPr>
        <p:spPr bwMode="auto">
          <a:xfrm flipH="1">
            <a:off x="7165974" y="4914900"/>
            <a:ext cx="228600" cy="30480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7273" name="Group 73"/>
          <p:cNvGrpSpPr>
            <a:grpSpLocks/>
          </p:cNvGrpSpPr>
          <p:nvPr/>
        </p:nvGrpSpPr>
        <p:grpSpPr bwMode="auto">
          <a:xfrm>
            <a:off x="5413375" y="4267200"/>
            <a:ext cx="2740025" cy="1314450"/>
            <a:chOff x="1968" y="2640"/>
            <a:chExt cx="1726" cy="828"/>
          </a:xfrm>
        </p:grpSpPr>
        <p:grpSp>
          <p:nvGrpSpPr>
            <p:cNvPr id="20512" name="Group 27"/>
            <p:cNvGrpSpPr>
              <a:grpSpLocks/>
            </p:cNvGrpSpPr>
            <p:nvPr/>
          </p:nvGrpSpPr>
          <p:grpSpPr bwMode="auto">
            <a:xfrm>
              <a:off x="2400" y="2640"/>
              <a:ext cx="1294" cy="828"/>
              <a:chOff x="528" y="2628"/>
              <a:chExt cx="1294" cy="828"/>
            </a:xfrm>
          </p:grpSpPr>
          <p:sp>
            <p:nvSpPr>
              <p:cNvPr id="20514" name="Oval 28"/>
              <p:cNvSpPr>
                <a:spLocks noChangeArrowheads="1"/>
              </p:cNvSpPr>
              <p:nvPr/>
            </p:nvSpPr>
            <p:spPr bwMode="auto">
              <a:xfrm>
                <a:off x="1027" y="2628"/>
                <a:ext cx="222" cy="23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5" name="Text Box 29"/>
              <p:cNvSpPr txBox="1">
                <a:spLocks noChangeArrowheads="1"/>
              </p:cNvSpPr>
              <p:nvPr/>
            </p:nvSpPr>
            <p:spPr bwMode="auto">
              <a:xfrm>
                <a:off x="1002" y="2640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20516" name="Oval 30"/>
              <p:cNvSpPr>
                <a:spLocks noChangeArrowheads="1"/>
              </p:cNvSpPr>
              <p:nvPr/>
            </p:nvSpPr>
            <p:spPr bwMode="auto">
              <a:xfrm>
                <a:off x="731" y="2888"/>
                <a:ext cx="222" cy="23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7" name="Oval 31"/>
              <p:cNvSpPr>
                <a:spLocks noChangeArrowheads="1"/>
              </p:cNvSpPr>
              <p:nvPr/>
            </p:nvSpPr>
            <p:spPr bwMode="auto">
              <a:xfrm>
                <a:off x="1354" y="2902"/>
                <a:ext cx="223" cy="23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8" name="Text Box 32"/>
              <p:cNvSpPr txBox="1">
                <a:spLocks noChangeArrowheads="1"/>
              </p:cNvSpPr>
              <p:nvPr/>
            </p:nvSpPr>
            <p:spPr bwMode="auto">
              <a:xfrm>
                <a:off x="1304" y="2911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7</a:t>
                </a:r>
              </a:p>
            </p:txBody>
          </p:sp>
          <p:sp>
            <p:nvSpPr>
              <p:cNvPr id="20519" name="Oval 33"/>
              <p:cNvSpPr>
                <a:spLocks noChangeArrowheads="1"/>
              </p:cNvSpPr>
              <p:nvPr/>
            </p:nvSpPr>
            <p:spPr bwMode="auto">
              <a:xfrm>
                <a:off x="528" y="3224"/>
                <a:ext cx="222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bg-BG"/>
              </a:p>
            </p:txBody>
          </p:sp>
          <p:sp>
            <p:nvSpPr>
              <p:cNvPr id="20520" name="Text Box 34"/>
              <p:cNvSpPr txBox="1">
                <a:spLocks noChangeArrowheads="1"/>
              </p:cNvSpPr>
              <p:nvPr/>
            </p:nvSpPr>
            <p:spPr bwMode="auto">
              <a:xfrm>
                <a:off x="546" y="3242"/>
                <a:ext cx="1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4</a:t>
                </a:r>
              </a:p>
            </p:txBody>
          </p:sp>
          <p:sp>
            <p:nvSpPr>
              <p:cNvPr id="20521" name="Oval 35"/>
              <p:cNvSpPr>
                <a:spLocks noChangeArrowheads="1"/>
              </p:cNvSpPr>
              <p:nvPr/>
            </p:nvSpPr>
            <p:spPr bwMode="auto">
              <a:xfrm>
                <a:off x="929" y="3207"/>
                <a:ext cx="223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2" name="Text Box 36"/>
              <p:cNvSpPr txBox="1">
                <a:spLocks noChangeArrowheads="1"/>
              </p:cNvSpPr>
              <p:nvPr/>
            </p:nvSpPr>
            <p:spPr bwMode="auto">
              <a:xfrm>
                <a:off x="640" y="2903"/>
                <a:ext cx="43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20523" name="Text Box 37"/>
              <p:cNvSpPr txBox="1">
                <a:spLocks noChangeArrowheads="1"/>
              </p:cNvSpPr>
              <p:nvPr/>
            </p:nvSpPr>
            <p:spPr bwMode="auto">
              <a:xfrm>
                <a:off x="906" y="3225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5</a:t>
                </a:r>
              </a:p>
            </p:txBody>
          </p:sp>
          <p:sp>
            <p:nvSpPr>
              <p:cNvPr id="20524" name="Line 38"/>
              <p:cNvSpPr>
                <a:spLocks noChangeShapeType="1"/>
              </p:cNvSpPr>
              <p:nvPr/>
            </p:nvSpPr>
            <p:spPr bwMode="auto">
              <a:xfrm>
                <a:off x="922" y="3087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25" name="Line 39"/>
              <p:cNvSpPr>
                <a:spLocks noChangeShapeType="1"/>
              </p:cNvSpPr>
              <p:nvPr/>
            </p:nvSpPr>
            <p:spPr bwMode="auto">
              <a:xfrm flipH="1">
                <a:off x="670" y="3083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26" name="Line 40"/>
              <p:cNvSpPr>
                <a:spLocks noChangeShapeType="1"/>
              </p:cNvSpPr>
              <p:nvPr/>
            </p:nvSpPr>
            <p:spPr bwMode="auto">
              <a:xfrm flipH="1">
                <a:off x="906" y="2811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27" name="Line 41"/>
              <p:cNvSpPr>
                <a:spLocks noChangeShapeType="1"/>
              </p:cNvSpPr>
              <p:nvPr/>
            </p:nvSpPr>
            <p:spPr bwMode="auto">
              <a:xfrm>
                <a:off x="1238" y="2799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28" name="Oval 42"/>
              <p:cNvSpPr>
                <a:spLocks noChangeArrowheads="1"/>
              </p:cNvSpPr>
              <p:nvPr/>
            </p:nvSpPr>
            <p:spPr bwMode="auto">
              <a:xfrm>
                <a:off x="1190" y="3214"/>
                <a:ext cx="222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bg-BG"/>
              </a:p>
            </p:txBody>
          </p:sp>
          <p:sp>
            <p:nvSpPr>
              <p:cNvPr id="20529" name="Text Box 43"/>
              <p:cNvSpPr txBox="1">
                <a:spLocks noChangeArrowheads="1"/>
              </p:cNvSpPr>
              <p:nvPr/>
            </p:nvSpPr>
            <p:spPr bwMode="auto">
              <a:xfrm>
                <a:off x="1202" y="3238"/>
                <a:ext cx="1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3</a:t>
                </a:r>
              </a:p>
            </p:txBody>
          </p:sp>
          <p:sp>
            <p:nvSpPr>
              <p:cNvPr id="20530" name="Oval 44"/>
              <p:cNvSpPr>
                <a:spLocks noChangeArrowheads="1"/>
              </p:cNvSpPr>
              <p:nvPr/>
            </p:nvSpPr>
            <p:spPr bwMode="auto">
              <a:xfrm>
                <a:off x="1557" y="3212"/>
                <a:ext cx="223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1" name="Text Box 45"/>
              <p:cNvSpPr txBox="1">
                <a:spLocks noChangeArrowheads="1"/>
              </p:cNvSpPr>
              <p:nvPr/>
            </p:nvSpPr>
            <p:spPr bwMode="auto">
              <a:xfrm>
                <a:off x="1534" y="323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6</a:t>
                </a:r>
              </a:p>
            </p:txBody>
          </p:sp>
          <p:sp>
            <p:nvSpPr>
              <p:cNvPr id="20532" name="Line 46"/>
              <p:cNvSpPr>
                <a:spLocks noChangeShapeType="1"/>
              </p:cNvSpPr>
              <p:nvPr/>
            </p:nvSpPr>
            <p:spPr bwMode="auto">
              <a:xfrm>
                <a:off x="1552" y="3092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33" name="Line 47"/>
              <p:cNvSpPr>
                <a:spLocks noChangeShapeType="1"/>
              </p:cNvSpPr>
              <p:nvPr/>
            </p:nvSpPr>
            <p:spPr bwMode="auto">
              <a:xfrm flipH="1">
                <a:off x="1310" y="3108"/>
                <a:ext cx="72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513" name="Line 71"/>
            <p:cNvSpPr>
              <a:spLocks noChangeShapeType="1"/>
            </p:cNvSpPr>
            <p:nvPr/>
          </p:nvSpPr>
          <p:spPr bwMode="auto">
            <a:xfrm>
              <a:off x="1968" y="3024"/>
              <a:ext cx="384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274" name="Group 74"/>
          <p:cNvGrpSpPr>
            <a:grpSpLocks/>
          </p:cNvGrpSpPr>
          <p:nvPr/>
        </p:nvGrpSpPr>
        <p:grpSpPr bwMode="auto">
          <a:xfrm>
            <a:off x="8232775" y="4191000"/>
            <a:ext cx="2816225" cy="1314450"/>
            <a:chOff x="3744" y="2592"/>
            <a:chExt cx="1774" cy="828"/>
          </a:xfrm>
        </p:grpSpPr>
        <p:grpSp>
          <p:nvGrpSpPr>
            <p:cNvPr id="20490" name="Group 49"/>
            <p:cNvGrpSpPr>
              <a:grpSpLocks/>
            </p:cNvGrpSpPr>
            <p:nvPr/>
          </p:nvGrpSpPr>
          <p:grpSpPr bwMode="auto">
            <a:xfrm>
              <a:off x="4224" y="2592"/>
              <a:ext cx="1294" cy="828"/>
              <a:chOff x="528" y="2628"/>
              <a:chExt cx="1294" cy="828"/>
            </a:xfrm>
          </p:grpSpPr>
          <p:sp>
            <p:nvSpPr>
              <p:cNvPr id="20492" name="Oval 50"/>
              <p:cNvSpPr>
                <a:spLocks noChangeArrowheads="1"/>
              </p:cNvSpPr>
              <p:nvPr/>
            </p:nvSpPr>
            <p:spPr bwMode="auto">
              <a:xfrm>
                <a:off x="1027" y="2628"/>
                <a:ext cx="222" cy="23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3" name="Text Box 51"/>
              <p:cNvSpPr txBox="1">
                <a:spLocks noChangeArrowheads="1"/>
              </p:cNvSpPr>
              <p:nvPr/>
            </p:nvSpPr>
            <p:spPr bwMode="auto">
              <a:xfrm>
                <a:off x="1002" y="2640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20494" name="Oval 52"/>
              <p:cNvSpPr>
                <a:spLocks noChangeArrowheads="1"/>
              </p:cNvSpPr>
              <p:nvPr/>
            </p:nvSpPr>
            <p:spPr bwMode="auto">
              <a:xfrm>
                <a:off x="731" y="2888"/>
                <a:ext cx="222" cy="23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5" name="Oval 53"/>
              <p:cNvSpPr>
                <a:spLocks noChangeArrowheads="1"/>
              </p:cNvSpPr>
              <p:nvPr/>
            </p:nvSpPr>
            <p:spPr bwMode="auto">
              <a:xfrm>
                <a:off x="1354" y="2902"/>
                <a:ext cx="223" cy="23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6" name="Text Box 54"/>
              <p:cNvSpPr txBox="1">
                <a:spLocks noChangeArrowheads="1"/>
              </p:cNvSpPr>
              <p:nvPr/>
            </p:nvSpPr>
            <p:spPr bwMode="auto">
              <a:xfrm>
                <a:off x="1304" y="2911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3</a:t>
                </a:r>
              </a:p>
            </p:txBody>
          </p:sp>
          <p:sp>
            <p:nvSpPr>
              <p:cNvPr id="20497" name="Oval 55"/>
              <p:cNvSpPr>
                <a:spLocks noChangeArrowheads="1"/>
              </p:cNvSpPr>
              <p:nvPr/>
            </p:nvSpPr>
            <p:spPr bwMode="auto">
              <a:xfrm>
                <a:off x="528" y="3224"/>
                <a:ext cx="222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bg-BG"/>
              </a:p>
            </p:txBody>
          </p:sp>
          <p:sp>
            <p:nvSpPr>
              <p:cNvPr id="20498" name="Text Box 56"/>
              <p:cNvSpPr txBox="1">
                <a:spLocks noChangeArrowheads="1"/>
              </p:cNvSpPr>
              <p:nvPr/>
            </p:nvSpPr>
            <p:spPr bwMode="auto">
              <a:xfrm>
                <a:off x="546" y="3242"/>
                <a:ext cx="1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4</a:t>
                </a:r>
              </a:p>
            </p:txBody>
          </p:sp>
          <p:sp>
            <p:nvSpPr>
              <p:cNvPr id="20499" name="Oval 57"/>
              <p:cNvSpPr>
                <a:spLocks noChangeArrowheads="1"/>
              </p:cNvSpPr>
              <p:nvPr/>
            </p:nvSpPr>
            <p:spPr bwMode="auto">
              <a:xfrm>
                <a:off x="929" y="3207"/>
                <a:ext cx="223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0" name="Text Box 58"/>
              <p:cNvSpPr txBox="1">
                <a:spLocks noChangeArrowheads="1"/>
              </p:cNvSpPr>
              <p:nvPr/>
            </p:nvSpPr>
            <p:spPr bwMode="auto">
              <a:xfrm>
                <a:off x="640" y="2903"/>
                <a:ext cx="43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20501" name="Text Box 59"/>
              <p:cNvSpPr txBox="1">
                <a:spLocks noChangeArrowheads="1"/>
              </p:cNvSpPr>
              <p:nvPr/>
            </p:nvSpPr>
            <p:spPr bwMode="auto">
              <a:xfrm>
                <a:off x="906" y="3225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5</a:t>
                </a:r>
              </a:p>
            </p:txBody>
          </p:sp>
          <p:sp>
            <p:nvSpPr>
              <p:cNvPr id="20502" name="Line 60"/>
              <p:cNvSpPr>
                <a:spLocks noChangeShapeType="1"/>
              </p:cNvSpPr>
              <p:nvPr/>
            </p:nvSpPr>
            <p:spPr bwMode="auto">
              <a:xfrm>
                <a:off x="922" y="3087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03" name="Line 61"/>
              <p:cNvSpPr>
                <a:spLocks noChangeShapeType="1"/>
              </p:cNvSpPr>
              <p:nvPr/>
            </p:nvSpPr>
            <p:spPr bwMode="auto">
              <a:xfrm flipH="1">
                <a:off x="670" y="3083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04" name="Line 62"/>
              <p:cNvSpPr>
                <a:spLocks noChangeShapeType="1"/>
              </p:cNvSpPr>
              <p:nvPr/>
            </p:nvSpPr>
            <p:spPr bwMode="auto">
              <a:xfrm flipH="1">
                <a:off x="906" y="2811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05" name="Line 63"/>
              <p:cNvSpPr>
                <a:spLocks noChangeShapeType="1"/>
              </p:cNvSpPr>
              <p:nvPr/>
            </p:nvSpPr>
            <p:spPr bwMode="auto">
              <a:xfrm>
                <a:off x="1238" y="2799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06" name="Oval 64"/>
              <p:cNvSpPr>
                <a:spLocks noChangeArrowheads="1"/>
              </p:cNvSpPr>
              <p:nvPr/>
            </p:nvSpPr>
            <p:spPr bwMode="auto">
              <a:xfrm>
                <a:off x="1190" y="3214"/>
                <a:ext cx="222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bg-BG"/>
              </a:p>
            </p:txBody>
          </p:sp>
          <p:sp>
            <p:nvSpPr>
              <p:cNvPr id="20507" name="Text Box 65"/>
              <p:cNvSpPr txBox="1">
                <a:spLocks noChangeArrowheads="1"/>
              </p:cNvSpPr>
              <p:nvPr/>
            </p:nvSpPr>
            <p:spPr bwMode="auto">
              <a:xfrm>
                <a:off x="1202" y="3238"/>
                <a:ext cx="1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7</a:t>
                </a:r>
              </a:p>
            </p:txBody>
          </p:sp>
          <p:sp>
            <p:nvSpPr>
              <p:cNvPr id="20508" name="Oval 66"/>
              <p:cNvSpPr>
                <a:spLocks noChangeArrowheads="1"/>
              </p:cNvSpPr>
              <p:nvPr/>
            </p:nvSpPr>
            <p:spPr bwMode="auto">
              <a:xfrm>
                <a:off x="1557" y="3212"/>
                <a:ext cx="223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9" name="Text Box 67"/>
              <p:cNvSpPr txBox="1">
                <a:spLocks noChangeArrowheads="1"/>
              </p:cNvSpPr>
              <p:nvPr/>
            </p:nvSpPr>
            <p:spPr bwMode="auto">
              <a:xfrm>
                <a:off x="1534" y="323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6</a:t>
                </a:r>
              </a:p>
            </p:txBody>
          </p:sp>
          <p:sp>
            <p:nvSpPr>
              <p:cNvPr id="20510" name="Line 68"/>
              <p:cNvSpPr>
                <a:spLocks noChangeShapeType="1"/>
              </p:cNvSpPr>
              <p:nvPr/>
            </p:nvSpPr>
            <p:spPr bwMode="auto">
              <a:xfrm>
                <a:off x="1552" y="3092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11" name="Line 69"/>
              <p:cNvSpPr>
                <a:spLocks noChangeShapeType="1"/>
              </p:cNvSpPr>
              <p:nvPr/>
            </p:nvSpPr>
            <p:spPr bwMode="auto">
              <a:xfrm flipH="1">
                <a:off x="1310" y="3108"/>
                <a:ext cx="72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491" name="Line 72"/>
            <p:cNvSpPr>
              <a:spLocks noChangeShapeType="1"/>
            </p:cNvSpPr>
            <p:nvPr/>
          </p:nvSpPr>
          <p:spPr bwMode="auto">
            <a:xfrm>
              <a:off x="3744" y="3024"/>
              <a:ext cx="384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3" name="Rectangle 2">
            <a:extLst>
              <a:ext uri="{FF2B5EF4-FFF2-40B4-BE49-F238E27FC236}">
                <a16:creationId xmlns:a16="http://schemas.microsoft.com/office/drawing/2014/main" id="{3DCD5614-5433-4E55-B792-D8919E572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1"/>
            <a:ext cx="1036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/>
              <a:t>Min-Heap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5" grpId="0" animBg="1"/>
      <p:bldP spid="3072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196" name="Group 44"/>
          <p:cNvGrpSpPr>
            <a:grpSpLocks/>
          </p:cNvGrpSpPr>
          <p:nvPr/>
        </p:nvGrpSpPr>
        <p:grpSpPr bwMode="auto">
          <a:xfrm>
            <a:off x="2438400" y="2438400"/>
            <a:ext cx="7543800" cy="2908300"/>
            <a:chOff x="576" y="1536"/>
            <a:chExt cx="4752" cy="1832"/>
          </a:xfrm>
        </p:grpSpPr>
        <p:sp>
          <p:nvSpPr>
            <p:cNvPr id="22600" name="Rectangle 6"/>
            <p:cNvSpPr>
              <a:spLocks noChangeArrowheads="1"/>
            </p:cNvSpPr>
            <p:nvPr/>
          </p:nvSpPr>
          <p:spPr bwMode="auto">
            <a:xfrm>
              <a:off x="1595" y="2993"/>
              <a:ext cx="2825" cy="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1" name="Line 7"/>
            <p:cNvSpPr>
              <a:spLocks noChangeShapeType="1"/>
            </p:cNvSpPr>
            <p:nvPr/>
          </p:nvSpPr>
          <p:spPr bwMode="auto">
            <a:xfrm>
              <a:off x="2000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2" name="Line 8"/>
            <p:cNvSpPr>
              <a:spLocks noChangeShapeType="1"/>
            </p:cNvSpPr>
            <p:nvPr/>
          </p:nvSpPr>
          <p:spPr bwMode="auto">
            <a:xfrm>
              <a:off x="2406" y="2993"/>
              <a:ext cx="1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3" name="Line 9"/>
            <p:cNvSpPr>
              <a:spLocks noChangeShapeType="1"/>
            </p:cNvSpPr>
            <p:nvPr/>
          </p:nvSpPr>
          <p:spPr bwMode="auto">
            <a:xfrm>
              <a:off x="2811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4" name="Line 10"/>
            <p:cNvSpPr>
              <a:spLocks noChangeShapeType="1"/>
            </p:cNvSpPr>
            <p:nvPr/>
          </p:nvSpPr>
          <p:spPr bwMode="auto">
            <a:xfrm>
              <a:off x="3216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5" name="Line 11"/>
            <p:cNvSpPr>
              <a:spLocks noChangeShapeType="1"/>
            </p:cNvSpPr>
            <p:nvPr/>
          </p:nvSpPr>
          <p:spPr bwMode="auto">
            <a:xfrm>
              <a:off x="3622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6" name="Line 12"/>
            <p:cNvSpPr>
              <a:spLocks noChangeShapeType="1"/>
            </p:cNvSpPr>
            <p:nvPr/>
          </p:nvSpPr>
          <p:spPr bwMode="auto">
            <a:xfrm>
              <a:off x="4027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7" name="Text Box 13"/>
            <p:cNvSpPr txBox="1">
              <a:spLocks noChangeArrowheads="1"/>
            </p:cNvSpPr>
            <p:nvPr/>
          </p:nvSpPr>
          <p:spPr bwMode="auto">
            <a:xfrm>
              <a:off x="1682" y="3066"/>
              <a:ext cx="2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12    19    31    25     21    56    40</a:t>
              </a:r>
            </a:p>
          </p:txBody>
        </p:sp>
        <p:sp>
          <p:nvSpPr>
            <p:cNvPr id="22608" name="Oval 18"/>
            <p:cNvSpPr>
              <a:spLocks noChangeArrowheads="1"/>
            </p:cNvSpPr>
            <p:nvPr/>
          </p:nvSpPr>
          <p:spPr bwMode="auto">
            <a:xfrm>
              <a:off x="2740" y="1536"/>
              <a:ext cx="363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9" name="Text Box 19"/>
            <p:cNvSpPr txBox="1">
              <a:spLocks noChangeArrowheads="1"/>
            </p:cNvSpPr>
            <p:nvPr/>
          </p:nvSpPr>
          <p:spPr bwMode="auto">
            <a:xfrm>
              <a:off x="2683" y="1608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12</a:t>
              </a:r>
            </a:p>
          </p:txBody>
        </p:sp>
        <p:sp>
          <p:nvSpPr>
            <p:cNvPr id="22610" name="Oval 20"/>
            <p:cNvSpPr>
              <a:spLocks noChangeArrowheads="1"/>
            </p:cNvSpPr>
            <p:nvPr/>
          </p:nvSpPr>
          <p:spPr bwMode="auto">
            <a:xfrm>
              <a:off x="2256" y="1948"/>
              <a:ext cx="363" cy="3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1" name="Oval 21"/>
            <p:cNvSpPr>
              <a:spLocks noChangeArrowheads="1"/>
            </p:cNvSpPr>
            <p:nvPr/>
          </p:nvSpPr>
          <p:spPr bwMode="auto">
            <a:xfrm>
              <a:off x="3275" y="1970"/>
              <a:ext cx="364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2" name="Text Box 22"/>
            <p:cNvSpPr txBox="1">
              <a:spLocks noChangeArrowheads="1"/>
            </p:cNvSpPr>
            <p:nvPr/>
          </p:nvSpPr>
          <p:spPr bwMode="auto">
            <a:xfrm>
              <a:off x="3177" y="2037"/>
              <a:ext cx="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31</a:t>
              </a:r>
            </a:p>
          </p:txBody>
        </p:sp>
        <p:sp>
          <p:nvSpPr>
            <p:cNvPr id="22613" name="Oval 23"/>
            <p:cNvSpPr>
              <a:spLocks noChangeArrowheads="1"/>
            </p:cNvSpPr>
            <p:nvPr/>
          </p:nvSpPr>
          <p:spPr bwMode="auto">
            <a:xfrm>
              <a:off x="1924" y="2480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2614" name="Text Box 24"/>
            <p:cNvSpPr txBox="1">
              <a:spLocks noChangeArrowheads="1"/>
            </p:cNvSpPr>
            <p:nvPr/>
          </p:nvSpPr>
          <p:spPr bwMode="auto">
            <a:xfrm>
              <a:off x="1846" y="2561"/>
              <a:ext cx="5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22615" name="Oval 25"/>
            <p:cNvSpPr>
              <a:spLocks noChangeArrowheads="1"/>
            </p:cNvSpPr>
            <p:nvPr/>
          </p:nvSpPr>
          <p:spPr bwMode="auto">
            <a:xfrm>
              <a:off x="2580" y="2453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6" name="Text Box 26"/>
            <p:cNvSpPr txBox="1">
              <a:spLocks noChangeArrowheads="1"/>
            </p:cNvSpPr>
            <p:nvPr/>
          </p:nvSpPr>
          <p:spPr bwMode="auto">
            <a:xfrm>
              <a:off x="2065" y="2012"/>
              <a:ext cx="7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19</a:t>
              </a:r>
            </a:p>
          </p:txBody>
        </p:sp>
        <p:sp>
          <p:nvSpPr>
            <p:cNvPr id="22617" name="Text Box 27"/>
            <p:cNvSpPr txBox="1">
              <a:spLocks noChangeArrowheads="1"/>
            </p:cNvSpPr>
            <p:nvPr/>
          </p:nvSpPr>
          <p:spPr bwMode="auto">
            <a:xfrm>
              <a:off x="2526" y="2534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21</a:t>
              </a:r>
            </a:p>
          </p:txBody>
        </p:sp>
        <p:sp>
          <p:nvSpPr>
            <p:cNvPr id="22618" name="Line 28"/>
            <p:cNvSpPr>
              <a:spLocks noChangeShapeType="1"/>
            </p:cNvSpPr>
            <p:nvPr/>
          </p:nvSpPr>
          <p:spPr bwMode="auto">
            <a:xfrm>
              <a:off x="2568" y="2263"/>
              <a:ext cx="7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19" name="Line 29"/>
            <p:cNvSpPr>
              <a:spLocks noChangeShapeType="1"/>
            </p:cNvSpPr>
            <p:nvPr/>
          </p:nvSpPr>
          <p:spPr bwMode="auto">
            <a:xfrm flipH="1">
              <a:off x="2156" y="2256"/>
              <a:ext cx="15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20" name="Line 30"/>
            <p:cNvSpPr>
              <a:spLocks noChangeShapeType="1"/>
            </p:cNvSpPr>
            <p:nvPr/>
          </p:nvSpPr>
          <p:spPr bwMode="auto">
            <a:xfrm flipH="1">
              <a:off x="2542" y="1826"/>
              <a:ext cx="2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21" name="Line 31"/>
            <p:cNvSpPr>
              <a:spLocks noChangeShapeType="1"/>
            </p:cNvSpPr>
            <p:nvPr/>
          </p:nvSpPr>
          <p:spPr bwMode="auto">
            <a:xfrm>
              <a:off x="3085" y="1807"/>
              <a:ext cx="23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22" name="Oval 32"/>
            <p:cNvSpPr>
              <a:spLocks noChangeArrowheads="1"/>
            </p:cNvSpPr>
            <p:nvPr/>
          </p:nvSpPr>
          <p:spPr bwMode="auto">
            <a:xfrm>
              <a:off x="3007" y="2464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2623" name="Text Box 33"/>
            <p:cNvSpPr txBox="1">
              <a:spLocks noChangeArrowheads="1"/>
            </p:cNvSpPr>
            <p:nvPr/>
          </p:nvSpPr>
          <p:spPr bwMode="auto">
            <a:xfrm>
              <a:off x="2958" y="2530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56</a:t>
              </a:r>
            </a:p>
          </p:txBody>
        </p:sp>
        <p:sp>
          <p:nvSpPr>
            <p:cNvPr id="22624" name="Oval 34"/>
            <p:cNvSpPr>
              <a:spLocks noChangeArrowheads="1"/>
            </p:cNvSpPr>
            <p:nvPr/>
          </p:nvSpPr>
          <p:spPr bwMode="auto">
            <a:xfrm>
              <a:off x="3607" y="2461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5" name="Text Box 35"/>
            <p:cNvSpPr txBox="1">
              <a:spLocks noChangeArrowheads="1"/>
            </p:cNvSpPr>
            <p:nvPr/>
          </p:nvSpPr>
          <p:spPr bwMode="auto">
            <a:xfrm>
              <a:off x="3553" y="2542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40</a:t>
              </a:r>
            </a:p>
          </p:txBody>
        </p:sp>
        <p:sp>
          <p:nvSpPr>
            <p:cNvPr id="22626" name="Line 36"/>
            <p:cNvSpPr>
              <a:spLocks noChangeShapeType="1"/>
            </p:cNvSpPr>
            <p:nvPr/>
          </p:nvSpPr>
          <p:spPr bwMode="auto">
            <a:xfrm>
              <a:off x="3599" y="2271"/>
              <a:ext cx="78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27" name="Line 37"/>
            <p:cNvSpPr>
              <a:spLocks noChangeShapeType="1"/>
            </p:cNvSpPr>
            <p:nvPr/>
          </p:nvSpPr>
          <p:spPr bwMode="auto">
            <a:xfrm flipH="1">
              <a:off x="3203" y="2296"/>
              <a:ext cx="118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28" name="Text Box 40"/>
            <p:cNvSpPr txBox="1">
              <a:spLocks noChangeArrowheads="1"/>
            </p:cNvSpPr>
            <p:nvPr/>
          </p:nvSpPr>
          <p:spPr bwMode="auto">
            <a:xfrm>
              <a:off x="576" y="1920"/>
              <a:ext cx="471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35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14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29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16</a:t>
              </a:r>
            </a:p>
          </p:txBody>
        </p:sp>
        <p:sp>
          <p:nvSpPr>
            <p:cNvPr id="22629" name="Text Box 41"/>
            <p:cNvSpPr txBox="1">
              <a:spLocks noChangeArrowheads="1"/>
            </p:cNvSpPr>
            <p:nvPr/>
          </p:nvSpPr>
          <p:spPr bwMode="auto">
            <a:xfrm>
              <a:off x="4896" y="1920"/>
              <a:ext cx="432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sp>
        <p:nvSpPr>
          <p:cNvPr id="22534" name="Text Box 42"/>
          <p:cNvSpPr txBox="1">
            <a:spLocks noChangeArrowheads="1"/>
          </p:cNvSpPr>
          <p:nvPr/>
        </p:nvSpPr>
        <p:spPr bwMode="auto">
          <a:xfrm>
            <a:off x="2286000" y="1371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Intrare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                          Heap-Array                        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Rezultat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305197" name="Group 45"/>
          <p:cNvGrpSpPr>
            <a:grpSpLocks/>
          </p:cNvGrpSpPr>
          <p:nvPr/>
        </p:nvGrpSpPr>
        <p:grpSpPr bwMode="auto">
          <a:xfrm>
            <a:off x="2438400" y="2438400"/>
            <a:ext cx="7543800" cy="2908300"/>
            <a:chOff x="576" y="1536"/>
            <a:chExt cx="4752" cy="1832"/>
          </a:xfrm>
        </p:grpSpPr>
        <p:sp>
          <p:nvSpPr>
            <p:cNvPr id="22570" name="Rectangle 46"/>
            <p:cNvSpPr>
              <a:spLocks noChangeArrowheads="1"/>
            </p:cNvSpPr>
            <p:nvPr/>
          </p:nvSpPr>
          <p:spPr bwMode="auto">
            <a:xfrm>
              <a:off x="1595" y="2993"/>
              <a:ext cx="2825" cy="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1" name="Line 47"/>
            <p:cNvSpPr>
              <a:spLocks noChangeShapeType="1"/>
            </p:cNvSpPr>
            <p:nvPr/>
          </p:nvSpPr>
          <p:spPr bwMode="auto">
            <a:xfrm>
              <a:off x="2000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2" name="Line 48"/>
            <p:cNvSpPr>
              <a:spLocks noChangeShapeType="1"/>
            </p:cNvSpPr>
            <p:nvPr/>
          </p:nvSpPr>
          <p:spPr bwMode="auto">
            <a:xfrm>
              <a:off x="2406" y="2993"/>
              <a:ext cx="1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3" name="Line 49"/>
            <p:cNvSpPr>
              <a:spLocks noChangeShapeType="1"/>
            </p:cNvSpPr>
            <p:nvPr/>
          </p:nvSpPr>
          <p:spPr bwMode="auto">
            <a:xfrm>
              <a:off x="2811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4" name="Line 50"/>
            <p:cNvSpPr>
              <a:spLocks noChangeShapeType="1"/>
            </p:cNvSpPr>
            <p:nvPr/>
          </p:nvSpPr>
          <p:spPr bwMode="auto">
            <a:xfrm>
              <a:off x="3216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5" name="Line 51"/>
            <p:cNvSpPr>
              <a:spLocks noChangeShapeType="1"/>
            </p:cNvSpPr>
            <p:nvPr/>
          </p:nvSpPr>
          <p:spPr bwMode="auto">
            <a:xfrm>
              <a:off x="3622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6" name="Line 52"/>
            <p:cNvSpPr>
              <a:spLocks noChangeShapeType="1"/>
            </p:cNvSpPr>
            <p:nvPr/>
          </p:nvSpPr>
          <p:spPr bwMode="auto">
            <a:xfrm>
              <a:off x="4027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7" name="Text Box 53"/>
            <p:cNvSpPr txBox="1">
              <a:spLocks noChangeArrowheads="1"/>
            </p:cNvSpPr>
            <p:nvPr/>
          </p:nvSpPr>
          <p:spPr bwMode="auto">
            <a:xfrm>
              <a:off x="1682" y="3066"/>
              <a:ext cx="2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folHlink"/>
                  </a:solidFill>
                </a:rPr>
                <a:t>16</a:t>
              </a:r>
              <a:r>
                <a:rPr lang="en-US" sz="1800" b="1">
                  <a:solidFill>
                    <a:schemeClr val="tx2"/>
                  </a:solidFill>
                </a:rPr>
                <a:t>    19    31    25     21    56    40</a:t>
              </a:r>
            </a:p>
          </p:txBody>
        </p:sp>
        <p:sp>
          <p:nvSpPr>
            <p:cNvPr id="22578" name="Oval 54"/>
            <p:cNvSpPr>
              <a:spLocks noChangeArrowheads="1"/>
            </p:cNvSpPr>
            <p:nvPr/>
          </p:nvSpPr>
          <p:spPr bwMode="auto">
            <a:xfrm>
              <a:off x="2740" y="1536"/>
              <a:ext cx="363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9" name="Text Box 55"/>
            <p:cNvSpPr txBox="1">
              <a:spLocks noChangeArrowheads="1"/>
            </p:cNvSpPr>
            <p:nvPr/>
          </p:nvSpPr>
          <p:spPr bwMode="auto">
            <a:xfrm>
              <a:off x="2683" y="1608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folHlink"/>
                  </a:solidFill>
                </a:rPr>
                <a:t>16</a:t>
              </a:r>
            </a:p>
          </p:txBody>
        </p:sp>
        <p:sp>
          <p:nvSpPr>
            <p:cNvPr id="22580" name="Oval 56"/>
            <p:cNvSpPr>
              <a:spLocks noChangeArrowheads="1"/>
            </p:cNvSpPr>
            <p:nvPr/>
          </p:nvSpPr>
          <p:spPr bwMode="auto">
            <a:xfrm>
              <a:off x="2256" y="1948"/>
              <a:ext cx="363" cy="3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1" name="Oval 57"/>
            <p:cNvSpPr>
              <a:spLocks noChangeArrowheads="1"/>
            </p:cNvSpPr>
            <p:nvPr/>
          </p:nvSpPr>
          <p:spPr bwMode="auto">
            <a:xfrm>
              <a:off x="3275" y="1970"/>
              <a:ext cx="364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2" name="Text Box 58"/>
            <p:cNvSpPr txBox="1">
              <a:spLocks noChangeArrowheads="1"/>
            </p:cNvSpPr>
            <p:nvPr/>
          </p:nvSpPr>
          <p:spPr bwMode="auto">
            <a:xfrm>
              <a:off x="3177" y="2037"/>
              <a:ext cx="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31</a:t>
              </a:r>
            </a:p>
          </p:txBody>
        </p:sp>
        <p:sp>
          <p:nvSpPr>
            <p:cNvPr id="22583" name="Oval 59"/>
            <p:cNvSpPr>
              <a:spLocks noChangeArrowheads="1"/>
            </p:cNvSpPr>
            <p:nvPr/>
          </p:nvSpPr>
          <p:spPr bwMode="auto">
            <a:xfrm>
              <a:off x="1924" y="2480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2584" name="Text Box 60"/>
            <p:cNvSpPr txBox="1">
              <a:spLocks noChangeArrowheads="1"/>
            </p:cNvSpPr>
            <p:nvPr/>
          </p:nvSpPr>
          <p:spPr bwMode="auto">
            <a:xfrm>
              <a:off x="1846" y="2561"/>
              <a:ext cx="5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22585" name="Oval 61"/>
            <p:cNvSpPr>
              <a:spLocks noChangeArrowheads="1"/>
            </p:cNvSpPr>
            <p:nvPr/>
          </p:nvSpPr>
          <p:spPr bwMode="auto">
            <a:xfrm>
              <a:off x="2580" y="2453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6" name="Text Box 62"/>
            <p:cNvSpPr txBox="1">
              <a:spLocks noChangeArrowheads="1"/>
            </p:cNvSpPr>
            <p:nvPr/>
          </p:nvSpPr>
          <p:spPr bwMode="auto">
            <a:xfrm>
              <a:off x="2065" y="2012"/>
              <a:ext cx="7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19</a:t>
              </a:r>
            </a:p>
          </p:txBody>
        </p:sp>
        <p:sp>
          <p:nvSpPr>
            <p:cNvPr id="22587" name="Text Box 63"/>
            <p:cNvSpPr txBox="1">
              <a:spLocks noChangeArrowheads="1"/>
            </p:cNvSpPr>
            <p:nvPr/>
          </p:nvSpPr>
          <p:spPr bwMode="auto">
            <a:xfrm>
              <a:off x="2526" y="2534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21</a:t>
              </a:r>
            </a:p>
          </p:txBody>
        </p:sp>
        <p:sp>
          <p:nvSpPr>
            <p:cNvPr id="22588" name="Line 64"/>
            <p:cNvSpPr>
              <a:spLocks noChangeShapeType="1"/>
            </p:cNvSpPr>
            <p:nvPr/>
          </p:nvSpPr>
          <p:spPr bwMode="auto">
            <a:xfrm>
              <a:off x="2568" y="2263"/>
              <a:ext cx="7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89" name="Line 65"/>
            <p:cNvSpPr>
              <a:spLocks noChangeShapeType="1"/>
            </p:cNvSpPr>
            <p:nvPr/>
          </p:nvSpPr>
          <p:spPr bwMode="auto">
            <a:xfrm flipH="1">
              <a:off x="2156" y="2256"/>
              <a:ext cx="15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90" name="Line 66"/>
            <p:cNvSpPr>
              <a:spLocks noChangeShapeType="1"/>
            </p:cNvSpPr>
            <p:nvPr/>
          </p:nvSpPr>
          <p:spPr bwMode="auto">
            <a:xfrm flipH="1">
              <a:off x="2542" y="1826"/>
              <a:ext cx="2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91" name="Line 67"/>
            <p:cNvSpPr>
              <a:spLocks noChangeShapeType="1"/>
            </p:cNvSpPr>
            <p:nvPr/>
          </p:nvSpPr>
          <p:spPr bwMode="auto">
            <a:xfrm>
              <a:off x="3085" y="1807"/>
              <a:ext cx="23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92" name="Oval 68"/>
            <p:cNvSpPr>
              <a:spLocks noChangeArrowheads="1"/>
            </p:cNvSpPr>
            <p:nvPr/>
          </p:nvSpPr>
          <p:spPr bwMode="auto">
            <a:xfrm>
              <a:off x="3007" y="2464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2593" name="Text Box 69"/>
            <p:cNvSpPr txBox="1">
              <a:spLocks noChangeArrowheads="1"/>
            </p:cNvSpPr>
            <p:nvPr/>
          </p:nvSpPr>
          <p:spPr bwMode="auto">
            <a:xfrm>
              <a:off x="2958" y="2530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56</a:t>
              </a:r>
            </a:p>
          </p:txBody>
        </p:sp>
        <p:sp>
          <p:nvSpPr>
            <p:cNvPr id="22594" name="Oval 70"/>
            <p:cNvSpPr>
              <a:spLocks noChangeArrowheads="1"/>
            </p:cNvSpPr>
            <p:nvPr/>
          </p:nvSpPr>
          <p:spPr bwMode="auto">
            <a:xfrm>
              <a:off x="3607" y="2461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5" name="Text Box 71"/>
            <p:cNvSpPr txBox="1">
              <a:spLocks noChangeArrowheads="1"/>
            </p:cNvSpPr>
            <p:nvPr/>
          </p:nvSpPr>
          <p:spPr bwMode="auto">
            <a:xfrm>
              <a:off x="3553" y="2542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40</a:t>
              </a:r>
            </a:p>
          </p:txBody>
        </p:sp>
        <p:sp>
          <p:nvSpPr>
            <p:cNvPr id="22596" name="Line 72"/>
            <p:cNvSpPr>
              <a:spLocks noChangeShapeType="1"/>
            </p:cNvSpPr>
            <p:nvPr/>
          </p:nvSpPr>
          <p:spPr bwMode="auto">
            <a:xfrm>
              <a:off x="3599" y="2271"/>
              <a:ext cx="78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97" name="Line 73"/>
            <p:cNvSpPr>
              <a:spLocks noChangeShapeType="1"/>
            </p:cNvSpPr>
            <p:nvPr/>
          </p:nvSpPr>
          <p:spPr bwMode="auto">
            <a:xfrm flipH="1">
              <a:off x="3203" y="2296"/>
              <a:ext cx="118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98" name="Text Box 74"/>
            <p:cNvSpPr txBox="1">
              <a:spLocks noChangeArrowheads="1"/>
            </p:cNvSpPr>
            <p:nvPr/>
          </p:nvSpPr>
          <p:spPr bwMode="auto">
            <a:xfrm>
              <a:off x="576" y="1920"/>
              <a:ext cx="471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88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35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14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29 </a:t>
              </a:r>
            </a:p>
          </p:txBody>
        </p:sp>
        <p:sp>
          <p:nvSpPr>
            <p:cNvPr id="22599" name="Text Box 75"/>
            <p:cNvSpPr txBox="1">
              <a:spLocks noChangeArrowheads="1"/>
            </p:cNvSpPr>
            <p:nvPr/>
          </p:nvSpPr>
          <p:spPr bwMode="auto">
            <a:xfrm>
              <a:off x="4896" y="1920"/>
              <a:ext cx="432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12</a:t>
              </a:r>
            </a:p>
          </p:txBody>
        </p:sp>
      </p:grpSp>
      <p:grpSp>
        <p:nvGrpSpPr>
          <p:cNvPr id="305228" name="Group 76"/>
          <p:cNvGrpSpPr>
            <a:grpSpLocks/>
          </p:cNvGrpSpPr>
          <p:nvPr/>
        </p:nvGrpSpPr>
        <p:grpSpPr bwMode="auto">
          <a:xfrm>
            <a:off x="2438400" y="2438400"/>
            <a:ext cx="7543800" cy="2908300"/>
            <a:chOff x="576" y="1536"/>
            <a:chExt cx="4752" cy="1832"/>
          </a:xfrm>
        </p:grpSpPr>
        <p:sp>
          <p:nvSpPr>
            <p:cNvPr id="22540" name="Rectangle 77"/>
            <p:cNvSpPr>
              <a:spLocks noChangeArrowheads="1"/>
            </p:cNvSpPr>
            <p:nvPr/>
          </p:nvSpPr>
          <p:spPr bwMode="auto">
            <a:xfrm>
              <a:off x="1595" y="2993"/>
              <a:ext cx="2825" cy="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Line 78"/>
            <p:cNvSpPr>
              <a:spLocks noChangeShapeType="1"/>
            </p:cNvSpPr>
            <p:nvPr/>
          </p:nvSpPr>
          <p:spPr bwMode="auto">
            <a:xfrm>
              <a:off x="2000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2" name="Line 79"/>
            <p:cNvSpPr>
              <a:spLocks noChangeShapeType="1"/>
            </p:cNvSpPr>
            <p:nvPr/>
          </p:nvSpPr>
          <p:spPr bwMode="auto">
            <a:xfrm>
              <a:off x="2406" y="2993"/>
              <a:ext cx="1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3" name="Line 80"/>
            <p:cNvSpPr>
              <a:spLocks noChangeShapeType="1"/>
            </p:cNvSpPr>
            <p:nvPr/>
          </p:nvSpPr>
          <p:spPr bwMode="auto">
            <a:xfrm>
              <a:off x="2811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4" name="Line 81"/>
            <p:cNvSpPr>
              <a:spLocks noChangeShapeType="1"/>
            </p:cNvSpPr>
            <p:nvPr/>
          </p:nvSpPr>
          <p:spPr bwMode="auto">
            <a:xfrm>
              <a:off x="3216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5" name="Line 82"/>
            <p:cNvSpPr>
              <a:spLocks noChangeShapeType="1"/>
            </p:cNvSpPr>
            <p:nvPr/>
          </p:nvSpPr>
          <p:spPr bwMode="auto">
            <a:xfrm>
              <a:off x="3622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6" name="Line 83"/>
            <p:cNvSpPr>
              <a:spLocks noChangeShapeType="1"/>
            </p:cNvSpPr>
            <p:nvPr/>
          </p:nvSpPr>
          <p:spPr bwMode="auto">
            <a:xfrm>
              <a:off x="4027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7" name="Text Box 84"/>
            <p:cNvSpPr txBox="1">
              <a:spLocks noChangeArrowheads="1"/>
            </p:cNvSpPr>
            <p:nvPr/>
          </p:nvSpPr>
          <p:spPr bwMode="auto">
            <a:xfrm>
              <a:off x="1682" y="3066"/>
              <a:ext cx="2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folHlink"/>
                  </a:solidFill>
                </a:rPr>
                <a:t>29</a:t>
              </a:r>
              <a:r>
                <a:rPr lang="en-US" sz="1800" b="1">
                  <a:solidFill>
                    <a:schemeClr val="tx2"/>
                  </a:solidFill>
                </a:rPr>
                <a:t>    19    31    25     21    56    40</a:t>
              </a:r>
            </a:p>
          </p:txBody>
        </p:sp>
        <p:sp>
          <p:nvSpPr>
            <p:cNvPr id="22548" name="Oval 85"/>
            <p:cNvSpPr>
              <a:spLocks noChangeArrowheads="1"/>
            </p:cNvSpPr>
            <p:nvPr/>
          </p:nvSpPr>
          <p:spPr bwMode="auto">
            <a:xfrm>
              <a:off x="2740" y="1536"/>
              <a:ext cx="363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Text Box 86"/>
            <p:cNvSpPr txBox="1">
              <a:spLocks noChangeArrowheads="1"/>
            </p:cNvSpPr>
            <p:nvPr/>
          </p:nvSpPr>
          <p:spPr bwMode="auto">
            <a:xfrm>
              <a:off x="2683" y="1608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folHlink"/>
                  </a:solidFill>
                </a:rPr>
                <a:t>29</a:t>
              </a:r>
            </a:p>
          </p:txBody>
        </p:sp>
        <p:sp>
          <p:nvSpPr>
            <p:cNvPr id="22550" name="Oval 87"/>
            <p:cNvSpPr>
              <a:spLocks noChangeArrowheads="1"/>
            </p:cNvSpPr>
            <p:nvPr/>
          </p:nvSpPr>
          <p:spPr bwMode="auto">
            <a:xfrm>
              <a:off x="2256" y="1948"/>
              <a:ext cx="363" cy="3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Oval 88"/>
            <p:cNvSpPr>
              <a:spLocks noChangeArrowheads="1"/>
            </p:cNvSpPr>
            <p:nvPr/>
          </p:nvSpPr>
          <p:spPr bwMode="auto">
            <a:xfrm>
              <a:off x="3275" y="1970"/>
              <a:ext cx="364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Text Box 89"/>
            <p:cNvSpPr txBox="1">
              <a:spLocks noChangeArrowheads="1"/>
            </p:cNvSpPr>
            <p:nvPr/>
          </p:nvSpPr>
          <p:spPr bwMode="auto">
            <a:xfrm>
              <a:off x="3177" y="2037"/>
              <a:ext cx="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31</a:t>
              </a:r>
            </a:p>
          </p:txBody>
        </p:sp>
        <p:sp>
          <p:nvSpPr>
            <p:cNvPr id="22553" name="Oval 90"/>
            <p:cNvSpPr>
              <a:spLocks noChangeArrowheads="1"/>
            </p:cNvSpPr>
            <p:nvPr/>
          </p:nvSpPr>
          <p:spPr bwMode="auto">
            <a:xfrm>
              <a:off x="1924" y="2480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2554" name="Text Box 91"/>
            <p:cNvSpPr txBox="1">
              <a:spLocks noChangeArrowheads="1"/>
            </p:cNvSpPr>
            <p:nvPr/>
          </p:nvSpPr>
          <p:spPr bwMode="auto">
            <a:xfrm>
              <a:off x="1846" y="2561"/>
              <a:ext cx="5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22555" name="Oval 92"/>
            <p:cNvSpPr>
              <a:spLocks noChangeArrowheads="1"/>
            </p:cNvSpPr>
            <p:nvPr/>
          </p:nvSpPr>
          <p:spPr bwMode="auto">
            <a:xfrm>
              <a:off x="2580" y="2453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Text Box 93"/>
            <p:cNvSpPr txBox="1">
              <a:spLocks noChangeArrowheads="1"/>
            </p:cNvSpPr>
            <p:nvPr/>
          </p:nvSpPr>
          <p:spPr bwMode="auto">
            <a:xfrm>
              <a:off x="2065" y="2012"/>
              <a:ext cx="7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19</a:t>
              </a:r>
            </a:p>
          </p:txBody>
        </p:sp>
        <p:sp>
          <p:nvSpPr>
            <p:cNvPr id="22557" name="Text Box 94"/>
            <p:cNvSpPr txBox="1">
              <a:spLocks noChangeArrowheads="1"/>
            </p:cNvSpPr>
            <p:nvPr/>
          </p:nvSpPr>
          <p:spPr bwMode="auto">
            <a:xfrm>
              <a:off x="2526" y="2534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21</a:t>
              </a:r>
            </a:p>
          </p:txBody>
        </p:sp>
        <p:sp>
          <p:nvSpPr>
            <p:cNvPr id="22558" name="Line 95"/>
            <p:cNvSpPr>
              <a:spLocks noChangeShapeType="1"/>
            </p:cNvSpPr>
            <p:nvPr/>
          </p:nvSpPr>
          <p:spPr bwMode="auto">
            <a:xfrm>
              <a:off x="2568" y="2263"/>
              <a:ext cx="7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9" name="Line 96"/>
            <p:cNvSpPr>
              <a:spLocks noChangeShapeType="1"/>
            </p:cNvSpPr>
            <p:nvPr/>
          </p:nvSpPr>
          <p:spPr bwMode="auto">
            <a:xfrm flipH="1">
              <a:off x="2156" y="2256"/>
              <a:ext cx="15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60" name="Line 97"/>
            <p:cNvSpPr>
              <a:spLocks noChangeShapeType="1"/>
            </p:cNvSpPr>
            <p:nvPr/>
          </p:nvSpPr>
          <p:spPr bwMode="auto">
            <a:xfrm flipH="1">
              <a:off x="2542" y="1826"/>
              <a:ext cx="2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61" name="Line 98"/>
            <p:cNvSpPr>
              <a:spLocks noChangeShapeType="1"/>
            </p:cNvSpPr>
            <p:nvPr/>
          </p:nvSpPr>
          <p:spPr bwMode="auto">
            <a:xfrm>
              <a:off x="3085" y="1807"/>
              <a:ext cx="23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62" name="Oval 99"/>
            <p:cNvSpPr>
              <a:spLocks noChangeArrowheads="1"/>
            </p:cNvSpPr>
            <p:nvPr/>
          </p:nvSpPr>
          <p:spPr bwMode="auto">
            <a:xfrm>
              <a:off x="3007" y="2464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2563" name="Text Box 100"/>
            <p:cNvSpPr txBox="1">
              <a:spLocks noChangeArrowheads="1"/>
            </p:cNvSpPr>
            <p:nvPr/>
          </p:nvSpPr>
          <p:spPr bwMode="auto">
            <a:xfrm>
              <a:off x="2958" y="2530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56</a:t>
              </a:r>
            </a:p>
          </p:txBody>
        </p:sp>
        <p:sp>
          <p:nvSpPr>
            <p:cNvPr id="22564" name="Oval 101"/>
            <p:cNvSpPr>
              <a:spLocks noChangeArrowheads="1"/>
            </p:cNvSpPr>
            <p:nvPr/>
          </p:nvSpPr>
          <p:spPr bwMode="auto">
            <a:xfrm>
              <a:off x="3607" y="2461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Text Box 102"/>
            <p:cNvSpPr txBox="1">
              <a:spLocks noChangeArrowheads="1"/>
            </p:cNvSpPr>
            <p:nvPr/>
          </p:nvSpPr>
          <p:spPr bwMode="auto">
            <a:xfrm>
              <a:off x="3553" y="2542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40</a:t>
              </a:r>
            </a:p>
          </p:txBody>
        </p:sp>
        <p:sp>
          <p:nvSpPr>
            <p:cNvPr id="22566" name="Line 103"/>
            <p:cNvSpPr>
              <a:spLocks noChangeShapeType="1"/>
            </p:cNvSpPr>
            <p:nvPr/>
          </p:nvSpPr>
          <p:spPr bwMode="auto">
            <a:xfrm>
              <a:off x="3599" y="2271"/>
              <a:ext cx="78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67" name="Line 104"/>
            <p:cNvSpPr>
              <a:spLocks noChangeShapeType="1"/>
            </p:cNvSpPr>
            <p:nvPr/>
          </p:nvSpPr>
          <p:spPr bwMode="auto">
            <a:xfrm flipH="1">
              <a:off x="3203" y="2296"/>
              <a:ext cx="118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68" name="Text Box 105"/>
            <p:cNvSpPr txBox="1">
              <a:spLocks noChangeArrowheads="1"/>
            </p:cNvSpPr>
            <p:nvPr/>
          </p:nvSpPr>
          <p:spPr bwMode="auto">
            <a:xfrm>
              <a:off x="576" y="1920"/>
              <a:ext cx="471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57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88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35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14 </a:t>
              </a:r>
            </a:p>
          </p:txBody>
        </p:sp>
        <p:sp>
          <p:nvSpPr>
            <p:cNvPr id="22569" name="Text Box 106"/>
            <p:cNvSpPr txBox="1">
              <a:spLocks noChangeArrowheads="1"/>
            </p:cNvSpPr>
            <p:nvPr/>
          </p:nvSpPr>
          <p:spPr bwMode="auto">
            <a:xfrm>
              <a:off x="4896" y="1920"/>
              <a:ext cx="432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12</a:t>
              </a: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16</a:t>
              </a:r>
            </a:p>
          </p:txBody>
        </p:sp>
      </p:grpSp>
      <p:grpSp>
        <p:nvGrpSpPr>
          <p:cNvPr id="305261" name="Group 109"/>
          <p:cNvGrpSpPr>
            <a:grpSpLocks/>
          </p:cNvGrpSpPr>
          <p:nvPr/>
        </p:nvGrpSpPr>
        <p:grpSpPr bwMode="auto">
          <a:xfrm>
            <a:off x="5486400" y="2819400"/>
            <a:ext cx="342900" cy="1066800"/>
            <a:chOff x="2496" y="1776"/>
            <a:chExt cx="216" cy="672"/>
          </a:xfrm>
        </p:grpSpPr>
        <p:sp>
          <p:nvSpPr>
            <p:cNvPr id="22538" name="Line 107"/>
            <p:cNvSpPr>
              <a:spLocks noChangeShapeType="1"/>
            </p:cNvSpPr>
            <p:nvPr/>
          </p:nvSpPr>
          <p:spPr bwMode="auto">
            <a:xfrm flipH="1">
              <a:off x="2496" y="1776"/>
              <a:ext cx="192" cy="13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39" name="Line 108"/>
            <p:cNvSpPr>
              <a:spLocks noChangeShapeType="1"/>
            </p:cNvSpPr>
            <p:nvPr/>
          </p:nvSpPr>
          <p:spPr bwMode="auto">
            <a:xfrm>
              <a:off x="2616" y="2208"/>
              <a:ext cx="96" cy="24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2" name="Rectangle 2"/>
          <p:cNvSpPr txBox="1">
            <a:spLocks noChangeArrowheads="1"/>
          </p:cNvSpPr>
          <p:nvPr/>
        </p:nvSpPr>
        <p:spPr bwMode="auto">
          <a:xfrm>
            <a:off x="381000" y="228601"/>
            <a:ext cx="1028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 err="1"/>
              <a:t>Algoritmul</a:t>
            </a:r>
            <a:r>
              <a:rPr lang="en-US" kern="0" dirty="0"/>
              <a:t> </a:t>
            </a:r>
            <a:r>
              <a:rPr lang="en-US" i="1" kern="0" dirty="0"/>
              <a:t>Replacement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5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228" name="Group 4"/>
          <p:cNvGrpSpPr>
            <a:grpSpLocks/>
          </p:cNvGrpSpPr>
          <p:nvPr/>
        </p:nvGrpSpPr>
        <p:grpSpPr bwMode="auto">
          <a:xfrm>
            <a:off x="2438400" y="2438400"/>
            <a:ext cx="7543800" cy="2908300"/>
            <a:chOff x="576" y="1536"/>
            <a:chExt cx="4752" cy="1832"/>
          </a:xfrm>
        </p:grpSpPr>
        <p:sp>
          <p:nvSpPr>
            <p:cNvPr id="23591" name="Rectangle 5"/>
            <p:cNvSpPr>
              <a:spLocks noChangeArrowheads="1"/>
            </p:cNvSpPr>
            <p:nvPr/>
          </p:nvSpPr>
          <p:spPr bwMode="auto">
            <a:xfrm>
              <a:off x="1595" y="2993"/>
              <a:ext cx="2825" cy="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Line 6"/>
            <p:cNvSpPr>
              <a:spLocks noChangeShapeType="1"/>
            </p:cNvSpPr>
            <p:nvPr/>
          </p:nvSpPr>
          <p:spPr bwMode="auto">
            <a:xfrm>
              <a:off x="2000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3" name="Line 7"/>
            <p:cNvSpPr>
              <a:spLocks noChangeShapeType="1"/>
            </p:cNvSpPr>
            <p:nvPr/>
          </p:nvSpPr>
          <p:spPr bwMode="auto">
            <a:xfrm>
              <a:off x="2406" y="2993"/>
              <a:ext cx="1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4" name="Line 8"/>
            <p:cNvSpPr>
              <a:spLocks noChangeShapeType="1"/>
            </p:cNvSpPr>
            <p:nvPr/>
          </p:nvSpPr>
          <p:spPr bwMode="auto">
            <a:xfrm>
              <a:off x="2811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5" name="Line 9"/>
            <p:cNvSpPr>
              <a:spLocks noChangeShapeType="1"/>
            </p:cNvSpPr>
            <p:nvPr/>
          </p:nvSpPr>
          <p:spPr bwMode="auto">
            <a:xfrm>
              <a:off x="3216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6" name="Line 10"/>
            <p:cNvSpPr>
              <a:spLocks noChangeShapeType="1"/>
            </p:cNvSpPr>
            <p:nvPr/>
          </p:nvSpPr>
          <p:spPr bwMode="auto">
            <a:xfrm>
              <a:off x="3622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7" name="Line 11"/>
            <p:cNvSpPr>
              <a:spLocks noChangeShapeType="1"/>
            </p:cNvSpPr>
            <p:nvPr/>
          </p:nvSpPr>
          <p:spPr bwMode="auto">
            <a:xfrm>
              <a:off x="4027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8" name="Text Box 12"/>
            <p:cNvSpPr txBox="1">
              <a:spLocks noChangeArrowheads="1"/>
            </p:cNvSpPr>
            <p:nvPr/>
          </p:nvSpPr>
          <p:spPr bwMode="auto">
            <a:xfrm>
              <a:off x="1682" y="3066"/>
              <a:ext cx="2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19    21    31    25     </a:t>
              </a:r>
              <a:r>
                <a:rPr lang="en-US" sz="1800" b="1">
                  <a:solidFill>
                    <a:schemeClr val="folHlink"/>
                  </a:solidFill>
                </a:rPr>
                <a:t>29</a:t>
              </a:r>
              <a:r>
                <a:rPr lang="en-US" sz="1800" b="1">
                  <a:solidFill>
                    <a:schemeClr val="tx2"/>
                  </a:solidFill>
                </a:rPr>
                <a:t>    56    40</a:t>
              </a:r>
            </a:p>
          </p:txBody>
        </p:sp>
        <p:sp>
          <p:nvSpPr>
            <p:cNvPr id="23599" name="Oval 13"/>
            <p:cNvSpPr>
              <a:spLocks noChangeArrowheads="1"/>
            </p:cNvSpPr>
            <p:nvPr/>
          </p:nvSpPr>
          <p:spPr bwMode="auto">
            <a:xfrm>
              <a:off x="2740" y="1536"/>
              <a:ext cx="363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Text Box 14"/>
            <p:cNvSpPr txBox="1">
              <a:spLocks noChangeArrowheads="1"/>
            </p:cNvSpPr>
            <p:nvPr/>
          </p:nvSpPr>
          <p:spPr bwMode="auto">
            <a:xfrm>
              <a:off x="2683" y="1608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19</a:t>
              </a:r>
            </a:p>
          </p:txBody>
        </p:sp>
        <p:sp>
          <p:nvSpPr>
            <p:cNvPr id="23601" name="Oval 15"/>
            <p:cNvSpPr>
              <a:spLocks noChangeArrowheads="1"/>
            </p:cNvSpPr>
            <p:nvPr/>
          </p:nvSpPr>
          <p:spPr bwMode="auto">
            <a:xfrm>
              <a:off x="2256" y="1948"/>
              <a:ext cx="363" cy="3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Oval 16"/>
            <p:cNvSpPr>
              <a:spLocks noChangeArrowheads="1"/>
            </p:cNvSpPr>
            <p:nvPr/>
          </p:nvSpPr>
          <p:spPr bwMode="auto">
            <a:xfrm>
              <a:off x="3275" y="1970"/>
              <a:ext cx="364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Text Box 17"/>
            <p:cNvSpPr txBox="1">
              <a:spLocks noChangeArrowheads="1"/>
            </p:cNvSpPr>
            <p:nvPr/>
          </p:nvSpPr>
          <p:spPr bwMode="auto">
            <a:xfrm>
              <a:off x="3177" y="2037"/>
              <a:ext cx="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31</a:t>
              </a:r>
            </a:p>
          </p:txBody>
        </p:sp>
        <p:sp>
          <p:nvSpPr>
            <p:cNvPr id="23604" name="Oval 18"/>
            <p:cNvSpPr>
              <a:spLocks noChangeArrowheads="1"/>
            </p:cNvSpPr>
            <p:nvPr/>
          </p:nvSpPr>
          <p:spPr bwMode="auto">
            <a:xfrm>
              <a:off x="1924" y="2480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3605" name="Text Box 19"/>
            <p:cNvSpPr txBox="1">
              <a:spLocks noChangeArrowheads="1"/>
            </p:cNvSpPr>
            <p:nvPr/>
          </p:nvSpPr>
          <p:spPr bwMode="auto">
            <a:xfrm>
              <a:off x="1846" y="2561"/>
              <a:ext cx="5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23606" name="Oval 20"/>
            <p:cNvSpPr>
              <a:spLocks noChangeArrowheads="1"/>
            </p:cNvSpPr>
            <p:nvPr/>
          </p:nvSpPr>
          <p:spPr bwMode="auto">
            <a:xfrm>
              <a:off x="2580" y="2453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Text Box 21"/>
            <p:cNvSpPr txBox="1">
              <a:spLocks noChangeArrowheads="1"/>
            </p:cNvSpPr>
            <p:nvPr/>
          </p:nvSpPr>
          <p:spPr bwMode="auto">
            <a:xfrm>
              <a:off x="2065" y="2012"/>
              <a:ext cx="7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21</a:t>
              </a:r>
            </a:p>
          </p:txBody>
        </p:sp>
        <p:sp>
          <p:nvSpPr>
            <p:cNvPr id="23608" name="Text Box 22"/>
            <p:cNvSpPr txBox="1">
              <a:spLocks noChangeArrowheads="1"/>
            </p:cNvSpPr>
            <p:nvPr/>
          </p:nvSpPr>
          <p:spPr bwMode="auto">
            <a:xfrm>
              <a:off x="2526" y="2534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folHlink"/>
                  </a:solidFill>
                </a:rPr>
                <a:t>29</a:t>
              </a:r>
            </a:p>
          </p:txBody>
        </p:sp>
        <p:sp>
          <p:nvSpPr>
            <p:cNvPr id="23609" name="Line 23"/>
            <p:cNvSpPr>
              <a:spLocks noChangeShapeType="1"/>
            </p:cNvSpPr>
            <p:nvPr/>
          </p:nvSpPr>
          <p:spPr bwMode="auto">
            <a:xfrm>
              <a:off x="2568" y="2263"/>
              <a:ext cx="7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10" name="Line 24"/>
            <p:cNvSpPr>
              <a:spLocks noChangeShapeType="1"/>
            </p:cNvSpPr>
            <p:nvPr/>
          </p:nvSpPr>
          <p:spPr bwMode="auto">
            <a:xfrm flipH="1">
              <a:off x="2156" y="2256"/>
              <a:ext cx="15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11" name="Line 25"/>
            <p:cNvSpPr>
              <a:spLocks noChangeShapeType="1"/>
            </p:cNvSpPr>
            <p:nvPr/>
          </p:nvSpPr>
          <p:spPr bwMode="auto">
            <a:xfrm flipH="1">
              <a:off x="2542" y="1826"/>
              <a:ext cx="2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12" name="Line 26"/>
            <p:cNvSpPr>
              <a:spLocks noChangeShapeType="1"/>
            </p:cNvSpPr>
            <p:nvPr/>
          </p:nvSpPr>
          <p:spPr bwMode="auto">
            <a:xfrm>
              <a:off x="3085" y="1807"/>
              <a:ext cx="23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13" name="Oval 27"/>
            <p:cNvSpPr>
              <a:spLocks noChangeArrowheads="1"/>
            </p:cNvSpPr>
            <p:nvPr/>
          </p:nvSpPr>
          <p:spPr bwMode="auto">
            <a:xfrm>
              <a:off x="3007" y="2464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3614" name="Text Box 28"/>
            <p:cNvSpPr txBox="1">
              <a:spLocks noChangeArrowheads="1"/>
            </p:cNvSpPr>
            <p:nvPr/>
          </p:nvSpPr>
          <p:spPr bwMode="auto">
            <a:xfrm>
              <a:off x="2958" y="2530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56</a:t>
              </a:r>
            </a:p>
          </p:txBody>
        </p:sp>
        <p:sp>
          <p:nvSpPr>
            <p:cNvPr id="23615" name="Oval 29"/>
            <p:cNvSpPr>
              <a:spLocks noChangeArrowheads="1"/>
            </p:cNvSpPr>
            <p:nvPr/>
          </p:nvSpPr>
          <p:spPr bwMode="auto">
            <a:xfrm>
              <a:off x="3607" y="2461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Text Box 30"/>
            <p:cNvSpPr txBox="1">
              <a:spLocks noChangeArrowheads="1"/>
            </p:cNvSpPr>
            <p:nvPr/>
          </p:nvSpPr>
          <p:spPr bwMode="auto">
            <a:xfrm>
              <a:off x="3553" y="2542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40</a:t>
              </a:r>
            </a:p>
          </p:txBody>
        </p:sp>
        <p:sp>
          <p:nvSpPr>
            <p:cNvPr id="23617" name="Line 31"/>
            <p:cNvSpPr>
              <a:spLocks noChangeShapeType="1"/>
            </p:cNvSpPr>
            <p:nvPr/>
          </p:nvSpPr>
          <p:spPr bwMode="auto">
            <a:xfrm>
              <a:off x="3599" y="2271"/>
              <a:ext cx="78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18" name="Line 32"/>
            <p:cNvSpPr>
              <a:spLocks noChangeShapeType="1"/>
            </p:cNvSpPr>
            <p:nvPr/>
          </p:nvSpPr>
          <p:spPr bwMode="auto">
            <a:xfrm flipH="1">
              <a:off x="3203" y="2296"/>
              <a:ext cx="118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19" name="Text Box 33"/>
            <p:cNvSpPr txBox="1">
              <a:spLocks noChangeArrowheads="1"/>
            </p:cNvSpPr>
            <p:nvPr/>
          </p:nvSpPr>
          <p:spPr bwMode="auto">
            <a:xfrm>
              <a:off x="576" y="1920"/>
              <a:ext cx="471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57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88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35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14 </a:t>
              </a:r>
            </a:p>
          </p:txBody>
        </p:sp>
        <p:sp>
          <p:nvSpPr>
            <p:cNvPr id="23620" name="Text Box 34"/>
            <p:cNvSpPr txBox="1">
              <a:spLocks noChangeArrowheads="1"/>
            </p:cNvSpPr>
            <p:nvPr/>
          </p:nvSpPr>
          <p:spPr bwMode="auto">
            <a:xfrm>
              <a:off x="4896" y="1920"/>
              <a:ext cx="432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12</a:t>
              </a: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16</a:t>
              </a:r>
            </a:p>
          </p:txBody>
        </p:sp>
      </p:grpSp>
      <p:sp>
        <p:nvSpPr>
          <p:cNvPr id="23558" name="Text Box 35"/>
          <p:cNvSpPr txBox="1">
            <a:spLocks noChangeArrowheads="1"/>
          </p:cNvSpPr>
          <p:nvPr/>
        </p:nvSpPr>
        <p:spPr bwMode="auto">
          <a:xfrm>
            <a:off x="2286000" y="1371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Intrare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                          Heap-Array                          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Rezultat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308260" name="Group 36"/>
          <p:cNvGrpSpPr>
            <a:grpSpLocks/>
          </p:cNvGrpSpPr>
          <p:nvPr/>
        </p:nvGrpSpPr>
        <p:grpSpPr bwMode="auto">
          <a:xfrm>
            <a:off x="2438400" y="2438400"/>
            <a:ext cx="7543800" cy="2908300"/>
            <a:chOff x="576" y="1536"/>
            <a:chExt cx="4752" cy="1832"/>
          </a:xfrm>
        </p:grpSpPr>
        <p:sp>
          <p:nvSpPr>
            <p:cNvPr id="23561" name="Rectangle 37"/>
            <p:cNvSpPr>
              <a:spLocks noChangeArrowheads="1"/>
            </p:cNvSpPr>
            <p:nvPr/>
          </p:nvSpPr>
          <p:spPr bwMode="auto">
            <a:xfrm>
              <a:off x="1595" y="2993"/>
              <a:ext cx="2825" cy="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38"/>
            <p:cNvSpPr>
              <a:spLocks noChangeShapeType="1"/>
            </p:cNvSpPr>
            <p:nvPr/>
          </p:nvSpPr>
          <p:spPr bwMode="auto">
            <a:xfrm>
              <a:off x="2000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3" name="Line 39"/>
            <p:cNvSpPr>
              <a:spLocks noChangeShapeType="1"/>
            </p:cNvSpPr>
            <p:nvPr/>
          </p:nvSpPr>
          <p:spPr bwMode="auto">
            <a:xfrm>
              <a:off x="2406" y="2993"/>
              <a:ext cx="1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4" name="Line 40"/>
            <p:cNvSpPr>
              <a:spLocks noChangeShapeType="1"/>
            </p:cNvSpPr>
            <p:nvPr/>
          </p:nvSpPr>
          <p:spPr bwMode="auto">
            <a:xfrm>
              <a:off x="2811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5" name="Line 41"/>
            <p:cNvSpPr>
              <a:spLocks noChangeShapeType="1"/>
            </p:cNvSpPr>
            <p:nvPr/>
          </p:nvSpPr>
          <p:spPr bwMode="auto">
            <a:xfrm>
              <a:off x="3216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6" name="Line 42"/>
            <p:cNvSpPr>
              <a:spLocks noChangeShapeType="1"/>
            </p:cNvSpPr>
            <p:nvPr/>
          </p:nvSpPr>
          <p:spPr bwMode="auto">
            <a:xfrm>
              <a:off x="3622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7" name="Line 43"/>
            <p:cNvSpPr>
              <a:spLocks noChangeShapeType="1"/>
            </p:cNvSpPr>
            <p:nvPr/>
          </p:nvSpPr>
          <p:spPr bwMode="auto">
            <a:xfrm>
              <a:off x="4027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8" name="Text Box 44"/>
            <p:cNvSpPr txBox="1">
              <a:spLocks noChangeArrowheads="1"/>
            </p:cNvSpPr>
            <p:nvPr/>
          </p:nvSpPr>
          <p:spPr bwMode="auto">
            <a:xfrm>
              <a:off x="1682" y="3066"/>
              <a:ext cx="2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       21    31    25     29    56    40</a:t>
              </a:r>
            </a:p>
          </p:txBody>
        </p:sp>
        <p:sp>
          <p:nvSpPr>
            <p:cNvPr id="23569" name="Oval 45"/>
            <p:cNvSpPr>
              <a:spLocks noChangeArrowheads="1"/>
            </p:cNvSpPr>
            <p:nvPr/>
          </p:nvSpPr>
          <p:spPr bwMode="auto">
            <a:xfrm>
              <a:off x="2740" y="1536"/>
              <a:ext cx="363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Text Box 46"/>
            <p:cNvSpPr txBox="1">
              <a:spLocks noChangeArrowheads="1"/>
            </p:cNvSpPr>
            <p:nvPr/>
          </p:nvSpPr>
          <p:spPr bwMode="auto">
            <a:xfrm>
              <a:off x="2683" y="1608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bg-BG" sz="1800" b="1">
                <a:solidFill>
                  <a:schemeClr val="tx2"/>
                </a:solidFill>
              </a:endParaRPr>
            </a:p>
          </p:txBody>
        </p:sp>
        <p:sp>
          <p:nvSpPr>
            <p:cNvPr id="23571" name="Oval 47"/>
            <p:cNvSpPr>
              <a:spLocks noChangeArrowheads="1"/>
            </p:cNvSpPr>
            <p:nvPr/>
          </p:nvSpPr>
          <p:spPr bwMode="auto">
            <a:xfrm>
              <a:off x="2256" y="1948"/>
              <a:ext cx="363" cy="3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48"/>
            <p:cNvSpPr>
              <a:spLocks noChangeArrowheads="1"/>
            </p:cNvSpPr>
            <p:nvPr/>
          </p:nvSpPr>
          <p:spPr bwMode="auto">
            <a:xfrm>
              <a:off x="3275" y="1970"/>
              <a:ext cx="364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Text Box 49"/>
            <p:cNvSpPr txBox="1">
              <a:spLocks noChangeArrowheads="1"/>
            </p:cNvSpPr>
            <p:nvPr/>
          </p:nvSpPr>
          <p:spPr bwMode="auto">
            <a:xfrm>
              <a:off x="3177" y="2037"/>
              <a:ext cx="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31</a:t>
              </a:r>
            </a:p>
          </p:txBody>
        </p:sp>
        <p:sp>
          <p:nvSpPr>
            <p:cNvPr id="23574" name="Oval 50"/>
            <p:cNvSpPr>
              <a:spLocks noChangeArrowheads="1"/>
            </p:cNvSpPr>
            <p:nvPr/>
          </p:nvSpPr>
          <p:spPr bwMode="auto">
            <a:xfrm>
              <a:off x="1924" y="2480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3575" name="Text Box 51"/>
            <p:cNvSpPr txBox="1">
              <a:spLocks noChangeArrowheads="1"/>
            </p:cNvSpPr>
            <p:nvPr/>
          </p:nvSpPr>
          <p:spPr bwMode="auto">
            <a:xfrm>
              <a:off x="1846" y="2561"/>
              <a:ext cx="5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23576" name="Oval 52"/>
            <p:cNvSpPr>
              <a:spLocks noChangeArrowheads="1"/>
            </p:cNvSpPr>
            <p:nvPr/>
          </p:nvSpPr>
          <p:spPr bwMode="auto">
            <a:xfrm>
              <a:off x="2580" y="2453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Text Box 53"/>
            <p:cNvSpPr txBox="1">
              <a:spLocks noChangeArrowheads="1"/>
            </p:cNvSpPr>
            <p:nvPr/>
          </p:nvSpPr>
          <p:spPr bwMode="auto">
            <a:xfrm>
              <a:off x="2065" y="2012"/>
              <a:ext cx="7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21</a:t>
              </a:r>
            </a:p>
          </p:txBody>
        </p:sp>
        <p:sp>
          <p:nvSpPr>
            <p:cNvPr id="23578" name="Text Box 54"/>
            <p:cNvSpPr txBox="1">
              <a:spLocks noChangeArrowheads="1"/>
            </p:cNvSpPr>
            <p:nvPr/>
          </p:nvSpPr>
          <p:spPr bwMode="auto">
            <a:xfrm>
              <a:off x="2526" y="2534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29</a:t>
              </a:r>
            </a:p>
          </p:txBody>
        </p:sp>
        <p:sp>
          <p:nvSpPr>
            <p:cNvPr id="23579" name="Line 55"/>
            <p:cNvSpPr>
              <a:spLocks noChangeShapeType="1"/>
            </p:cNvSpPr>
            <p:nvPr/>
          </p:nvSpPr>
          <p:spPr bwMode="auto">
            <a:xfrm>
              <a:off x="2568" y="2263"/>
              <a:ext cx="7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0" name="Line 56"/>
            <p:cNvSpPr>
              <a:spLocks noChangeShapeType="1"/>
            </p:cNvSpPr>
            <p:nvPr/>
          </p:nvSpPr>
          <p:spPr bwMode="auto">
            <a:xfrm flipH="1">
              <a:off x="2156" y="2256"/>
              <a:ext cx="15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1" name="Line 57"/>
            <p:cNvSpPr>
              <a:spLocks noChangeShapeType="1"/>
            </p:cNvSpPr>
            <p:nvPr/>
          </p:nvSpPr>
          <p:spPr bwMode="auto">
            <a:xfrm flipH="1">
              <a:off x="2542" y="1826"/>
              <a:ext cx="2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2" name="Line 58"/>
            <p:cNvSpPr>
              <a:spLocks noChangeShapeType="1"/>
            </p:cNvSpPr>
            <p:nvPr/>
          </p:nvSpPr>
          <p:spPr bwMode="auto">
            <a:xfrm>
              <a:off x="3085" y="1807"/>
              <a:ext cx="23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3" name="Oval 59"/>
            <p:cNvSpPr>
              <a:spLocks noChangeArrowheads="1"/>
            </p:cNvSpPr>
            <p:nvPr/>
          </p:nvSpPr>
          <p:spPr bwMode="auto">
            <a:xfrm>
              <a:off x="3007" y="2464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3584" name="Text Box 60"/>
            <p:cNvSpPr txBox="1">
              <a:spLocks noChangeArrowheads="1"/>
            </p:cNvSpPr>
            <p:nvPr/>
          </p:nvSpPr>
          <p:spPr bwMode="auto">
            <a:xfrm>
              <a:off x="2958" y="2530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56</a:t>
              </a:r>
            </a:p>
          </p:txBody>
        </p:sp>
        <p:sp>
          <p:nvSpPr>
            <p:cNvPr id="23585" name="Oval 61"/>
            <p:cNvSpPr>
              <a:spLocks noChangeArrowheads="1"/>
            </p:cNvSpPr>
            <p:nvPr/>
          </p:nvSpPr>
          <p:spPr bwMode="auto">
            <a:xfrm>
              <a:off x="3607" y="2461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Text Box 62"/>
            <p:cNvSpPr txBox="1">
              <a:spLocks noChangeArrowheads="1"/>
            </p:cNvSpPr>
            <p:nvPr/>
          </p:nvSpPr>
          <p:spPr bwMode="auto">
            <a:xfrm>
              <a:off x="3553" y="2542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40</a:t>
              </a:r>
            </a:p>
          </p:txBody>
        </p:sp>
        <p:sp>
          <p:nvSpPr>
            <p:cNvPr id="23587" name="Line 63"/>
            <p:cNvSpPr>
              <a:spLocks noChangeShapeType="1"/>
            </p:cNvSpPr>
            <p:nvPr/>
          </p:nvSpPr>
          <p:spPr bwMode="auto">
            <a:xfrm>
              <a:off x="3599" y="2271"/>
              <a:ext cx="78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8" name="Line 64"/>
            <p:cNvSpPr>
              <a:spLocks noChangeShapeType="1"/>
            </p:cNvSpPr>
            <p:nvPr/>
          </p:nvSpPr>
          <p:spPr bwMode="auto">
            <a:xfrm flipH="1">
              <a:off x="3203" y="2296"/>
              <a:ext cx="118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9" name="Text Box 65"/>
            <p:cNvSpPr txBox="1">
              <a:spLocks noChangeArrowheads="1"/>
            </p:cNvSpPr>
            <p:nvPr/>
          </p:nvSpPr>
          <p:spPr bwMode="auto">
            <a:xfrm>
              <a:off x="576" y="1920"/>
              <a:ext cx="471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57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88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35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14 </a:t>
              </a:r>
            </a:p>
          </p:txBody>
        </p:sp>
        <p:sp>
          <p:nvSpPr>
            <p:cNvPr id="23590" name="Text Box 66"/>
            <p:cNvSpPr txBox="1">
              <a:spLocks noChangeArrowheads="1"/>
            </p:cNvSpPr>
            <p:nvPr/>
          </p:nvSpPr>
          <p:spPr bwMode="auto">
            <a:xfrm>
              <a:off x="4896" y="1920"/>
              <a:ext cx="432" cy="1024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sz="2000" b="1" dirty="0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 dirty="0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r>
                <a:rPr lang="en-US" sz="2000" b="1" dirty="0">
                  <a:solidFill>
                    <a:schemeClr val="tx2"/>
                  </a:solidFill>
                  <a:latin typeface="Book Antiqua" pitchFamily="18" charset="0"/>
                </a:rPr>
                <a:t>12</a:t>
              </a:r>
            </a:p>
            <a:p>
              <a:pPr algn="ctr" eaLnBrk="1" hangingPunct="1"/>
              <a:r>
                <a:rPr lang="en-US" sz="2000" b="1" dirty="0">
                  <a:solidFill>
                    <a:schemeClr val="tx2"/>
                  </a:solidFill>
                  <a:latin typeface="Book Antiqua" pitchFamily="18" charset="0"/>
                </a:rPr>
                <a:t>16</a:t>
              </a:r>
            </a:p>
            <a:p>
              <a:pPr algn="ctr" eaLnBrk="1" hangingPunct="1"/>
              <a:r>
                <a:rPr lang="en-US" sz="2000" b="1" dirty="0">
                  <a:solidFill>
                    <a:schemeClr val="tx2"/>
                  </a:solidFill>
                  <a:latin typeface="Book Antiqua" pitchFamily="18" charset="0"/>
                </a:rPr>
                <a:t>19</a:t>
              </a:r>
            </a:p>
          </p:txBody>
        </p:sp>
      </p:grpSp>
      <p:sp>
        <p:nvSpPr>
          <p:cNvPr id="308291" name="Freeform 67"/>
          <p:cNvSpPr>
            <a:spLocks/>
          </p:cNvSpPr>
          <p:nvPr/>
        </p:nvSpPr>
        <p:spPr bwMode="auto">
          <a:xfrm>
            <a:off x="6400800" y="2501900"/>
            <a:ext cx="1676400" cy="1612900"/>
          </a:xfrm>
          <a:custGeom>
            <a:avLst/>
            <a:gdLst>
              <a:gd name="T0" fmla="*/ 2147483647 w 1056"/>
              <a:gd name="T1" fmla="*/ 2147483647 h 1016"/>
              <a:gd name="T2" fmla="*/ 2147483647 w 1056"/>
              <a:gd name="T3" fmla="*/ 2147483647 h 1016"/>
              <a:gd name="T4" fmla="*/ 0 w 1056"/>
              <a:gd name="T5" fmla="*/ 2147483647 h 10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6" h="1016">
                <a:moveTo>
                  <a:pt x="864" y="1016"/>
                </a:moveTo>
                <a:cubicBezTo>
                  <a:pt x="960" y="660"/>
                  <a:pt x="1056" y="304"/>
                  <a:pt x="912" y="152"/>
                </a:cubicBezTo>
                <a:cubicBezTo>
                  <a:pt x="768" y="0"/>
                  <a:pt x="384" y="52"/>
                  <a:pt x="0" y="104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sysDot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D05364EF-8819-44A2-ACC0-4E87CC42F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1"/>
            <a:ext cx="1028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 err="1"/>
              <a:t>Algoritmul</a:t>
            </a:r>
            <a:r>
              <a:rPr lang="en-US" kern="0" dirty="0"/>
              <a:t> </a:t>
            </a:r>
            <a:r>
              <a:rPr lang="en-US" i="1" kern="0" dirty="0"/>
              <a:t>Replacement Selection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6019800"/>
            <a:ext cx="8534400" cy="304800"/>
          </a:xfrm>
        </p:spPr>
        <p:txBody>
          <a:bodyPr/>
          <a:lstStyle/>
          <a:p>
            <a:pPr marL="228600" indent="-228600" eaLnBrk="1" hangingPunct="1">
              <a:buSzTx/>
              <a:buFont typeface="Wingdings" pitchFamily="2" charset="2"/>
              <a:buChar char="n"/>
            </a:pPr>
            <a:endParaRPr lang="bg-BG" sz="2800">
              <a:sym typeface="Symbol" pitchFamily="18" charset="2"/>
            </a:endParaRPr>
          </a:p>
        </p:txBody>
      </p:sp>
      <p:sp>
        <p:nvSpPr>
          <p:cNvPr id="24581" name="Text Box 35"/>
          <p:cNvSpPr txBox="1">
            <a:spLocks noChangeArrowheads="1"/>
          </p:cNvSpPr>
          <p:nvPr/>
        </p:nvSpPr>
        <p:spPr bwMode="auto">
          <a:xfrm>
            <a:off x="2286000" y="1371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Intrare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                         Heap-Array                          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Rezultat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24582" name="Group 37"/>
          <p:cNvGrpSpPr>
            <a:grpSpLocks/>
          </p:cNvGrpSpPr>
          <p:nvPr/>
        </p:nvGrpSpPr>
        <p:grpSpPr bwMode="auto">
          <a:xfrm>
            <a:off x="2438400" y="2438400"/>
            <a:ext cx="7543800" cy="2908300"/>
            <a:chOff x="576" y="1536"/>
            <a:chExt cx="4752" cy="1832"/>
          </a:xfrm>
        </p:grpSpPr>
        <p:sp>
          <p:nvSpPr>
            <p:cNvPr id="24617" name="Rectangle 5"/>
            <p:cNvSpPr>
              <a:spLocks noChangeArrowheads="1"/>
            </p:cNvSpPr>
            <p:nvPr/>
          </p:nvSpPr>
          <p:spPr bwMode="auto">
            <a:xfrm>
              <a:off x="1595" y="2993"/>
              <a:ext cx="2825" cy="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Line 6"/>
            <p:cNvSpPr>
              <a:spLocks noChangeShapeType="1"/>
            </p:cNvSpPr>
            <p:nvPr/>
          </p:nvSpPr>
          <p:spPr bwMode="auto">
            <a:xfrm>
              <a:off x="2000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19" name="Line 7"/>
            <p:cNvSpPr>
              <a:spLocks noChangeShapeType="1"/>
            </p:cNvSpPr>
            <p:nvPr/>
          </p:nvSpPr>
          <p:spPr bwMode="auto">
            <a:xfrm>
              <a:off x="2406" y="2993"/>
              <a:ext cx="1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20" name="Line 8"/>
            <p:cNvSpPr>
              <a:spLocks noChangeShapeType="1"/>
            </p:cNvSpPr>
            <p:nvPr/>
          </p:nvSpPr>
          <p:spPr bwMode="auto">
            <a:xfrm>
              <a:off x="2811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21" name="Line 9"/>
            <p:cNvSpPr>
              <a:spLocks noChangeShapeType="1"/>
            </p:cNvSpPr>
            <p:nvPr/>
          </p:nvSpPr>
          <p:spPr bwMode="auto">
            <a:xfrm>
              <a:off x="3216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22" name="Line 10"/>
            <p:cNvSpPr>
              <a:spLocks noChangeShapeType="1"/>
            </p:cNvSpPr>
            <p:nvPr/>
          </p:nvSpPr>
          <p:spPr bwMode="auto">
            <a:xfrm>
              <a:off x="3622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23" name="Line 11"/>
            <p:cNvSpPr>
              <a:spLocks noChangeShapeType="1"/>
            </p:cNvSpPr>
            <p:nvPr/>
          </p:nvSpPr>
          <p:spPr bwMode="auto">
            <a:xfrm>
              <a:off x="4027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24" name="Oval 13"/>
            <p:cNvSpPr>
              <a:spLocks noChangeArrowheads="1"/>
            </p:cNvSpPr>
            <p:nvPr/>
          </p:nvSpPr>
          <p:spPr bwMode="auto">
            <a:xfrm>
              <a:off x="2740" y="1536"/>
              <a:ext cx="363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5" name="Text Box 14"/>
            <p:cNvSpPr txBox="1">
              <a:spLocks noChangeArrowheads="1"/>
            </p:cNvSpPr>
            <p:nvPr/>
          </p:nvSpPr>
          <p:spPr bwMode="auto">
            <a:xfrm>
              <a:off x="2683" y="1608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40</a:t>
              </a:r>
            </a:p>
          </p:txBody>
        </p:sp>
        <p:sp>
          <p:nvSpPr>
            <p:cNvPr id="24626" name="Oval 15"/>
            <p:cNvSpPr>
              <a:spLocks noChangeArrowheads="1"/>
            </p:cNvSpPr>
            <p:nvPr/>
          </p:nvSpPr>
          <p:spPr bwMode="auto">
            <a:xfrm>
              <a:off x="2256" y="1948"/>
              <a:ext cx="363" cy="3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7" name="Oval 16"/>
            <p:cNvSpPr>
              <a:spLocks noChangeArrowheads="1"/>
            </p:cNvSpPr>
            <p:nvPr/>
          </p:nvSpPr>
          <p:spPr bwMode="auto">
            <a:xfrm>
              <a:off x="3275" y="1970"/>
              <a:ext cx="364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8" name="Text Box 17"/>
            <p:cNvSpPr txBox="1">
              <a:spLocks noChangeArrowheads="1"/>
            </p:cNvSpPr>
            <p:nvPr/>
          </p:nvSpPr>
          <p:spPr bwMode="auto">
            <a:xfrm>
              <a:off x="3177" y="2037"/>
              <a:ext cx="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31</a:t>
              </a:r>
            </a:p>
          </p:txBody>
        </p:sp>
        <p:sp>
          <p:nvSpPr>
            <p:cNvPr id="24629" name="Oval 18"/>
            <p:cNvSpPr>
              <a:spLocks noChangeArrowheads="1"/>
            </p:cNvSpPr>
            <p:nvPr/>
          </p:nvSpPr>
          <p:spPr bwMode="auto">
            <a:xfrm>
              <a:off x="1924" y="2480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4630" name="Text Box 19"/>
            <p:cNvSpPr txBox="1">
              <a:spLocks noChangeArrowheads="1"/>
            </p:cNvSpPr>
            <p:nvPr/>
          </p:nvSpPr>
          <p:spPr bwMode="auto">
            <a:xfrm>
              <a:off x="1846" y="2561"/>
              <a:ext cx="5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24631" name="Oval 20"/>
            <p:cNvSpPr>
              <a:spLocks noChangeArrowheads="1"/>
            </p:cNvSpPr>
            <p:nvPr/>
          </p:nvSpPr>
          <p:spPr bwMode="auto">
            <a:xfrm>
              <a:off x="2580" y="2453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2" name="Text Box 21"/>
            <p:cNvSpPr txBox="1">
              <a:spLocks noChangeArrowheads="1"/>
            </p:cNvSpPr>
            <p:nvPr/>
          </p:nvSpPr>
          <p:spPr bwMode="auto">
            <a:xfrm>
              <a:off x="2065" y="2012"/>
              <a:ext cx="7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21</a:t>
              </a:r>
            </a:p>
          </p:txBody>
        </p:sp>
        <p:sp>
          <p:nvSpPr>
            <p:cNvPr id="24633" name="Text Box 22"/>
            <p:cNvSpPr txBox="1">
              <a:spLocks noChangeArrowheads="1"/>
            </p:cNvSpPr>
            <p:nvPr/>
          </p:nvSpPr>
          <p:spPr bwMode="auto">
            <a:xfrm>
              <a:off x="2526" y="2534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29</a:t>
              </a:r>
            </a:p>
          </p:txBody>
        </p:sp>
        <p:sp>
          <p:nvSpPr>
            <p:cNvPr id="24634" name="Line 23"/>
            <p:cNvSpPr>
              <a:spLocks noChangeShapeType="1"/>
            </p:cNvSpPr>
            <p:nvPr/>
          </p:nvSpPr>
          <p:spPr bwMode="auto">
            <a:xfrm>
              <a:off x="2568" y="2263"/>
              <a:ext cx="7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35" name="Line 24"/>
            <p:cNvSpPr>
              <a:spLocks noChangeShapeType="1"/>
            </p:cNvSpPr>
            <p:nvPr/>
          </p:nvSpPr>
          <p:spPr bwMode="auto">
            <a:xfrm flipH="1">
              <a:off x="2156" y="2256"/>
              <a:ext cx="15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36" name="Line 25"/>
            <p:cNvSpPr>
              <a:spLocks noChangeShapeType="1"/>
            </p:cNvSpPr>
            <p:nvPr/>
          </p:nvSpPr>
          <p:spPr bwMode="auto">
            <a:xfrm flipH="1">
              <a:off x="2542" y="1826"/>
              <a:ext cx="2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37" name="Line 26"/>
            <p:cNvSpPr>
              <a:spLocks noChangeShapeType="1"/>
            </p:cNvSpPr>
            <p:nvPr/>
          </p:nvSpPr>
          <p:spPr bwMode="auto">
            <a:xfrm>
              <a:off x="3085" y="1807"/>
              <a:ext cx="23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38" name="Oval 27"/>
            <p:cNvSpPr>
              <a:spLocks noChangeArrowheads="1"/>
            </p:cNvSpPr>
            <p:nvPr/>
          </p:nvSpPr>
          <p:spPr bwMode="auto">
            <a:xfrm>
              <a:off x="3007" y="2464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4639" name="Text Box 28"/>
            <p:cNvSpPr txBox="1">
              <a:spLocks noChangeArrowheads="1"/>
            </p:cNvSpPr>
            <p:nvPr/>
          </p:nvSpPr>
          <p:spPr bwMode="auto">
            <a:xfrm>
              <a:off x="2958" y="2530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56</a:t>
              </a:r>
            </a:p>
          </p:txBody>
        </p:sp>
        <p:sp>
          <p:nvSpPr>
            <p:cNvPr id="24640" name="Oval 29"/>
            <p:cNvSpPr>
              <a:spLocks noChangeArrowheads="1"/>
            </p:cNvSpPr>
            <p:nvPr/>
          </p:nvSpPr>
          <p:spPr bwMode="auto">
            <a:xfrm>
              <a:off x="3607" y="2461"/>
              <a:ext cx="364" cy="36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1" name="Text Box 30"/>
            <p:cNvSpPr txBox="1">
              <a:spLocks noChangeArrowheads="1"/>
            </p:cNvSpPr>
            <p:nvPr/>
          </p:nvSpPr>
          <p:spPr bwMode="auto">
            <a:xfrm>
              <a:off x="3553" y="2542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folHlink"/>
                  </a:solidFill>
                </a:rPr>
                <a:t>14</a:t>
              </a:r>
            </a:p>
          </p:txBody>
        </p:sp>
        <p:sp>
          <p:nvSpPr>
            <p:cNvPr id="24642" name="Line 32"/>
            <p:cNvSpPr>
              <a:spLocks noChangeShapeType="1"/>
            </p:cNvSpPr>
            <p:nvPr/>
          </p:nvSpPr>
          <p:spPr bwMode="auto">
            <a:xfrm flipH="1">
              <a:off x="3203" y="2296"/>
              <a:ext cx="118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43" name="Text Box 33"/>
            <p:cNvSpPr txBox="1">
              <a:spLocks noChangeArrowheads="1"/>
            </p:cNvSpPr>
            <p:nvPr/>
          </p:nvSpPr>
          <p:spPr bwMode="auto">
            <a:xfrm>
              <a:off x="576" y="1920"/>
              <a:ext cx="471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57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88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35</a:t>
              </a:r>
            </a:p>
          </p:txBody>
        </p:sp>
        <p:sp>
          <p:nvSpPr>
            <p:cNvPr id="24644" name="Text Box 34"/>
            <p:cNvSpPr txBox="1">
              <a:spLocks noChangeArrowheads="1"/>
            </p:cNvSpPr>
            <p:nvPr/>
          </p:nvSpPr>
          <p:spPr bwMode="auto">
            <a:xfrm>
              <a:off x="4896" y="1920"/>
              <a:ext cx="432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12</a:t>
              </a: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16</a:t>
              </a: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19</a:t>
              </a:r>
            </a:p>
          </p:txBody>
        </p:sp>
        <p:sp>
          <p:nvSpPr>
            <p:cNvPr id="24645" name="Rectangle 36"/>
            <p:cNvSpPr>
              <a:spLocks noChangeArrowheads="1"/>
            </p:cNvSpPr>
            <p:nvPr/>
          </p:nvSpPr>
          <p:spPr bwMode="auto">
            <a:xfrm>
              <a:off x="4032" y="3008"/>
              <a:ext cx="384" cy="3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6" name="Text Box 12"/>
            <p:cNvSpPr txBox="1">
              <a:spLocks noChangeArrowheads="1"/>
            </p:cNvSpPr>
            <p:nvPr/>
          </p:nvSpPr>
          <p:spPr bwMode="auto">
            <a:xfrm>
              <a:off x="1682" y="3066"/>
              <a:ext cx="2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40    21    31    25     29    56    </a:t>
              </a:r>
              <a:r>
                <a:rPr lang="en-US" sz="1800" b="1">
                  <a:solidFill>
                    <a:schemeClr val="folHlink"/>
                  </a:solidFill>
                </a:rPr>
                <a:t>14</a:t>
              </a:r>
            </a:p>
          </p:txBody>
        </p:sp>
      </p:grpSp>
      <p:grpSp>
        <p:nvGrpSpPr>
          <p:cNvPr id="309293" name="Group 45"/>
          <p:cNvGrpSpPr>
            <a:grpSpLocks/>
          </p:cNvGrpSpPr>
          <p:nvPr/>
        </p:nvGrpSpPr>
        <p:grpSpPr bwMode="auto">
          <a:xfrm>
            <a:off x="4838700" y="2819400"/>
            <a:ext cx="952500" cy="1041400"/>
            <a:chOff x="2088" y="1776"/>
            <a:chExt cx="600" cy="656"/>
          </a:xfrm>
        </p:grpSpPr>
        <p:sp>
          <p:nvSpPr>
            <p:cNvPr id="24615" name="Line 42"/>
            <p:cNvSpPr>
              <a:spLocks noChangeShapeType="1"/>
            </p:cNvSpPr>
            <p:nvPr/>
          </p:nvSpPr>
          <p:spPr bwMode="auto">
            <a:xfrm flipH="1">
              <a:off x="2496" y="1776"/>
              <a:ext cx="192" cy="13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16" name="Line 44"/>
            <p:cNvSpPr>
              <a:spLocks noChangeShapeType="1"/>
            </p:cNvSpPr>
            <p:nvPr/>
          </p:nvSpPr>
          <p:spPr bwMode="auto">
            <a:xfrm flipH="1">
              <a:off x="2088" y="2240"/>
              <a:ext cx="144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9294" name="Group 46"/>
          <p:cNvGrpSpPr>
            <a:grpSpLocks/>
          </p:cNvGrpSpPr>
          <p:nvPr/>
        </p:nvGrpSpPr>
        <p:grpSpPr bwMode="auto">
          <a:xfrm>
            <a:off x="2438400" y="2438400"/>
            <a:ext cx="7543800" cy="2908300"/>
            <a:chOff x="576" y="1536"/>
            <a:chExt cx="4752" cy="1832"/>
          </a:xfrm>
        </p:grpSpPr>
        <p:sp>
          <p:nvSpPr>
            <p:cNvPr id="24585" name="Rectangle 47"/>
            <p:cNvSpPr>
              <a:spLocks noChangeArrowheads="1"/>
            </p:cNvSpPr>
            <p:nvPr/>
          </p:nvSpPr>
          <p:spPr bwMode="auto">
            <a:xfrm>
              <a:off x="1595" y="2993"/>
              <a:ext cx="2825" cy="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Line 48"/>
            <p:cNvSpPr>
              <a:spLocks noChangeShapeType="1"/>
            </p:cNvSpPr>
            <p:nvPr/>
          </p:nvSpPr>
          <p:spPr bwMode="auto">
            <a:xfrm>
              <a:off x="2000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7" name="Line 49"/>
            <p:cNvSpPr>
              <a:spLocks noChangeShapeType="1"/>
            </p:cNvSpPr>
            <p:nvPr/>
          </p:nvSpPr>
          <p:spPr bwMode="auto">
            <a:xfrm>
              <a:off x="2406" y="2993"/>
              <a:ext cx="1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8" name="Line 50"/>
            <p:cNvSpPr>
              <a:spLocks noChangeShapeType="1"/>
            </p:cNvSpPr>
            <p:nvPr/>
          </p:nvSpPr>
          <p:spPr bwMode="auto">
            <a:xfrm>
              <a:off x="2811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9" name="Line 51"/>
            <p:cNvSpPr>
              <a:spLocks noChangeShapeType="1"/>
            </p:cNvSpPr>
            <p:nvPr/>
          </p:nvSpPr>
          <p:spPr bwMode="auto">
            <a:xfrm>
              <a:off x="3216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0" name="Line 52"/>
            <p:cNvSpPr>
              <a:spLocks noChangeShapeType="1"/>
            </p:cNvSpPr>
            <p:nvPr/>
          </p:nvSpPr>
          <p:spPr bwMode="auto">
            <a:xfrm>
              <a:off x="3622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1" name="Line 53"/>
            <p:cNvSpPr>
              <a:spLocks noChangeShapeType="1"/>
            </p:cNvSpPr>
            <p:nvPr/>
          </p:nvSpPr>
          <p:spPr bwMode="auto">
            <a:xfrm>
              <a:off x="4027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2" name="Oval 54"/>
            <p:cNvSpPr>
              <a:spLocks noChangeArrowheads="1"/>
            </p:cNvSpPr>
            <p:nvPr/>
          </p:nvSpPr>
          <p:spPr bwMode="auto">
            <a:xfrm>
              <a:off x="2740" y="1536"/>
              <a:ext cx="363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Text Box 55"/>
            <p:cNvSpPr txBox="1">
              <a:spLocks noChangeArrowheads="1"/>
            </p:cNvSpPr>
            <p:nvPr/>
          </p:nvSpPr>
          <p:spPr bwMode="auto">
            <a:xfrm>
              <a:off x="2683" y="1608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21</a:t>
              </a:r>
            </a:p>
          </p:txBody>
        </p:sp>
        <p:sp>
          <p:nvSpPr>
            <p:cNvPr id="24594" name="Oval 56"/>
            <p:cNvSpPr>
              <a:spLocks noChangeArrowheads="1"/>
            </p:cNvSpPr>
            <p:nvPr/>
          </p:nvSpPr>
          <p:spPr bwMode="auto">
            <a:xfrm>
              <a:off x="2256" y="1948"/>
              <a:ext cx="363" cy="3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Oval 57"/>
            <p:cNvSpPr>
              <a:spLocks noChangeArrowheads="1"/>
            </p:cNvSpPr>
            <p:nvPr/>
          </p:nvSpPr>
          <p:spPr bwMode="auto">
            <a:xfrm>
              <a:off x="3275" y="1970"/>
              <a:ext cx="364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Text Box 58"/>
            <p:cNvSpPr txBox="1">
              <a:spLocks noChangeArrowheads="1"/>
            </p:cNvSpPr>
            <p:nvPr/>
          </p:nvSpPr>
          <p:spPr bwMode="auto">
            <a:xfrm>
              <a:off x="3177" y="2037"/>
              <a:ext cx="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31</a:t>
              </a:r>
            </a:p>
          </p:txBody>
        </p:sp>
        <p:sp>
          <p:nvSpPr>
            <p:cNvPr id="24597" name="Oval 59"/>
            <p:cNvSpPr>
              <a:spLocks noChangeArrowheads="1"/>
            </p:cNvSpPr>
            <p:nvPr/>
          </p:nvSpPr>
          <p:spPr bwMode="auto">
            <a:xfrm>
              <a:off x="1924" y="2480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4598" name="Text Box 60"/>
            <p:cNvSpPr txBox="1">
              <a:spLocks noChangeArrowheads="1"/>
            </p:cNvSpPr>
            <p:nvPr/>
          </p:nvSpPr>
          <p:spPr bwMode="auto">
            <a:xfrm>
              <a:off x="1846" y="2561"/>
              <a:ext cx="5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40</a:t>
              </a:r>
            </a:p>
          </p:txBody>
        </p:sp>
        <p:sp>
          <p:nvSpPr>
            <p:cNvPr id="24599" name="Oval 61"/>
            <p:cNvSpPr>
              <a:spLocks noChangeArrowheads="1"/>
            </p:cNvSpPr>
            <p:nvPr/>
          </p:nvSpPr>
          <p:spPr bwMode="auto">
            <a:xfrm>
              <a:off x="2580" y="2453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Text Box 62"/>
            <p:cNvSpPr txBox="1">
              <a:spLocks noChangeArrowheads="1"/>
            </p:cNvSpPr>
            <p:nvPr/>
          </p:nvSpPr>
          <p:spPr bwMode="auto">
            <a:xfrm>
              <a:off x="2065" y="2012"/>
              <a:ext cx="7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24601" name="Text Box 63"/>
            <p:cNvSpPr txBox="1">
              <a:spLocks noChangeArrowheads="1"/>
            </p:cNvSpPr>
            <p:nvPr/>
          </p:nvSpPr>
          <p:spPr bwMode="auto">
            <a:xfrm>
              <a:off x="2526" y="2534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29</a:t>
              </a:r>
            </a:p>
          </p:txBody>
        </p:sp>
        <p:sp>
          <p:nvSpPr>
            <p:cNvPr id="24602" name="Line 64"/>
            <p:cNvSpPr>
              <a:spLocks noChangeShapeType="1"/>
            </p:cNvSpPr>
            <p:nvPr/>
          </p:nvSpPr>
          <p:spPr bwMode="auto">
            <a:xfrm>
              <a:off x="2568" y="2263"/>
              <a:ext cx="7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3" name="Line 65"/>
            <p:cNvSpPr>
              <a:spLocks noChangeShapeType="1"/>
            </p:cNvSpPr>
            <p:nvPr/>
          </p:nvSpPr>
          <p:spPr bwMode="auto">
            <a:xfrm flipH="1">
              <a:off x="2156" y="2256"/>
              <a:ext cx="15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4" name="Line 66"/>
            <p:cNvSpPr>
              <a:spLocks noChangeShapeType="1"/>
            </p:cNvSpPr>
            <p:nvPr/>
          </p:nvSpPr>
          <p:spPr bwMode="auto">
            <a:xfrm flipH="1">
              <a:off x="2542" y="1826"/>
              <a:ext cx="2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5" name="Line 67"/>
            <p:cNvSpPr>
              <a:spLocks noChangeShapeType="1"/>
            </p:cNvSpPr>
            <p:nvPr/>
          </p:nvSpPr>
          <p:spPr bwMode="auto">
            <a:xfrm>
              <a:off x="3085" y="1807"/>
              <a:ext cx="23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6" name="Oval 68"/>
            <p:cNvSpPr>
              <a:spLocks noChangeArrowheads="1"/>
            </p:cNvSpPr>
            <p:nvPr/>
          </p:nvSpPr>
          <p:spPr bwMode="auto">
            <a:xfrm>
              <a:off x="3007" y="2464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4607" name="Text Box 69"/>
            <p:cNvSpPr txBox="1">
              <a:spLocks noChangeArrowheads="1"/>
            </p:cNvSpPr>
            <p:nvPr/>
          </p:nvSpPr>
          <p:spPr bwMode="auto">
            <a:xfrm>
              <a:off x="2958" y="2530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56</a:t>
              </a:r>
            </a:p>
          </p:txBody>
        </p:sp>
        <p:sp>
          <p:nvSpPr>
            <p:cNvPr id="24608" name="Oval 70"/>
            <p:cNvSpPr>
              <a:spLocks noChangeArrowheads="1"/>
            </p:cNvSpPr>
            <p:nvPr/>
          </p:nvSpPr>
          <p:spPr bwMode="auto">
            <a:xfrm>
              <a:off x="3607" y="2461"/>
              <a:ext cx="364" cy="36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Text Box 71"/>
            <p:cNvSpPr txBox="1">
              <a:spLocks noChangeArrowheads="1"/>
            </p:cNvSpPr>
            <p:nvPr/>
          </p:nvSpPr>
          <p:spPr bwMode="auto">
            <a:xfrm>
              <a:off x="3553" y="2542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folHlink"/>
                  </a:solidFill>
                </a:rPr>
                <a:t>14</a:t>
              </a:r>
            </a:p>
          </p:txBody>
        </p:sp>
        <p:sp>
          <p:nvSpPr>
            <p:cNvPr id="24610" name="Line 72"/>
            <p:cNvSpPr>
              <a:spLocks noChangeShapeType="1"/>
            </p:cNvSpPr>
            <p:nvPr/>
          </p:nvSpPr>
          <p:spPr bwMode="auto">
            <a:xfrm flipH="1">
              <a:off x="3203" y="2296"/>
              <a:ext cx="118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11" name="Text Box 73"/>
            <p:cNvSpPr txBox="1">
              <a:spLocks noChangeArrowheads="1"/>
            </p:cNvSpPr>
            <p:nvPr/>
          </p:nvSpPr>
          <p:spPr bwMode="auto">
            <a:xfrm>
              <a:off x="576" y="1920"/>
              <a:ext cx="471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57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88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35</a:t>
              </a:r>
            </a:p>
          </p:txBody>
        </p:sp>
        <p:sp>
          <p:nvSpPr>
            <p:cNvPr id="24612" name="Text Box 74"/>
            <p:cNvSpPr txBox="1">
              <a:spLocks noChangeArrowheads="1"/>
            </p:cNvSpPr>
            <p:nvPr/>
          </p:nvSpPr>
          <p:spPr bwMode="auto">
            <a:xfrm>
              <a:off x="4896" y="1920"/>
              <a:ext cx="432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12</a:t>
              </a: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16</a:t>
              </a: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19</a:t>
              </a:r>
            </a:p>
          </p:txBody>
        </p:sp>
        <p:sp>
          <p:nvSpPr>
            <p:cNvPr id="24613" name="Rectangle 75"/>
            <p:cNvSpPr>
              <a:spLocks noChangeArrowheads="1"/>
            </p:cNvSpPr>
            <p:nvPr/>
          </p:nvSpPr>
          <p:spPr bwMode="auto">
            <a:xfrm>
              <a:off x="4032" y="3008"/>
              <a:ext cx="384" cy="3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Text Box 76"/>
            <p:cNvSpPr txBox="1">
              <a:spLocks noChangeArrowheads="1"/>
            </p:cNvSpPr>
            <p:nvPr/>
          </p:nvSpPr>
          <p:spPr bwMode="auto">
            <a:xfrm>
              <a:off x="1682" y="3066"/>
              <a:ext cx="2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21   25    31    40     29    56    </a:t>
              </a:r>
              <a:r>
                <a:rPr lang="en-US" sz="1800" b="1" dirty="0">
                  <a:solidFill>
                    <a:schemeClr val="folHlink"/>
                  </a:solidFill>
                </a:rPr>
                <a:t>14</a:t>
              </a:r>
            </a:p>
          </p:txBody>
        </p:sp>
      </p:grpSp>
      <p:sp>
        <p:nvSpPr>
          <p:cNvPr id="70" name="Rectangle 2">
            <a:extLst>
              <a:ext uri="{FF2B5EF4-FFF2-40B4-BE49-F238E27FC236}">
                <a16:creationId xmlns:a16="http://schemas.microsoft.com/office/drawing/2014/main" id="{E6BECFE1-D037-438B-89CD-698BF6A29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1"/>
            <a:ext cx="1028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 err="1"/>
              <a:t>Algoritmul</a:t>
            </a:r>
            <a:r>
              <a:rPr lang="en-US" kern="0" dirty="0"/>
              <a:t> </a:t>
            </a:r>
            <a:r>
              <a:rPr lang="en-US" i="1" kern="0" dirty="0"/>
              <a:t>Replacement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6019800"/>
            <a:ext cx="8534400" cy="304800"/>
          </a:xfrm>
        </p:spPr>
        <p:txBody>
          <a:bodyPr/>
          <a:lstStyle/>
          <a:p>
            <a:pPr marL="228600" indent="-228600" eaLnBrk="1" hangingPunct="1">
              <a:buSzTx/>
              <a:buFont typeface="Wingdings" pitchFamily="2" charset="2"/>
              <a:buChar char="n"/>
            </a:pPr>
            <a:endParaRPr lang="bg-BG" sz="2800">
              <a:sym typeface="Symbol" pitchFamily="18" charset="2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286000" y="1371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Intrare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                          Heap-Array                          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Rezultat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25606" name="Group 5"/>
          <p:cNvGrpSpPr>
            <a:grpSpLocks/>
          </p:cNvGrpSpPr>
          <p:nvPr/>
        </p:nvGrpSpPr>
        <p:grpSpPr bwMode="auto">
          <a:xfrm>
            <a:off x="2438400" y="2438400"/>
            <a:ext cx="7543800" cy="2908300"/>
            <a:chOff x="576" y="1536"/>
            <a:chExt cx="4752" cy="1832"/>
          </a:xfrm>
        </p:grpSpPr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1595" y="2993"/>
              <a:ext cx="2825" cy="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000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406" y="2993"/>
              <a:ext cx="1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811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3216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3622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4027" y="2993"/>
              <a:ext cx="2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4" name="Oval 13"/>
            <p:cNvSpPr>
              <a:spLocks noChangeArrowheads="1"/>
            </p:cNvSpPr>
            <p:nvPr/>
          </p:nvSpPr>
          <p:spPr bwMode="auto">
            <a:xfrm>
              <a:off x="2740" y="1536"/>
              <a:ext cx="363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2683" y="1608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35</a:t>
              </a:r>
            </a:p>
          </p:txBody>
        </p:sp>
        <p:sp>
          <p:nvSpPr>
            <p:cNvPr id="25616" name="Oval 15"/>
            <p:cNvSpPr>
              <a:spLocks noChangeArrowheads="1"/>
            </p:cNvSpPr>
            <p:nvPr/>
          </p:nvSpPr>
          <p:spPr bwMode="auto">
            <a:xfrm>
              <a:off x="2256" y="1948"/>
              <a:ext cx="363" cy="3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Oval 16"/>
            <p:cNvSpPr>
              <a:spLocks noChangeArrowheads="1"/>
            </p:cNvSpPr>
            <p:nvPr/>
          </p:nvSpPr>
          <p:spPr bwMode="auto">
            <a:xfrm>
              <a:off x="3275" y="1970"/>
              <a:ext cx="364" cy="3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Text Box 17"/>
            <p:cNvSpPr txBox="1">
              <a:spLocks noChangeArrowheads="1"/>
            </p:cNvSpPr>
            <p:nvPr/>
          </p:nvSpPr>
          <p:spPr bwMode="auto">
            <a:xfrm>
              <a:off x="3177" y="2037"/>
              <a:ext cx="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31</a:t>
              </a:r>
            </a:p>
          </p:txBody>
        </p:sp>
        <p:sp>
          <p:nvSpPr>
            <p:cNvPr id="25619" name="Oval 18"/>
            <p:cNvSpPr>
              <a:spLocks noChangeArrowheads="1"/>
            </p:cNvSpPr>
            <p:nvPr/>
          </p:nvSpPr>
          <p:spPr bwMode="auto">
            <a:xfrm>
              <a:off x="1924" y="2480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5620" name="Text Box 19"/>
            <p:cNvSpPr txBox="1">
              <a:spLocks noChangeArrowheads="1"/>
            </p:cNvSpPr>
            <p:nvPr/>
          </p:nvSpPr>
          <p:spPr bwMode="auto">
            <a:xfrm>
              <a:off x="1846" y="2561"/>
              <a:ext cx="5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40</a:t>
              </a:r>
            </a:p>
          </p:txBody>
        </p:sp>
        <p:sp>
          <p:nvSpPr>
            <p:cNvPr id="25621" name="Oval 20"/>
            <p:cNvSpPr>
              <a:spLocks noChangeArrowheads="1"/>
            </p:cNvSpPr>
            <p:nvPr/>
          </p:nvSpPr>
          <p:spPr bwMode="auto">
            <a:xfrm>
              <a:off x="2580" y="2453"/>
              <a:ext cx="364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Text Box 21"/>
            <p:cNvSpPr txBox="1">
              <a:spLocks noChangeArrowheads="1"/>
            </p:cNvSpPr>
            <p:nvPr/>
          </p:nvSpPr>
          <p:spPr bwMode="auto">
            <a:xfrm>
              <a:off x="2065" y="2012"/>
              <a:ext cx="7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25623" name="Text Box 22"/>
            <p:cNvSpPr txBox="1">
              <a:spLocks noChangeArrowheads="1"/>
            </p:cNvSpPr>
            <p:nvPr/>
          </p:nvSpPr>
          <p:spPr bwMode="auto">
            <a:xfrm>
              <a:off x="2526" y="2534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29</a:t>
              </a:r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568" y="2263"/>
              <a:ext cx="7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 flipH="1">
              <a:off x="2156" y="2256"/>
              <a:ext cx="15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 flipH="1">
              <a:off x="2542" y="1826"/>
              <a:ext cx="2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3085" y="1807"/>
              <a:ext cx="23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8" name="Oval 27"/>
            <p:cNvSpPr>
              <a:spLocks noChangeArrowheads="1"/>
            </p:cNvSpPr>
            <p:nvPr/>
          </p:nvSpPr>
          <p:spPr bwMode="auto">
            <a:xfrm>
              <a:off x="3007" y="2464"/>
              <a:ext cx="363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 sz="1800" b="1"/>
            </a:p>
          </p:txBody>
        </p:sp>
        <p:sp>
          <p:nvSpPr>
            <p:cNvPr id="25629" name="Text Box 28"/>
            <p:cNvSpPr txBox="1">
              <a:spLocks noChangeArrowheads="1"/>
            </p:cNvSpPr>
            <p:nvPr/>
          </p:nvSpPr>
          <p:spPr bwMode="auto">
            <a:xfrm>
              <a:off x="2958" y="2530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56</a:t>
              </a:r>
            </a:p>
          </p:txBody>
        </p:sp>
        <p:sp>
          <p:nvSpPr>
            <p:cNvPr id="25630" name="Oval 29"/>
            <p:cNvSpPr>
              <a:spLocks noChangeArrowheads="1"/>
            </p:cNvSpPr>
            <p:nvPr/>
          </p:nvSpPr>
          <p:spPr bwMode="auto">
            <a:xfrm>
              <a:off x="3607" y="2461"/>
              <a:ext cx="364" cy="36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Text Box 30"/>
            <p:cNvSpPr txBox="1">
              <a:spLocks noChangeArrowheads="1"/>
            </p:cNvSpPr>
            <p:nvPr/>
          </p:nvSpPr>
          <p:spPr bwMode="auto">
            <a:xfrm>
              <a:off x="3553" y="2542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14</a:t>
              </a:r>
            </a:p>
          </p:txBody>
        </p:sp>
        <p:sp>
          <p:nvSpPr>
            <p:cNvPr id="25632" name="Line 31"/>
            <p:cNvSpPr>
              <a:spLocks noChangeShapeType="1"/>
            </p:cNvSpPr>
            <p:nvPr/>
          </p:nvSpPr>
          <p:spPr bwMode="auto">
            <a:xfrm flipH="1">
              <a:off x="3203" y="2296"/>
              <a:ext cx="118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3" name="Text Box 32"/>
            <p:cNvSpPr txBox="1">
              <a:spLocks noChangeArrowheads="1"/>
            </p:cNvSpPr>
            <p:nvPr/>
          </p:nvSpPr>
          <p:spPr bwMode="auto">
            <a:xfrm>
              <a:off x="576" y="1920"/>
              <a:ext cx="471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 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...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57</a:t>
              </a:r>
            </a:p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88</a:t>
              </a:r>
            </a:p>
          </p:txBody>
        </p:sp>
        <p:sp>
          <p:nvSpPr>
            <p:cNvPr id="25634" name="Text Box 33"/>
            <p:cNvSpPr txBox="1">
              <a:spLocks noChangeArrowheads="1"/>
            </p:cNvSpPr>
            <p:nvPr/>
          </p:nvSpPr>
          <p:spPr bwMode="auto">
            <a:xfrm>
              <a:off x="4896" y="1920"/>
              <a:ext cx="432" cy="102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sz="2000" b="1">
                <a:solidFill>
                  <a:schemeClr val="tx2"/>
                </a:solidFill>
                <a:latin typeface="Book Antiqua" pitchFamily="18" charset="0"/>
              </a:endParaRP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12</a:t>
              </a: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16</a:t>
              </a: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19</a:t>
              </a:r>
            </a:p>
            <a:p>
              <a:pPr algn="ctr" eaLnBrk="1" hangingPunct="1"/>
              <a:r>
                <a:rPr lang="en-US" sz="2000" b="1">
                  <a:solidFill>
                    <a:schemeClr val="tx2"/>
                  </a:solidFill>
                  <a:latin typeface="Book Antiqua" pitchFamily="18" charset="0"/>
                </a:rPr>
                <a:t>21</a:t>
              </a:r>
            </a:p>
          </p:txBody>
        </p:sp>
        <p:sp>
          <p:nvSpPr>
            <p:cNvPr id="25635" name="Rectangle 34"/>
            <p:cNvSpPr>
              <a:spLocks noChangeArrowheads="1"/>
            </p:cNvSpPr>
            <p:nvPr/>
          </p:nvSpPr>
          <p:spPr bwMode="auto">
            <a:xfrm>
              <a:off x="4032" y="3008"/>
              <a:ext cx="384" cy="3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Text Box 35"/>
            <p:cNvSpPr txBox="1">
              <a:spLocks noChangeArrowheads="1"/>
            </p:cNvSpPr>
            <p:nvPr/>
          </p:nvSpPr>
          <p:spPr bwMode="auto">
            <a:xfrm>
              <a:off x="1682" y="3066"/>
              <a:ext cx="2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35   25    31    40     29    56    14</a:t>
              </a:r>
            </a:p>
          </p:txBody>
        </p:sp>
      </p:grpSp>
      <p:sp>
        <p:nvSpPr>
          <p:cNvPr id="36" name="Rectangle 2">
            <a:extLst>
              <a:ext uri="{FF2B5EF4-FFF2-40B4-BE49-F238E27FC236}">
                <a16:creationId xmlns:a16="http://schemas.microsoft.com/office/drawing/2014/main" id="{58109FC3-1C9B-4EA4-855F-34403A463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1"/>
            <a:ext cx="1028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 err="1"/>
              <a:t>Algoritmul</a:t>
            </a:r>
            <a:r>
              <a:rPr lang="en-US" kern="0" dirty="0"/>
              <a:t> </a:t>
            </a:r>
            <a:r>
              <a:rPr lang="en-US" i="1" kern="0" dirty="0"/>
              <a:t>Replacement Selection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467380"/>
            <a:ext cx="10439400" cy="523220"/>
          </a:xfrm>
        </p:spPr>
        <p:txBody>
          <a:bodyPr/>
          <a:lstStyle/>
          <a:p>
            <a:pPr eaLnBrk="1" hangingPunct="1"/>
            <a:r>
              <a:rPr lang="en-US" sz="2800" i="1" dirty="0"/>
              <a:t>Replacement Selection</a:t>
            </a:r>
            <a:r>
              <a:rPr lang="en-US" sz="2800" dirty="0"/>
              <a:t> – </a:t>
            </a:r>
            <a:r>
              <a:rPr lang="en-US" sz="2800" dirty="0" err="1"/>
              <a:t>analogia</a:t>
            </a:r>
            <a:r>
              <a:rPr lang="en-US" sz="2800" dirty="0"/>
              <a:t> cu plug de z</a:t>
            </a:r>
            <a:r>
              <a:rPr lang="vi-VN" sz="2800" dirty="0"/>
              <a:t>ă</a:t>
            </a:r>
            <a:r>
              <a:rPr lang="en-US" sz="2800" dirty="0"/>
              <a:t>pad</a:t>
            </a:r>
            <a:r>
              <a:rPr lang="vi-VN" sz="2800" dirty="0"/>
              <a:t>ă</a:t>
            </a:r>
            <a:endParaRPr lang="en-US" sz="2800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143000"/>
            <a:ext cx="10896600" cy="5410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Se pot forma </a:t>
            </a:r>
            <a:r>
              <a:rPr lang="en-US" sz="2800" dirty="0" err="1"/>
              <a:t>monotonii</a:t>
            </a:r>
            <a:r>
              <a:rPr lang="en-US" sz="2800" dirty="0"/>
              <a:t> </a:t>
            </a:r>
            <a:r>
              <a:rPr lang="en-US" sz="2800" dirty="0" err="1"/>
              <a:t>iniţiale</a:t>
            </a:r>
            <a:r>
              <a:rPr lang="en-US" sz="2800" dirty="0"/>
              <a:t> de </a:t>
            </a:r>
            <a:r>
              <a:rPr lang="en-US" sz="2800" dirty="0" err="1"/>
              <a:t>lungime</a:t>
            </a:r>
            <a:r>
              <a:rPr lang="en-US" sz="2800" dirty="0"/>
              <a:t>   </a:t>
            </a:r>
            <a:r>
              <a:rPr lang="en-US" sz="2800" i="1" dirty="0"/>
              <a:t>2 * q, </a:t>
            </a:r>
            <a:r>
              <a:rPr lang="en-US" sz="2800" dirty="0" err="1"/>
              <a:t>unde</a:t>
            </a:r>
            <a:r>
              <a:rPr lang="en-US" sz="2800" dirty="0"/>
              <a:t> </a:t>
            </a:r>
            <a:r>
              <a:rPr lang="en-US" sz="2800" i="1" dirty="0"/>
              <a:t>q </a:t>
            </a:r>
            <a:r>
              <a:rPr lang="en-US" sz="2800" dirty="0"/>
              <a:t>e </a:t>
            </a:r>
            <a:r>
              <a:rPr lang="en-US" sz="2800" dirty="0" err="1"/>
              <a:t>dimensiune</a:t>
            </a:r>
            <a:r>
              <a:rPr lang="en-US" sz="2800" dirty="0"/>
              <a:t> </a:t>
            </a:r>
            <a:r>
              <a:rPr lang="en-US" sz="2800" i="1" dirty="0"/>
              <a:t>buffer</a:t>
            </a:r>
            <a:r>
              <a:rPr lang="en-US" sz="2800" dirty="0"/>
              <a:t>-</a:t>
            </a:r>
            <a:r>
              <a:rPr lang="en-US" sz="2800" dirty="0" err="1"/>
              <a:t>ului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/>
            <a:endParaRPr lang="en-US" sz="2000" b="1" dirty="0"/>
          </a:p>
          <a:p>
            <a:pPr marL="228600" indent="-228600" eaLnBrk="1" hangingPunct="1"/>
            <a:r>
              <a:rPr lang="en-US" sz="2000" b="1" dirty="0"/>
              <a:t>Un plug de z</a:t>
            </a:r>
            <a:r>
              <a:rPr lang="vi-VN" sz="2000" b="1" dirty="0"/>
              <a:t>ă</a:t>
            </a:r>
            <a:r>
              <a:rPr lang="en-US" sz="2000" b="1" dirty="0"/>
              <a:t>pad</a:t>
            </a:r>
            <a:r>
              <a:rPr lang="vi-VN" sz="2000" b="1" dirty="0"/>
              <a:t>ă</a:t>
            </a:r>
            <a:r>
              <a:rPr lang="en-US" sz="2000" b="1" dirty="0"/>
              <a:t> cur</a:t>
            </a:r>
            <a:r>
              <a:rPr lang="vi-VN" sz="2000" b="1" dirty="0"/>
              <a:t>ă</a:t>
            </a:r>
            <a:r>
              <a:rPr lang="en-US" sz="2000" b="1" dirty="0"/>
              <a:t>ţ</a:t>
            </a:r>
            <a:r>
              <a:rPr lang="vi-VN" sz="2000" b="1" dirty="0"/>
              <a:t>ă </a:t>
            </a:r>
            <a:r>
              <a:rPr lang="en-US" sz="2000" b="1" dirty="0" err="1"/>
              <a:t>drumul</a:t>
            </a:r>
            <a:r>
              <a:rPr lang="en-US" sz="2000" b="1" dirty="0"/>
              <a:t> de z</a:t>
            </a:r>
            <a:r>
              <a:rPr lang="vi-VN" sz="2000" b="1" dirty="0"/>
              <a:t>ă</a:t>
            </a:r>
            <a:r>
              <a:rPr lang="en-US" sz="2000" b="1" dirty="0" err="1"/>
              <a:t>pada</a:t>
            </a:r>
            <a:r>
              <a:rPr lang="en-US" sz="2000" b="1" dirty="0"/>
              <a:t> </a:t>
            </a:r>
            <a:r>
              <a:rPr lang="en-US" sz="2000" b="1" dirty="0" err="1"/>
              <a:t>ce</a:t>
            </a:r>
            <a:r>
              <a:rPr lang="en-US" sz="2000" b="1" dirty="0"/>
              <a:t> cade </a:t>
            </a:r>
            <a:r>
              <a:rPr lang="en-US" sz="2000" b="1" dirty="0" err="1"/>
              <a:t>aleator</a:t>
            </a:r>
            <a:r>
              <a:rPr lang="en-US" sz="2000" b="1" dirty="0"/>
              <a:t> </a:t>
            </a:r>
            <a:r>
              <a:rPr lang="en-US" sz="2000" b="1" dirty="0" err="1"/>
              <a:t>peste</a:t>
            </a:r>
            <a:r>
              <a:rPr lang="en-US" sz="2000" b="1" dirty="0"/>
              <a:t> tot</a:t>
            </a:r>
          </a:p>
        </p:txBody>
      </p:sp>
      <p:pic>
        <p:nvPicPr>
          <p:cNvPr id="26629" name="Picture 49" descr="Plu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74676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00150"/>
            <a:ext cx="11353800" cy="5810250"/>
          </a:xfrm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dirty="0" err="1"/>
              <a:t>Deoarece</a:t>
            </a:r>
            <a:r>
              <a:rPr lang="en-US" sz="2800" dirty="0"/>
              <a:t> z</a:t>
            </a:r>
            <a:r>
              <a:rPr lang="vi-VN" sz="2800" dirty="0"/>
              <a:t>ă</a:t>
            </a:r>
            <a:r>
              <a:rPr lang="en-US" sz="2800" dirty="0" err="1"/>
              <a:t>pada</a:t>
            </a:r>
            <a:r>
              <a:rPr lang="en-US" sz="2800" dirty="0"/>
              <a:t> cade cu </a:t>
            </a:r>
            <a:r>
              <a:rPr lang="en-US" sz="2800" dirty="0" err="1"/>
              <a:t>vitez</a:t>
            </a:r>
            <a:r>
              <a:rPr lang="vi-VN" sz="2800" dirty="0"/>
              <a:t>ă</a:t>
            </a:r>
            <a:r>
              <a:rPr lang="en-US" sz="2800" dirty="0"/>
              <a:t> constant</a:t>
            </a:r>
            <a:r>
              <a:rPr lang="vi-VN" sz="2800" dirty="0"/>
              <a:t>ă</a:t>
            </a:r>
            <a:r>
              <a:rPr lang="en-US" sz="2800" dirty="0"/>
              <a:t>, </a:t>
            </a:r>
            <a:r>
              <a:rPr lang="en-US" sz="2800" dirty="0" err="1"/>
              <a:t>aceast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situaţie</a:t>
            </a:r>
            <a:r>
              <a:rPr lang="en-US" sz="2800" dirty="0"/>
              <a:t> </a:t>
            </a:r>
            <a:r>
              <a:rPr lang="en-US" sz="2800" dirty="0" err="1"/>
              <a:t>stabil</a:t>
            </a:r>
            <a:r>
              <a:rPr lang="vi-VN" sz="2800" dirty="0"/>
              <a:t>ă </a:t>
            </a:r>
            <a:r>
              <a:rPr lang="en-US" sz="2800" dirty="0"/>
              <a:t>nu se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modifica</a:t>
            </a:r>
            <a:r>
              <a:rPr lang="en-US" sz="2800" dirty="0"/>
              <a:t>:</a:t>
            </a:r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Char char="n"/>
            </a:pPr>
            <a:endParaRPr lang="en-US" sz="2000" dirty="0"/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Char char="n"/>
            </a:pPr>
            <a:endParaRPr lang="en-US" sz="2000" dirty="0"/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Char char="n"/>
            </a:pPr>
            <a:endParaRPr lang="en-US" sz="2000" dirty="0"/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Char char="n"/>
            </a:pPr>
            <a:endParaRPr lang="en-US" sz="2000" dirty="0"/>
          </a:p>
          <a:p>
            <a:pPr marL="228600" indent="-228600" eaLnBrk="1" hangingPunct="1">
              <a:lnSpc>
                <a:spcPct val="80000"/>
              </a:lnSpc>
            </a:pPr>
            <a:endParaRPr lang="en-US" sz="2200" dirty="0"/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2200" dirty="0"/>
              <a:t>• </a:t>
            </a:r>
            <a:r>
              <a:rPr lang="en-US" sz="2200" dirty="0" err="1"/>
              <a:t>Dreptunghiul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t</a:t>
            </a:r>
            <a:r>
              <a:rPr lang="vi-VN" sz="2200" dirty="0"/>
              <a:t>ă</a:t>
            </a:r>
            <a:r>
              <a:rPr lang="en-US" sz="2200" dirty="0" err="1"/>
              <a:t>iat</a:t>
            </a:r>
            <a:r>
              <a:rPr lang="en-US" sz="2200" dirty="0"/>
              <a:t> </a:t>
            </a:r>
            <a:r>
              <a:rPr lang="en-US" sz="2200" dirty="0" err="1"/>
              <a:t>pe</a:t>
            </a:r>
            <a:r>
              <a:rPr lang="en-US" sz="2200" dirty="0"/>
              <a:t> </a:t>
            </a:r>
            <a:r>
              <a:rPr lang="en-US" sz="2200" dirty="0" err="1"/>
              <a:t>jum</a:t>
            </a:r>
            <a:r>
              <a:rPr lang="vi-VN" sz="2200" dirty="0"/>
              <a:t>ă</a:t>
            </a:r>
            <a:r>
              <a:rPr lang="en-US" sz="2200" dirty="0" err="1"/>
              <a:t>tate</a:t>
            </a:r>
            <a:r>
              <a:rPr lang="en-US" sz="2200" dirty="0"/>
              <a:t> de </a:t>
            </a:r>
            <a:r>
              <a:rPr lang="en-US" sz="2200" dirty="0" err="1"/>
              <a:t>linia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reprezint</a:t>
            </a:r>
            <a:r>
              <a:rPr lang="vi-VN" sz="2200" dirty="0"/>
              <a:t>ă </a:t>
            </a:r>
            <a:r>
              <a:rPr lang="en-US" sz="2200" dirty="0"/>
              <a:t> </a:t>
            </a:r>
            <a:r>
              <a:rPr lang="en-US" sz="2200" dirty="0" err="1"/>
              <a:t>nivelul</a:t>
            </a:r>
            <a:r>
              <a:rPr lang="en-US" sz="2200" dirty="0"/>
              <a:t> actual al z</a:t>
            </a:r>
            <a:r>
              <a:rPr lang="vi-VN" sz="2200" dirty="0"/>
              <a:t>ă</a:t>
            </a:r>
            <a:r>
              <a:rPr lang="en-US" sz="2200" dirty="0" err="1"/>
              <a:t>pezii</a:t>
            </a:r>
            <a:endParaRPr lang="en-US" sz="2200" dirty="0"/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2200" dirty="0"/>
              <a:t>• </a:t>
            </a:r>
            <a:r>
              <a:rPr lang="en-US" sz="2200" dirty="0" err="1"/>
              <a:t>Nivelul</a:t>
            </a:r>
            <a:r>
              <a:rPr lang="en-US" sz="2200" dirty="0"/>
              <a:t> actual al z</a:t>
            </a:r>
            <a:r>
              <a:rPr lang="vi-VN" sz="2200" dirty="0"/>
              <a:t>ă</a:t>
            </a:r>
            <a:r>
              <a:rPr lang="en-US" sz="2200" dirty="0" err="1"/>
              <a:t>pezii</a:t>
            </a:r>
            <a:r>
              <a:rPr lang="en-US" sz="2200" dirty="0"/>
              <a:t> </a:t>
            </a:r>
            <a:r>
              <a:rPr lang="en-US" sz="2200" dirty="0" err="1"/>
              <a:t>reprezint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elementele</a:t>
            </a:r>
            <a:r>
              <a:rPr lang="en-US" sz="2200" dirty="0"/>
              <a:t> din </a:t>
            </a:r>
            <a:r>
              <a:rPr lang="en-US" sz="2200" dirty="0" err="1"/>
              <a:t>memorie</a:t>
            </a:r>
            <a:endParaRPr lang="en-US" sz="2200" dirty="0"/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2200" dirty="0"/>
              <a:t>• Dup</a:t>
            </a:r>
            <a:r>
              <a:rPr lang="vi-VN" sz="2200" dirty="0"/>
              <a:t>ă</a:t>
            </a:r>
            <a:r>
              <a:rPr lang="en-US" sz="2200" dirty="0"/>
              <a:t> o </a:t>
            </a:r>
            <a:r>
              <a:rPr lang="en-US" sz="2200" dirty="0" err="1"/>
              <a:t>parcurgere</a:t>
            </a:r>
            <a:r>
              <a:rPr lang="en-US" sz="2200" dirty="0"/>
              <a:t> nu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z</a:t>
            </a:r>
            <a:r>
              <a:rPr lang="vi-VN" sz="2200" dirty="0"/>
              <a:t>ă</a:t>
            </a:r>
            <a:r>
              <a:rPr lang="en-US" sz="2200" dirty="0"/>
              <a:t>pad</a:t>
            </a:r>
            <a:r>
              <a:rPr lang="vi-VN" sz="2200" dirty="0"/>
              <a:t>ă</a:t>
            </a:r>
            <a:r>
              <a:rPr lang="en-US" sz="2200" dirty="0"/>
              <a:t> din </a:t>
            </a:r>
            <a:r>
              <a:rPr lang="en-US" sz="2200" dirty="0" err="1"/>
              <a:t>tura</a:t>
            </a:r>
            <a:r>
              <a:rPr lang="en-US" sz="2200" dirty="0"/>
              <a:t> precedent</a:t>
            </a:r>
            <a:r>
              <a:rPr lang="vi-VN" sz="2200" dirty="0"/>
              <a:t>ă</a:t>
            </a:r>
            <a:endParaRPr lang="en-US" sz="2200" dirty="0"/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2200" dirty="0"/>
              <a:t>• Un </a:t>
            </a:r>
            <a:r>
              <a:rPr lang="en-US" sz="2200" dirty="0" err="1"/>
              <a:t>subşir</a:t>
            </a:r>
            <a:r>
              <a:rPr lang="en-US" sz="2200" dirty="0"/>
              <a:t> s-a </a:t>
            </a:r>
            <a:r>
              <a:rPr lang="en-US" sz="2200" dirty="0" err="1"/>
              <a:t>sortat</a:t>
            </a:r>
            <a:r>
              <a:rPr lang="en-US" sz="2200" dirty="0"/>
              <a:t>, </a:t>
            </a:r>
            <a:r>
              <a:rPr lang="en-US" sz="2200" dirty="0" err="1"/>
              <a:t>urmeaz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sortarea</a:t>
            </a:r>
            <a:r>
              <a:rPr lang="en-US" sz="2200" dirty="0"/>
              <a:t> </a:t>
            </a:r>
            <a:r>
              <a:rPr lang="en-US" sz="2200" dirty="0" err="1"/>
              <a:t>unui</a:t>
            </a:r>
            <a:r>
              <a:rPr lang="en-US" sz="2200" dirty="0"/>
              <a:t> </a:t>
            </a:r>
            <a:r>
              <a:rPr lang="en-US" sz="2200" dirty="0" err="1"/>
              <a:t>nou</a:t>
            </a:r>
            <a:r>
              <a:rPr lang="en-US" sz="2200" dirty="0"/>
              <a:t> </a:t>
            </a:r>
            <a:r>
              <a:rPr lang="en-US" sz="2200" dirty="0" err="1"/>
              <a:t>subşir</a:t>
            </a:r>
            <a:r>
              <a:rPr lang="en-US" sz="2200" dirty="0"/>
              <a:t>.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2200" dirty="0"/>
              <a:t>• </a:t>
            </a:r>
            <a:r>
              <a:rPr lang="en-US" sz="2200" dirty="0" err="1"/>
              <a:t>Volumul</a:t>
            </a:r>
            <a:r>
              <a:rPr lang="en-US" sz="2200" dirty="0"/>
              <a:t> de z</a:t>
            </a:r>
            <a:r>
              <a:rPr lang="vi-VN" sz="2200" dirty="0"/>
              <a:t>ă</a:t>
            </a:r>
            <a:r>
              <a:rPr lang="en-US" sz="2200" dirty="0"/>
              <a:t>pad</a:t>
            </a:r>
            <a:r>
              <a:rPr lang="vi-VN" sz="2200" dirty="0"/>
              <a:t>ă î</a:t>
            </a:r>
            <a:r>
              <a:rPr lang="en-US" sz="2200" dirty="0" err="1"/>
              <a:t>ndep</a:t>
            </a:r>
            <a:r>
              <a:rPr lang="vi-VN" sz="2200" dirty="0"/>
              <a:t>ă</a:t>
            </a:r>
            <a:r>
              <a:rPr lang="en-US" sz="2200" dirty="0" err="1"/>
              <a:t>rtat</a:t>
            </a:r>
            <a:r>
              <a:rPr lang="en-US" sz="2200" dirty="0"/>
              <a:t> la o </a:t>
            </a:r>
            <a:r>
              <a:rPr lang="en-US" sz="2200" dirty="0" err="1"/>
              <a:t>trecere</a:t>
            </a:r>
            <a:r>
              <a:rPr lang="en-US" sz="2200" dirty="0"/>
              <a:t> (</a:t>
            </a:r>
            <a:r>
              <a:rPr lang="en-US" sz="2200" dirty="0" err="1"/>
              <a:t>adic</a:t>
            </a:r>
            <a:r>
              <a:rPr lang="vi-VN" sz="2200" dirty="0"/>
              <a:t>ă</a:t>
            </a:r>
            <a:r>
              <a:rPr lang="en-US" sz="2200" dirty="0"/>
              <a:t>, </a:t>
            </a:r>
            <a:r>
              <a:rPr lang="en-US" sz="2200" dirty="0" err="1"/>
              <a:t>lungimea</a:t>
            </a:r>
            <a:r>
              <a:rPr lang="en-US" sz="2200" dirty="0"/>
              <a:t> </a:t>
            </a:r>
            <a:r>
              <a:rPr lang="en-US" sz="2200" dirty="0" err="1"/>
              <a:t>unui</a:t>
            </a:r>
            <a:r>
              <a:rPr lang="en-US" sz="2200" dirty="0"/>
              <a:t> </a:t>
            </a:r>
            <a:r>
              <a:rPr lang="en-US" sz="2200" dirty="0" err="1"/>
              <a:t>subşir</a:t>
            </a:r>
            <a:r>
              <a:rPr lang="en-US" sz="2200" dirty="0"/>
              <a:t>)</a:t>
            </a:r>
            <a:r>
              <a:rPr lang="vi-VN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de </a:t>
            </a:r>
            <a:r>
              <a:rPr lang="en-US" sz="2200" dirty="0" err="1"/>
              <a:t>dou</a:t>
            </a:r>
            <a:r>
              <a:rPr lang="vi-VN" sz="2200" dirty="0"/>
              <a:t>ă </a:t>
            </a:r>
            <a:r>
              <a:rPr lang="en-US" sz="2200" dirty="0" err="1"/>
              <a:t>ori</a:t>
            </a:r>
            <a:r>
              <a:rPr lang="en-US" sz="2200" dirty="0"/>
              <a:t> </a:t>
            </a:r>
            <a:r>
              <a:rPr lang="en-US" sz="2200" dirty="0" err="1"/>
              <a:t>cantitatea</a:t>
            </a:r>
            <a:r>
              <a:rPr lang="en-US" sz="2200" dirty="0"/>
              <a:t> de z</a:t>
            </a:r>
            <a:r>
              <a:rPr lang="vi-VN" sz="2200" dirty="0"/>
              <a:t>ă</a:t>
            </a:r>
            <a:r>
              <a:rPr lang="en-US" sz="2200" dirty="0"/>
              <a:t>pad</a:t>
            </a:r>
            <a:r>
              <a:rPr lang="vi-VN" sz="2200" dirty="0"/>
              <a:t>ă </a:t>
            </a:r>
            <a:r>
              <a:rPr lang="en-US" sz="2200" dirty="0"/>
              <a:t> existent</a:t>
            </a:r>
            <a:r>
              <a:rPr lang="vi-VN" sz="2200" dirty="0"/>
              <a:t>ă </a:t>
            </a:r>
            <a:r>
              <a:rPr lang="en-US" sz="2200" dirty="0"/>
              <a:t> </a:t>
            </a:r>
            <a:r>
              <a:rPr lang="en-US" sz="2200" dirty="0" err="1"/>
              <a:t>pe</a:t>
            </a:r>
            <a:r>
              <a:rPr lang="en-US" sz="2200" dirty="0"/>
              <a:t> drum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orice</a:t>
            </a:r>
            <a:r>
              <a:rPr lang="en-US" sz="2200" dirty="0"/>
              <a:t> moment de </a:t>
            </a:r>
            <a:r>
              <a:rPr lang="en-US" sz="2200" dirty="0" err="1"/>
              <a:t>timp</a:t>
            </a:r>
            <a:r>
              <a:rPr lang="en-US" sz="2200" dirty="0"/>
              <a:t>.</a:t>
            </a:r>
          </a:p>
        </p:txBody>
      </p:sp>
      <p:pic>
        <p:nvPicPr>
          <p:cNvPr id="27653" name="Picture 5" descr="Plug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33651"/>
            <a:ext cx="84280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270501" y="1955800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chemeClr val="hlink"/>
                </a:solidFill>
                <a:latin typeface="Book Antiqua" pitchFamily="18" charset="0"/>
              </a:rPr>
              <a:t>Ninsoare</a:t>
            </a:r>
            <a:endParaRPr lang="bg-BG" dirty="0">
              <a:solidFill>
                <a:schemeClr val="hlink"/>
              </a:solidFill>
              <a:latin typeface="Book Antiqua" pitchFamily="18" charset="0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895600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4614863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5045075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5475288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5905500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6334125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6764338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7194550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7624763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8054975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8485188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8915400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3324225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3754438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4184650" y="24003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4136300" y="3289663"/>
            <a:ext cx="360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Lungimea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total</a:t>
            </a:r>
            <a:r>
              <a:rPr lang="vi-VN" sz="20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drumului</a:t>
            </a:r>
            <a:endParaRPr lang="bg-BG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2819400" y="3505200"/>
            <a:ext cx="152400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7543800" y="3524250"/>
            <a:ext cx="142875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EBE3D4FC-7869-4935-A8DB-C2622702E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7380"/>
            <a:ext cx="1043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sz="2800" i="1" kern="0"/>
              <a:t>Replacement Selection</a:t>
            </a:r>
            <a:r>
              <a:rPr lang="en-US" sz="2800" kern="0"/>
              <a:t> – analogia cu plug de z</a:t>
            </a:r>
            <a:r>
              <a:rPr lang="vi-VN" sz="2800" kern="0"/>
              <a:t>ă</a:t>
            </a:r>
            <a:r>
              <a:rPr lang="en-US" sz="2800" kern="0"/>
              <a:t>pad</a:t>
            </a:r>
            <a:r>
              <a:rPr lang="vi-VN" sz="2800" kern="0"/>
              <a:t>ă</a:t>
            </a:r>
            <a:endParaRPr lang="en-US" sz="2800" kern="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496670"/>
            <a:ext cx="10134600" cy="646331"/>
          </a:xfrm>
        </p:spPr>
        <p:txBody>
          <a:bodyPr/>
          <a:lstStyle/>
          <a:p>
            <a:pPr eaLnBrk="1" hangingPunct="1"/>
            <a:r>
              <a:rPr lang="en-US" dirty="0"/>
              <a:t>I/O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extern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828800"/>
            <a:ext cx="11506200" cy="4535578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dirty="0"/>
              <a:t>… </a:t>
            </a:r>
            <a:r>
              <a:rPr lang="en-US" dirty="0" err="1"/>
              <a:t>monotonii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lungi </a:t>
            </a:r>
            <a:r>
              <a:rPr lang="en-US" dirty="0" err="1"/>
              <a:t>înseamn</a:t>
            </a:r>
            <a:r>
              <a:rPr lang="vi-VN" dirty="0"/>
              <a:t>ă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puţini</a:t>
            </a:r>
            <a:r>
              <a:rPr lang="en-US" dirty="0"/>
              <a:t> </a:t>
            </a:r>
            <a:r>
              <a:rPr lang="en-US" dirty="0" err="1"/>
              <a:t>paşi</a:t>
            </a:r>
            <a:r>
              <a:rPr lang="en-US" dirty="0"/>
              <a:t> de </a:t>
            </a:r>
            <a:r>
              <a:rPr lang="en-US" dirty="0" err="1"/>
              <a:t>sortare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Am </a:t>
            </a:r>
            <a:r>
              <a:rPr lang="en-US" dirty="0" err="1"/>
              <a:t>considerat</a:t>
            </a:r>
            <a:r>
              <a:rPr lang="en-US" dirty="0"/>
              <a:t> c</a:t>
            </a:r>
            <a:r>
              <a:rPr lang="vi-VN" dirty="0"/>
              <a:t>ă</a:t>
            </a:r>
            <a:r>
              <a:rPr lang="en-US" dirty="0"/>
              <a:t> se </a:t>
            </a:r>
            <a:r>
              <a:rPr lang="en-US" dirty="0" err="1"/>
              <a:t>citeşte</a:t>
            </a:r>
            <a:r>
              <a:rPr lang="en-US" dirty="0"/>
              <a:t>/</a:t>
            </a:r>
            <a:r>
              <a:rPr lang="en-US" dirty="0" err="1"/>
              <a:t>scrie</a:t>
            </a:r>
            <a:r>
              <a:rPr lang="en-US" dirty="0"/>
              <a:t> o </a:t>
            </a:r>
            <a:r>
              <a:rPr lang="en-US" dirty="0" err="1"/>
              <a:t>pagin</a:t>
            </a:r>
            <a:r>
              <a:rPr lang="vi-VN" dirty="0"/>
              <a:t>ă</a:t>
            </a:r>
            <a:r>
              <a:rPr lang="en-US" dirty="0"/>
              <a:t> la un moment dat.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realitate</a:t>
            </a:r>
            <a:r>
              <a:rPr lang="en-US" dirty="0"/>
              <a:t> se </a:t>
            </a:r>
            <a:r>
              <a:rPr lang="en-US" dirty="0" err="1"/>
              <a:t>citeşte</a:t>
            </a:r>
            <a:r>
              <a:rPr lang="en-US" dirty="0"/>
              <a:t> un </a:t>
            </a:r>
            <a:r>
              <a:rPr lang="en-US" i="1" u="sng" dirty="0">
                <a:solidFill>
                  <a:schemeClr val="folHlink"/>
                </a:solidFill>
              </a:rPr>
              <a:t>bloc</a:t>
            </a:r>
            <a:r>
              <a:rPr lang="en-US" i="1" dirty="0">
                <a:solidFill>
                  <a:schemeClr val="folHlink"/>
                </a:solidFill>
              </a:rPr>
              <a:t> </a:t>
            </a:r>
            <a:r>
              <a:rPr lang="en-US" dirty="0"/>
              <a:t>de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secvenţiale</a:t>
            </a:r>
            <a:r>
              <a:rPr lang="en-US" dirty="0"/>
              <a:t>!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i="1" dirty="0"/>
              <a:t>buffer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rezerva</a:t>
            </a:r>
            <a:r>
              <a:rPr lang="en-US" dirty="0"/>
              <a:t> </a:t>
            </a:r>
            <a:r>
              <a:rPr lang="en-US" dirty="0" err="1"/>
              <a:t>câte</a:t>
            </a:r>
            <a:r>
              <a:rPr lang="en-US" dirty="0"/>
              <a:t> un </a:t>
            </a:r>
            <a:r>
              <a:rPr lang="en-US" i="1" dirty="0">
                <a:solidFill>
                  <a:schemeClr val="folHlink"/>
                </a:solidFill>
              </a:rPr>
              <a:t>bloc</a:t>
            </a:r>
            <a:r>
              <a:rPr lang="en-US" i="1" dirty="0"/>
              <a:t> </a:t>
            </a:r>
            <a:r>
              <a:rPr lang="en-US" dirty="0"/>
              <a:t>de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reduce </a:t>
            </a:r>
            <a:r>
              <a:rPr lang="en-US" dirty="0" err="1"/>
              <a:t>num</a:t>
            </a:r>
            <a:r>
              <a:rPr lang="vi-VN" dirty="0"/>
              <a:t>ă</a:t>
            </a:r>
            <a:r>
              <a:rPr lang="en-US" dirty="0" err="1"/>
              <a:t>rul</a:t>
            </a:r>
            <a:r>
              <a:rPr lang="en-US" dirty="0"/>
              <a:t> de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disponibile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sortare</a:t>
            </a:r>
            <a:r>
              <a:rPr lang="en-US" dirty="0"/>
              <a:t> intern</a:t>
            </a:r>
            <a:r>
              <a:rPr lang="vi-VN" dirty="0"/>
              <a:t>ă</a:t>
            </a:r>
            <a:endParaRPr lang="en-US" dirty="0"/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practic</a:t>
            </a:r>
            <a:r>
              <a:rPr lang="vi-VN" dirty="0"/>
              <a:t>ă</a:t>
            </a:r>
            <a:r>
              <a:rPr lang="en-US" dirty="0"/>
              <a:t>,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tabelelor</a:t>
            </a:r>
            <a:r>
              <a:rPr lang="en-US" dirty="0"/>
              <a:t> se </a:t>
            </a:r>
            <a:r>
              <a:rPr lang="en-US" dirty="0" err="1"/>
              <a:t>sorteaz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 </a:t>
            </a:r>
            <a:r>
              <a:rPr lang="en-US" dirty="0">
                <a:solidFill>
                  <a:schemeClr val="folHlink"/>
                </a:solidFill>
              </a:rPr>
              <a:t>2-3 </a:t>
            </a:r>
            <a:r>
              <a:rPr lang="en-US" dirty="0" err="1">
                <a:solidFill>
                  <a:schemeClr val="folHlink"/>
                </a:solidFill>
              </a:rPr>
              <a:t>paşi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/>
              <a:t>.</a:t>
            </a:r>
          </a:p>
          <a:p>
            <a:pPr marL="749300" lvl="1" indent="-177800" eaLnBrk="1" hangingPunct="1">
              <a:buSzPct val="75000"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53999"/>
            <a:ext cx="10668000" cy="646331"/>
          </a:xfrm>
        </p:spPr>
        <p:txBody>
          <a:bodyPr/>
          <a:lstStyle/>
          <a:p>
            <a:pPr eaLnBrk="1" hangingPunct="1"/>
            <a:r>
              <a:rPr lang="en-US" dirty="0" err="1"/>
              <a:t>Num</a:t>
            </a:r>
            <a:r>
              <a:rPr lang="vi-VN" dirty="0"/>
              <a:t>ă</a:t>
            </a:r>
            <a:r>
              <a:rPr lang="en-US" dirty="0"/>
              <a:t>r de </a:t>
            </a:r>
            <a:r>
              <a:rPr lang="en-US" dirty="0" err="1"/>
              <a:t>paşi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optimizat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867400"/>
            <a:ext cx="11125200" cy="609600"/>
          </a:xfrm>
        </p:spPr>
        <p:txBody>
          <a:bodyPr/>
          <a:lstStyle/>
          <a:p>
            <a:pPr marL="228600" indent="-228600">
              <a:spcBef>
                <a:spcPct val="0"/>
              </a:spcBef>
              <a:buClrTx/>
              <a:buSzTx/>
              <a:buFont typeface="Monotype Sorts"/>
              <a:buChar char="*"/>
            </a:pP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Dimensiune</a:t>
            </a:r>
            <a:r>
              <a:rPr lang="en-US" sz="2800" i="1" dirty="0">
                <a:solidFill>
                  <a:schemeClr val="folHlink"/>
                </a:solidFill>
              </a:rPr>
              <a:t> bloc = 32,  </a:t>
            </a:r>
            <a:r>
              <a:rPr lang="en-US" sz="2800" i="1" dirty="0" err="1">
                <a:solidFill>
                  <a:schemeClr val="folHlink"/>
                </a:solidFill>
              </a:rPr>
              <a:t>pasul</a:t>
            </a: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iniţial</a:t>
            </a:r>
            <a:r>
              <a:rPr lang="en-US" sz="2800" i="1" dirty="0">
                <a:solidFill>
                  <a:schemeClr val="folHlink"/>
                </a:solidFill>
              </a:rPr>
              <a:t> produce </a:t>
            </a:r>
            <a:r>
              <a:rPr lang="en-US" sz="2800" i="1" dirty="0" err="1">
                <a:solidFill>
                  <a:schemeClr val="folHlink"/>
                </a:solidFill>
              </a:rPr>
              <a:t>subşiruri</a:t>
            </a:r>
            <a:r>
              <a:rPr lang="en-US" sz="2800" i="1" dirty="0">
                <a:solidFill>
                  <a:schemeClr val="folHlink"/>
                </a:solidFill>
              </a:rPr>
              <a:t> de </a:t>
            </a:r>
            <a:r>
              <a:rPr lang="en-US" sz="2800" i="1" dirty="0" err="1">
                <a:solidFill>
                  <a:schemeClr val="folHlink"/>
                </a:solidFill>
              </a:rPr>
              <a:t>dimensiune</a:t>
            </a:r>
            <a:r>
              <a:rPr lang="en-US" sz="2800" i="1" dirty="0">
                <a:solidFill>
                  <a:schemeClr val="folHlink"/>
                </a:solidFill>
              </a:rPr>
              <a:t> 2B. </a:t>
            </a:r>
            <a:endParaRPr lang="en-US" dirty="0">
              <a:solidFill>
                <a:schemeClr val="folHlink"/>
              </a:solidFill>
            </a:endParaRPr>
          </a:p>
        </p:txBody>
      </p:sp>
      <p:graphicFrame>
        <p:nvGraphicFramePr>
          <p:cNvPr id="29701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880581"/>
              </p:ext>
            </p:extLst>
          </p:nvPr>
        </p:nvGraphicFramePr>
        <p:xfrm>
          <a:off x="2476500" y="1524000"/>
          <a:ext cx="7810500" cy="41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813548" imgH="4160520" progId="Word.Document.8">
                  <p:embed/>
                </p:oleObj>
              </mc:Choice>
              <mc:Fallback>
                <p:oleObj name="Document" r:id="rId2" imgW="7813548" imgH="4160520" progId="Word.Document.8">
                  <p:embed/>
                  <p:pic>
                    <p:nvPicPr>
                      <p:cNvPr id="29701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524000"/>
                        <a:ext cx="7810500" cy="414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51578" y="426407"/>
            <a:ext cx="10285412" cy="646331"/>
          </a:xfrm>
        </p:spPr>
        <p:txBody>
          <a:bodyPr/>
          <a:lstStyle/>
          <a:p>
            <a:pPr eaLnBrk="1" hangingPunct="1"/>
            <a:r>
              <a:rPr lang="en-US" dirty="0"/>
              <a:t>Double Buffering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703386"/>
            <a:ext cx="11353800" cy="4621214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/>
              <a:t>Pentru</a:t>
            </a:r>
            <a:r>
              <a:rPr lang="en-US" sz="2800" dirty="0"/>
              <a:t> a reduce </a:t>
            </a:r>
            <a:r>
              <a:rPr lang="en-US" sz="2800" dirty="0" err="1"/>
              <a:t>timpul</a:t>
            </a:r>
            <a:r>
              <a:rPr lang="en-US" sz="2800" dirty="0"/>
              <a:t> de </a:t>
            </a:r>
            <a:r>
              <a:rPr lang="en-US" sz="2800" dirty="0" err="1"/>
              <a:t>citire</a:t>
            </a:r>
            <a:r>
              <a:rPr lang="en-US" sz="2800" dirty="0"/>
              <a:t>/</a:t>
            </a:r>
            <a:r>
              <a:rPr lang="en-US" sz="2800" dirty="0" err="1"/>
              <a:t>scriere</a:t>
            </a:r>
            <a:r>
              <a:rPr lang="en-US" sz="2800" dirty="0"/>
              <a:t>, se pot </a:t>
            </a:r>
            <a:r>
              <a:rPr lang="en-US" sz="2800" dirty="0" err="1"/>
              <a:t>folosi</a:t>
            </a:r>
            <a:r>
              <a:rPr lang="en-US" sz="2800" dirty="0"/>
              <a:t> </a:t>
            </a:r>
            <a:r>
              <a:rPr lang="en-US" sz="2800" dirty="0" err="1"/>
              <a:t>pagini</a:t>
            </a:r>
            <a:r>
              <a:rPr lang="en-US" sz="2800" dirty="0"/>
              <a:t> </a:t>
            </a:r>
            <a:r>
              <a:rPr lang="en-US" sz="2800" dirty="0" err="1"/>
              <a:t>suplimentare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citire</a:t>
            </a:r>
            <a:r>
              <a:rPr lang="en-US" sz="2800" dirty="0"/>
              <a:t>/</a:t>
            </a:r>
            <a:r>
              <a:rPr lang="en-US" sz="2800" dirty="0" err="1"/>
              <a:t>scriere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avans</a:t>
            </a:r>
            <a:r>
              <a:rPr lang="en-US" sz="2800" dirty="0"/>
              <a:t> (</a:t>
            </a:r>
            <a:r>
              <a:rPr lang="en-US" sz="2800" i="1" dirty="0" err="1">
                <a:solidFill>
                  <a:schemeClr val="folHlink"/>
                </a:solidFill>
              </a:rPr>
              <a:t>prefetch</a:t>
            </a:r>
            <a:r>
              <a:rPr lang="en-US" sz="2800" dirty="0"/>
              <a:t>). 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Potential,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mulţi</a:t>
            </a:r>
            <a:r>
              <a:rPr lang="en-US" sz="2400" dirty="0"/>
              <a:t> </a:t>
            </a:r>
            <a:r>
              <a:rPr lang="en-US" sz="2400" dirty="0" err="1"/>
              <a:t>paşi</a:t>
            </a:r>
            <a:r>
              <a:rPr lang="en-US" sz="2400" dirty="0"/>
              <a:t>;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practic</a:t>
            </a:r>
            <a:r>
              <a:rPr lang="vi-VN" sz="2400" dirty="0"/>
              <a:t>ă</a:t>
            </a:r>
            <a:r>
              <a:rPr lang="en-US" sz="2400" dirty="0"/>
              <a:t>, </a:t>
            </a:r>
            <a:r>
              <a:rPr lang="en-US" sz="2400" dirty="0" err="1"/>
              <a:t>majoritatea</a:t>
            </a:r>
            <a:r>
              <a:rPr lang="en-US" sz="2400" dirty="0"/>
              <a:t> </a:t>
            </a:r>
            <a:r>
              <a:rPr lang="en-US" sz="2400" dirty="0" err="1"/>
              <a:t>tabelelor</a:t>
            </a:r>
            <a:r>
              <a:rPr lang="en-US" sz="2400" dirty="0"/>
              <a:t> </a:t>
            </a:r>
            <a:r>
              <a:rPr lang="en-US" sz="2400" dirty="0" err="1"/>
              <a:t>continu</a:t>
            </a:r>
            <a:r>
              <a:rPr lang="vi-VN" sz="2400" dirty="0"/>
              <a:t>ă </a:t>
            </a:r>
            <a:r>
              <a:rPr lang="en-US" sz="2400" dirty="0"/>
              <a:t> s</a:t>
            </a:r>
            <a:r>
              <a:rPr lang="vi-VN" sz="2400" dirty="0"/>
              <a:t>ă </a:t>
            </a:r>
            <a:r>
              <a:rPr lang="en-US" sz="2400" dirty="0"/>
              <a:t>se </a:t>
            </a:r>
            <a:r>
              <a:rPr lang="en-US" sz="2400" dirty="0" err="1"/>
              <a:t>sorteze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folHlink"/>
                </a:solidFill>
              </a:rPr>
              <a:t>2-3 </a:t>
            </a:r>
            <a:r>
              <a:rPr lang="en-US" sz="2400" dirty="0" err="1">
                <a:solidFill>
                  <a:schemeClr val="folHlink"/>
                </a:solidFill>
              </a:rPr>
              <a:t>paşi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endParaRPr lang="en-US" sz="2400" dirty="0"/>
          </a:p>
        </p:txBody>
      </p:sp>
      <p:sp>
        <p:nvSpPr>
          <p:cNvPr id="30725" name="Freeform 6"/>
          <p:cNvSpPr>
            <a:spLocks/>
          </p:cNvSpPr>
          <p:nvPr/>
        </p:nvSpPr>
        <p:spPr bwMode="auto">
          <a:xfrm>
            <a:off x="7970837" y="4567238"/>
            <a:ext cx="715963" cy="258762"/>
          </a:xfrm>
          <a:custGeom>
            <a:avLst/>
            <a:gdLst>
              <a:gd name="T0" fmla="*/ 0 w 451"/>
              <a:gd name="T1" fmla="*/ 2147483647 h 163"/>
              <a:gd name="T2" fmla="*/ 0 w 451"/>
              <a:gd name="T3" fmla="*/ 0 h 163"/>
              <a:gd name="T4" fmla="*/ 2147483647 w 451"/>
              <a:gd name="T5" fmla="*/ 0 h 163"/>
              <a:gd name="T6" fmla="*/ 2147483647 w 451"/>
              <a:gd name="T7" fmla="*/ 2147483647 h 163"/>
              <a:gd name="T8" fmla="*/ 0 w 451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1" h="163">
                <a:moveTo>
                  <a:pt x="0" y="162"/>
                </a:moveTo>
                <a:lnTo>
                  <a:pt x="0" y="0"/>
                </a:lnTo>
                <a:lnTo>
                  <a:pt x="450" y="0"/>
                </a:lnTo>
                <a:lnTo>
                  <a:pt x="450" y="162"/>
                </a:lnTo>
                <a:lnTo>
                  <a:pt x="0" y="162"/>
                </a:lnTo>
              </a:path>
            </a:pathLst>
          </a:custGeom>
          <a:solidFill>
            <a:srgbClr val="FAFD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7934324" y="4572000"/>
            <a:ext cx="815930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>
                <a:solidFill>
                  <a:schemeClr val="folHlink"/>
                </a:solidFill>
                <a:latin typeface="Arial" pitchFamily="34" charset="0"/>
              </a:rPr>
              <a:t>OUTPUT</a:t>
            </a:r>
          </a:p>
        </p:txBody>
      </p:sp>
      <p:sp>
        <p:nvSpPr>
          <p:cNvPr id="30727" name="Freeform 8"/>
          <p:cNvSpPr>
            <a:spLocks/>
          </p:cNvSpPr>
          <p:nvPr/>
        </p:nvSpPr>
        <p:spPr bwMode="auto">
          <a:xfrm>
            <a:off x="7959725" y="4895851"/>
            <a:ext cx="727075" cy="258763"/>
          </a:xfrm>
          <a:custGeom>
            <a:avLst/>
            <a:gdLst>
              <a:gd name="T0" fmla="*/ 0 w 458"/>
              <a:gd name="T1" fmla="*/ 2147483647 h 163"/>
              <a:gd name="T2" fmla="*/ 0 w 458"/>
              <a:gd name="T3" fmla="*/ 0 h 163"/>
              <a:gd name="T4" fmla="*/ 2147483647 w 458"/>
              <a:gd name="T5" fmla="*/ 0 h 163"/>
              <a:gd name="T6" fmla="*/ 2147483647 w 458"/>
              <a:gd name="T7" fmla="*/ 2147483647 h 163"/>
              <a:gd name="T8" fmla="*/ 0 w 458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8" h="163">
                <a:moveTo>
                  <a:pt x="0" y="162"/>
                </a:moveTo>
                <a:lnTo>
                  <a:pt x="0" y="0"/>
                </a:lnTo>
                <a:lnTo>
                  <a:pt x="457" y="0"/>
                </a:lnTo>
                <a:lnTo>
                  <a:pt x="457" y="162"/>
                </a:lnTo>
                <a:lnTo>
                  <a:pt x="0" y="162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7923212" y="4899025"/>
            <a:ext cx="852799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>
                <a:solidFill>
                  <a:schemeClr val="folHlink"/>
                </a:solidFill>
                <a:latin typeface="Arial" pitchFamily="34" charset="0"/>
              </a:rPr>
              <a:t>OUTPUT'</a:t>
            </a:r>
          </a:p>
        </p:txBody>
      </p:sp>
      <p:sp>
        <p:nvSpPr>
          <p:cNvPr id="30729" name="Freeform 10"/>
          <p:cNvSpPr>
            <a:spLocks/>
          </p:cNvSpPr>
          <p:nvPr/>
        </p:nvSpPr>
        <p:spPr bwMode="auto">
          <a:xfrm>
            <a:off x="4494211" y="4257675"/>
            <a:ext cx="1163638" cy="171450"/>
          </a:xfrm>
          <a:custGeom>
            <a:avLst/>
            <a:gdLst>
              <a:gd name="T0" fmla="*/ 2147483647 w 733"/>
              <a:gd name="T1" fmla="*/ 2147483647 h 108"/>
              <a:gd name="T2" fmla="*/ 2147483647 w 733"/>
              <a:gd name="T3" fmla="*/ 2147483647 h 108"/>
              <a:gd name="T4" fmla="*/ 2147483647 w 733"/>
              <a:gd name="T5" fmla="*/ 2147483647 h 108"/>
              <a:gd name="T6" fmla="*/ 2147483647 w 733"/>
              <a:gd name="T7" fmla="*/ 0 h 108"/>
              <a:gd name="T8" fmla="*/ 2147483647 w 733"/>
              <a:gd name="T9" fmla="*/ 2147483647 h 108"/>
              <a:gd name="T10" fmla="*/ 2147483647 w 733"/>
              <a:gd name="T11" fmla="*/ 2147483647 h 108"/>
              <a:gd name="T12" fmla="*/ 0 w 733"/>
              <a:gd name="T13" fmla="*/ 2147483647 h 108"/>
              <a:gd name="T14" fmla="*/ 2147483647 w 733"/>
              <a:gd name="T15" fmla="*/ 2147483647 h 108"/>
              <a:gd name="T16" fmla="*/ 2147483647 w 733"/>
              <a:gd name="T17" fmla="*/ 2147483647 h 108"/>
              <a:gd name="T18" fmla="*/ 2147483647 w 733"/>
              <a:gd name="T19" fmla="*/ 2147483647 h 108"/>
              <a:gd name="T20" fmla="*/ 2147483647 w 733"/>
              <a:gd name="T21" fmla="*/ 2147483647 h 108"/>
              <a:gd name="T22" fmla="*/ 2147483647 w 733"/>
              <a:gd name="T23" fmla="*/ 2147483647 h 108"/>
              <a:gd name="T24" fmla="*/ 2147483647 w 733"/>
              <a:gd name="T25" fmla="*/ 2147483647 h 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33" h="108">
                <a:moveTo>
                  <a:pt x="732" y="54"/>
                </a:moveTo>
                <a:lnTo>
                  <a:pt x="703" y="33"/>
                </a:lnTo>
                <a:lnTo>
                  <a:pt x="625" y="15"/>
                </a:lnTo>
                <a:lnTo>
                  <a:pt x="366" y="0"/>
                </a:lnTo>
                <a:lnTo>
                  <a:pt x="107" y="15"/>
                </a:lnTo>
                <a:lnTo>
                  <a:pt x="29" y="33"/>
                </a:lnTo>
                <a:lnTo>
                  <a:pt x="0" y="54"/>
                </a:lnTo>
                <a:lnTo>
                  <a:pt x="29" y="74"/>
                </a:lnTo>
                <a:lnTo>
                  <a:pt x="107" y="91"/>
                </a:lnTo>
                <a:lnTo>
                  <a:pt x="366" y="107"/>
                </a:lnTo>
                <a:lnTo>
                  <a:pt x="625" y="91"/>
                </a:lnTo>
                <a:lnTo>
                  <a:pt x="703" y="74"/>
                </a:lnTo>
                <a:lnTo>
                  <a:pt x="732" y="54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Freeform 12"/>
          <p:cNvSpPr>
            <a:spLocks/>
          </p:cNvSpPr>
          <p:nvPr/>
        </p:nvSpPr>
        <p:spPr bwMode="auto">
          <a:xfrm>
            <a:off x="4494211" y="4352926"/>
            <a:ext cx="1588" cy="1065213"/>
          </a:xfrm>
          <a:custGeom>
            <a:avLst/>
            <a:gdLst>
              <a:gd name="T0" fmla="*/ 0 w 1"/>
              <a:gd name="T1" fmla="*/ 0 h 671"/>
              <a:gd name="T2" fmla="*/ 0 w 1"/>
              <a:gd name="T3" fmla="*/ 2147483647 h 671"/>
              <a:gd name="T4" fmla="*/ 0 w 1"/>
              <a:gd name="T5" fmla="*/ 0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671">
                <a:moveTo>
                  <a:pt x="0" y="0"/>
                </a:moveTo>
                <a:lnTo>
                  <a:pt x="0" y="67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Freeform 13"/>
          <p:cNvSpPr>
            <a:spLocks/>
          </p:cNvSpPr>
          <p:nvPr/>
        </p:nvSpPr>
        <p:spPr bwMode="auto">
          <a:xfrm>
            <a:off x="9350375" y="4237039"/>
            <a:ext cx="1165225" cy="173037"/>
          </a:xfrm>
          <a:custGeom>
            <a:avLst/>
            <a:gdLst>
              <a:gd name="T0" fmla="*/ 2147483647 w 734"/>
              <a:gd name="T1" fmla="*/ 2147483647 h 109"/>
              <a:gd name="T2" fmla="*/ 2147483647 w 734"/>
              <a:gd name="T3" fmla="*/ 2147483647 h 109"/>
              <a:gd name="T4" fmla="*/ 2147483647 w 734"/>
              <a:gd name="T5" fmla="*/ 2147483647 h 109"/>
              <a:gd name="T6" fmla="*/ 2147483647 w 734"/>
              <a:gd name="T7" fmla="*/ 0 h 109"/>
              <a:gd name="T8" fmla="*/ 2147483647 w 734"/>
              <a:gd name="T9" fmla="*/ 2147483647 h 109"/>
              <a:gd name="T10" fmla="*/ 2147483647 w 734"/>
              <a:gd name="T11" fmla="*/ 2147483647 h 109"/>
              <a:gd name="T12" fmla="*/ 0 w 734"/>
              <a:gd name="T13" fmla="*/ 2147483647 h 109"/>
              <a:gd name="T14" fmla="*/ 2147483647 w 734"/>
              <a:gd name="T15" fmla="*/ 2147483647 h 109"/>
              <a:gd name="T16" fmla="*/ 2147483647 w 734"/>
              <a:gd name="T17" fmla="*/ 2147483647 h 109"/>
              <a:gd name="T18" fmla="*/ 2147483647 w 734"/>
              <a:gd name="T19" fmla="*/ 2147483647 h 109"/>
              <a:gd name="T20" fmla="*/ 2147483647 w 734"/>
              <a:gd name="T21" fmla="*/ 2147483647 h 109"/>
              <a:gd name="T22" fmla="*/ 2147483647 w 734"/>
              <a:gd name="T23" fmla="*/ 2147483647 h 109"/>
              <a:gd name="T24" fmla="*/ 2147483647 w 734"/>
              <a:gd name="T25" fmla="*/ 2147483647 h 1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34" h="109">
                <a:moveTo>
                  <a:pt x="733" y="54"/>
                </a:moveTo>
                <a:lnTo>
                  <a:pt x="705" y="33"/>
                </a:lnTo>
                <a:lnTo>
                  <a:pt x="626" y="16"/>
                </a:lnTo>
                <a:lnTo>
                  <a:pt x="367" y="0"/>
                </a:lnTo>
                <a:lnTo>
                  <a:pt x="108" y="16"/>
                </a:lnTo>
                <a:lnTo>
                  <a:pt x="29" y="33"/>
                </a:lnTo>
                <a:lnTo>
                  <a:pt x="0" y="54"/>
                </a:lnTo>
                <a:lnTo>
                  <a:pt x="29" y="75"/>
                </a:lnTo>
                <a:lnTo>
                  <a:pt x="108" y="92"/>
                </a:lnTo>
                <a:lnTo>
                  <a:pt x="367" y="108"/>
                </a:lnTo>
                <a:lnTo>
                  <a:pt x="626" y="92"/>
                </a:lnTo>
                <a:lnTo>
                  <a:pt x="705" y="75"/>
                </a:lnTo>
                <a:lnTo>
                  <a:pt x="733" y="54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Freeform 15"/>
          <p:cNvSpPr>
            <a:spLocks/>
          </p:cNvSpPr>
          <p:nvPr/>
        </p:nvSpPr>
        <p:spPr bwMode="auto">
          <a:xfrm>
            <a:off x="10514011" y="4343400"/>
            <a:ext cx="1588" cy="1155700"/>
          </a:xfrm>
          <a:custGeom>
            <a:avLst/>
            <a:gdLst>
              <a:gd name="T0" fmla="*/ 0 w 1"/>
              <a:gd name="T1" fmla="*/ 0 h 728"/>
              <a:gd name="T2" fmla="*/ 0 w 1"/>
              <a:gd name="T3" fmla="*/ 2147483647 h 728"/>
              <a:gd name="T4" fmla="*/ 0 w 1"/>
              <a:gd name="T5" fmla="*/ 0 h 7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728">
                <a:moveTo>
                  <a:pt x="0" y="0"/>
                </a:moveTo>
                <a:lnTo>
                  <a:pt x="0" y="72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Freeform 16"/>
          <p:cNvSpPr>
            <a:spLocks/>
          </p:cNvSpPr>
          <p:nvPr/>
        </p:nvSpPr>
        <p:spPr bwMode="auto">
          <a:xfrm>
            <a:off x="9363075" y="4354513"/>
            <a:ext cx="1587" cy="1117600"/>
          </a:xfrm>
          <a:custGeom>
            <a:avLst/>
            <a:gdLst>
              <a:gd name="T0" fmla="*/ 0 w 1"/>
              <a:gd name="T1" fmla="*/ 0 h 704"/>
              <a:gd name="T2" fmla="*/ 0 w 1"/>
              <a:gd name="T3" fmla="*/ 2147483647 h 704"/>
              <a:gd name="T4" fmla="*/ 0 w 1"/>
              <a:gd name="T5" fmla="*/ 0 h 7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704">
                <a:moveTo>
                  <a:pt x="0" y="0"/>
                </a:moveTo>
                <a:lnTo>
                  <a:pt x="0" y="703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Freeform 17"/>
          <p:cNvSpPr>
            <a:spLocks/>
          </p:cNvSpPr>
          <p:nvPr/>
        </p:nvSpPr>
        <p:spPr bwMode="auto">
          <a:xfrm>
            <a:off x="4616449" y="5180014"/>
            <a:ext cx="946150" cy="109537"/>
          </a:xfrm>
          <a:custGeom>
            <a:avLst/>
            <a:gdLst>
              <a:gd name="T0" fmla="*/ 0 w 596"/>
              <a:gd name="T1" fmla="*/ 2147483647 h 69"/>
              <a:gd name="T2" fmla="*/ 0 w 596"/>
              <a:gd name="T3" fmla="*/ 0 h 69"/>
              <a:gd name="T4" fmla="*/ 2147483647 w 596"/>
              <a:gd name="T5" fmla="*/ 0 h 69"/>
              <a:gd name="T6" fmla="*/ 2147483647 w 596"/>
              <a:gd name="T7" fmla="*/ 2147483647 h 69"/>
              <a:gd name="T8" fmla="*/ 0 w 596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69">
                <a:moveTo>
                  <a:pt x="0" y="68"/>
                </a:moveTo>
                <a:lnTo>
                  <a:pt x="0" y="0"/>
                </a:lnTo>
                <a:lnTo>
                  <a:pt x="595" y="0"/>
                </a:lnTo>
                <a:lnTo>
                  <a:pt x="595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Freeform 18"/>
          <p:cNvSpPr>
            <a:spLocks/>
          </p:cNvSpPr>
          <p:nvPr/>
        </p:nvSpPr>
        <p:spPr bwMode="auto">
          <a:xfrm>
            <a:off x="9448799" y="4697414"/>
            <a:ext cx="933450" cy="109537"/>
          </a:xfrm>
          <a:custGeom>
            <a:avLst/>
            <a:gdLst>
              <a:gd name="T0" fmla="*/ 0 w 588"/>
              <a:gd name="T1" fmla="*/ 2147483647 h 69"/>
              <a:gd name="T2" fmla="*/ 0 w 588"/>
              <a:gd name="T3" fmla="*/ 0 h 69"/>
              <a:gd name="T4" fmla="*/ 2147483647 w 588"/>
              <a:gd name="T5" fmla="*/ 0 h 69"/>
              <a:gd name="T6" fmla="*/ 2147483647 w 588"/>
              <a:gd name="T7" fmla="*/ 2147483647 h 69"/>
              <a:gd name="T8" fmla="*/ 0 w 588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8" h="69">
                <a:moveTo>
                  <a:pt x="0" y="68"/>
                </a:moveTo>
                <a:lnTo>
                  <a:pt x="0" y="0"/>
                </a:lnTo>
                <a:lnTo>
                  <a:pt x="587" y="0"/>
                </a:lnTo>
                <a:lnTo>
                  <a:pt x="587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Freeform 19"/>
          <p:cNvSpPr>
            <a:spLocks/>
          </p:cNvSpPr>
          <p:nvPr/>
        </p:nvSpPr>
        <p:spPr bwMode="auto">
          <a:xfrm>
            <a:off x="9461499" y="5135563"/>
            <a:ext cx="933450" cy="100012"/>
          </a:xfrm>
          <a:custGeom>
            <a:avLst/>
            <a:gdLst>
              <a:gd name="T0" fmla="*/ 0 w 588"/>
              <a:gd name="T1" fmla="*/ 2147483647 h 63"/>
              <a:gd name="T2" fmla="*/ 0 w 588"/>
              <a:gd name="T3" fmla="*/ 0 h 63"/>
              <a:gd name="T4" fmla="*/ 2147483647 w 588"/>
              <a:gd name="T5" fmla="*/ 0 h 63"/>
              <a:gd name="T6" fmla="*/ 2147483647 w 588"/>
              <a:gd name="T7" fmla="*/ 2147483647 h 63"/>
              <a:gd name="T8" fmla="*/ 0 w 588"/>
              <a:gd name="T9" fmla="*/ 2147483647 h 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8" h="63">
                <a:moveTo>
                  <a:pt x="0" y="62"/>
                </a:moveTo>
                <a:lnTo>
                  <a:pt x="0" y="0"/>
                </a:lnTo>
                <a:lnTo>
                  <a:pt x="587" y="0"/>
                </a:lnTo>
                <a:lnTo>
                  <a:pt x="587" y="62"/>
                </a:lnTo>
                <a:lnTo>
                  <a:pt x="0" y="62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Freeform 20"/>
          <p:cNvSpPr>
            <a:spLocks/>
          </p:cNvSpPr>
          <p:nvPr/>
        </p:nvSpPr>
        <p:spPr bwMode="auto">
          <a:xfrm>
            <a:off x="4616449" y="4749800"/>
            <a:ext cx="946150" cy="109538"/>
          </a:xfrm>
          <a:custGeom>
            <a:avLst/>
            <a:gdLst>
              <a:gd name="T0" fmla="*/ 0 w 596"/>
              <a:gd name="T1" fmla="*/ 2147483647 h 69"/>
              <a:gd name="T2" fmla="*/ 0 w 596"/>
              <a:gd name="T3" fmla="*/ 0 h 69"/>
              <a:gd name="T4" fmla="*/ 2147483647 w 596"/>
              <a:gd name="T5" fmla="*/ 0 h 69"/>
              <a:gd name="T6" fmla="*/ 2147483647 w 596"/>
              <a:gd name="T7" fmla="*/ 2147483647 h 69"/>
              <a:gd name="T8" fmla="*/ 0 w 596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69">
                <a:moveTo>
                  <a:pt x="0" y="68"/>
                </a:moveTo>
                <a:lnTo>
                  <a:pt x="0" y="0"/>
                </a:lnTo>
                <a:lnTo>
                  <a:pt x="595" y="0"/>
                </a:lnTo>
                <a:lnTo>
                  <a:pt x="595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Freeform 21"/>
          <p:cNvSpPr>
            <a:spLocks/>
          </p:cNvSpPr>
          <p:nvPr/>
        </p:nvSpPr>
        <p:spPr bwMode="auto">
          <a:xfrm>
            <a:off x="4616449" y="4492625"/>
            <a:ext cx="946150" cy="109538"/>
          </a:xfrm>
          <a:custGeom>
            <a:avLst/>
            <a:gdLst>
              <a:gd name="T0" fmla="*/ 0 w 596"/>
              <a:gd name="T1" fmla="*/ 2147483647 h 69"/>
              <a:gd name="T2" fmla="*/ 0 w 596"/>
              <a:gd name="T3" fmla="*/ 0 h 69"/>
              <a:gd name="T4" fmla="*/ 2147483647 w 596"/>
              <a:gd name="T5" fmla="*/ 0 h 69"/>
              <a:gd name="T6" fmla="*/ 2147483647 w 596"/>
              <a:gd name="T7" fmla="*/ 2147483647 h 69"/>
              <a:gd name="T8" fmla="*/ 0 w 596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" h="69">
                <a:moveTo>
                  <a:pt x="0" y="68"/>
                </a:moveTo>
                <a:lnTo>
                  <a:pt x="0" y="0"/>
                </a:lnTo>
                <a:lnTo>
                  <a:pt x="595" y="0"/>
                </a:lnTo>
                <a:lnTo>
                  <a:pt x="595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Freeform 22"/>
          <p:cNvSpPr>
            <a:spLocks/>
          </p:cNvSpPr>
          <p:nvPr/>
        </p:nvSpPr>
        <p:spPr bwMode="auto">
          <a:xfrm>
            <a:off x="9461499" y="4492625"/>
            <a:ext cx="944562" cy="109538"/>
          </a:xfrm>
          <a:custGeom>
            <a:avLst/>
            <a:gdLst>
              <a:gd name="T0" fmla="*/ 0 w 595"/>
              <a:gd name="T1" fmla="*/ 2147483647 h 69"/>
              <a:gd name="T2" fmla="*/ 0 w 595"/>
              <a:gd name="T3" fmla="*/ 0 h 69"/>
              <a:gd name="T4" fmla="*/ 2147483647 w 595"/>
              <a:gd name="T5" fmla="*/ 0 h 69"/>
              <a:gd name="T6" fmla="*/ 2147483647 w 595"/>
              <a:gd name="T7" fmla="*/ 2147483647 h 69"/>
              <a:gd name="T8" fmla="*/ 0 w 595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5" h="69">
                <a:moveTo>
                  <a:pt x="0" y="68"/>
                </a:moveTo>
                <a:lnTo>
                  <a:pt x="0" y="0"/>
                </a:lnTo>
                <a:lnTo>
                  <a:pt x="594" y="0"/>
                </a:lnTo>
                <a:lnTo>
                  <a:pt x="594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740" name="Group 67"/>
          <p:cNvGrpSpPr>
            <a:grpSpLocks/>
          </p:cNvGrpSpPr>
          <p:nvPr/>
        </p:nvGrpSpPr>
        <p:grpSpPr bwMode="auto">
          <a:xfrm>
            <a:off x="9726611" y="4921251"/>
            <a:ext cx="401638" cy="66675"/>
            <a:chOff x="4352" y="2812"/>
            <a:chExt cx="253" cy="42"/>
          </a:xfrm>
        </p:grpSpPr>
        <p:sp>
          <p:nvSpPr>
            <p:cNvPr id="30784" name="Freeform 23"/>
            <p:cNvSpPr>
              <a:spLocks/>
            </p:cNvSpPr>
            <p:nvPr/>
          </p:nvSpPr>
          <p:spPr bwMode="auto">
            <a:xfrm>
              <a:off x="4352" y="2812"/>
              <a:ext cx="31" cy="42"/>
            </a:xfrm>
            <a:custGeom>
              <a:avLst/>
              <a:gdLst>
                <a:gd name="T0" fmla="*/ 30 w 31"/>
                <a:gd name="T1" fmla="*/ 21 h 42"/>
                <a:gd name="T2" fmla="*/ 15 w 31"/>
                <a:gd name="T3" fmla="*/ 0 h 42"/>
                <a:gd name="T4" fmla="*/ 0 w 31"/>
                <a:gd name="T5" fmla="*/ 21 h 42"/>
                <a:gd name="T6" fmla="*/ 15 w 31"/>
                <a:gd name="T7" fmla="*/ 41 h 42"/>
                <a:gd name="T8" fmla="*/ 30 w 31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2">
                  <a:moveTo>
                    <a:pt x="30" y="21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5" y="41"/>
                  </a:lnTo>
                  <a:lnTo>
                    <a:pt x="30" y="21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5" name="Freeform 24"/>
            <p:cNvSpPr>
              <a:spLocks/>
            </p:cNvSpPr>
            <p:nvPr/>
          </p:nvSpPr>
          <p:spPr bwMode="auto">
            <a:xfrm>
              <a:off x="4458" y="2812"/>
              <a:ext cx="33" cy="42"/>
            </a:xfrm>
            <a:custGeom>
              <a:avLst/>
              <a:gdLst>
                <a:gd name="T0" fmla="*/ 32 w 33"/>
                <a:gd name="T1" fmla="*/ 21 h 42"/>
                <a:gd name="T2" fmla="*/ 16 w 33"/>
                <a:gd name="T3" fmla="*/ 0 h 42"/>
                <a:gd name="T4" fmla="*/ 0 w 33"/>
                <a:gd name="T5" fmla="*/ 21 h 42"/>
                <a:gd name="T6" fmla="*/ 16 w 33"/>
                <a:gd name="T7" fmla="*/ 41 h 42"/>
                <a:gd name="T8" fmla="*/ 32 w 33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42">
                  <a:moveTo>
                    <a:pt x="32" y="21"/>
                  </a:moveTo>
                  <a:lnTo>
                    <a:pt x="16" y="0"/>
                  </a:lnTo>
                  <a:lnTo>
                    <a:pt x="0" y="21"/>
                  </a:lnTo>
                  <a:lnTo>
                    <a:pt x="16" y="41"/>
                  </a:lnTo>
                  <a:lnTo>
                    <a:pt x="32" y="21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6" name="Freeform 25"/>
            <p:cNvSpPr>
              <a:spLocks/>
            </p:cNvSpPr>
            <p:nvPr/>
          </p:nvSpPr>
          <p:spPr bwMode="auto">
            <a:xfrm>
              <a:off x="4573" y="2812"/>
              <a:ext cx="32" cy="42"/>
            </a:xfrm>
            <a:custGeom>
              <a:avLst/>
              <a:gdLst>
                <a:gd name="T0" fmla="*/ 31 w 32"/>
                <a:gd name="T1" fmla="*/ 21 h 42"/>
                <a:gd name="T2" fmla="*/ 15 w 32"/>
                <a:gd name="T3" fmla="*/ 0 h 42"/>
                <a:gd name="T4" fmla="*/ 0 w 32"/>
                <a:gd name="T5" fmla="*/ 21 h 42"/>
                <a:gd name="T6" fmla="*/ 15 w 32"/>
                <a:gd name="T7" fmla="*/ 41 h 42"/>
                <a:gd name="T8" fmla="*/ 31 w 32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2">
                  <a:moveTo>
                    <a:pt x="31" y="21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5" y="41"/>
                  </a:lnTo>
                  <a:lnTo>
                    <a:pt x="31" y="21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41" name="Group 26"/>
          <p:cNvGrpSpPr>
            <a:grpSpLocks/>
          </p:cNvGrpSpPr>
          <p:nvPr/>
        </p:nvGrpSpPr>
        <p:grpSpPr bwMode="auto">
          <a:xfrm>
            <a:off x="6529387" y="5334000"/>
            <a:ext cx="403225" cy="65088"/>
            <a:chOff x="2297" y="3192"/>
            <a:chExt cx="254" cy="41"/>
          </a:xfrm>
        </p:grpSpPr>
        <p:sp>
          <p:nvSpPr>
            <p:cNvPr id="30781" name="Freeform 27"/>
            <p:cNvSpPr>
              <a:spLocks/>
            </p:cNvSpPr>
            <p:nvPr/>
          </p:nvSpPr>
          <p:spPr bwMode="auto">
            <a:xfrm>
              <a:off x="2297" y="3192"/>
              <a:ext cx="33" cy="41"/>
            </a:xfrm>
            <a:custGeom>
              <a:avLst/>
              <a:gdLst>
                <a:gd name="T0" fmla="*/ 32 w 33"/>
                <a:gd name="T1" fmla="*/ 20 h 41"/>
                <a:gd name="T2" fmla="*/ 16 w 33"/>
                <a:gd name="T3" fmla="*/ 0 h 41"/>
                <a:gd name="T4" fmla="*/ 0 w 33"/>
                <a:gd name="T5" fmla="*/ 20 h 41"/>
                <a:gd name="T6" fmla="*/ 16 w 33"/>
                <a:gd name="T7" fmla="*/ 40 h 41"/>
                <a:gd name="T8" fmla="*/ 32 w 33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41">
                  <a:moveTo>
                    <a:pt x="32" y="20"/>
                  </a:moveTo>
                  <a:lnTo>
                    <a:pt x="16" y="0"/>
                  </a:lnTo>
                  <a:lnTo>
                    <a:pt x="0" y="20"/>
                  </a:lnTo>
                  <a:lnTo>
                    <a:pt x="16" y="40"/>
                  </a:lnTo>
                  <a:lnTo>
                    <a:pt x="32" y="20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2" name="Freeform 28"/>
            <p:cNvSpPr>
              <a:spLocks/>
            </p:cNvSpPr>
            <p:nvPr/>
          </p:nvSpPr>
          <p:spPr bwMode="auto">
            <a:xfrm>
              <a:off x="2405" y="3192"/>
              <a:ext cx="31" cy="41"/>
            </a:xfrm>
            <a:custGeom>
              <a:avLst/>
              <a:gdLst>
                <a:gd name="T0" fmla="*/ 30 w 31"/>
                <a:gd name="T1" fmla="*/ 20 h 41"/>
                <a:gd name="T2" fmla="*/ 15 w 31"/>
                <a:gd name="T3" fmla="*/ 0 h 41"/>
                <a:gd name="T4" fmla="*/ 0 w 31"/>
                <a:gd name="T5" fmla="*/ 20 h 41"/>
                <a:gd name="T6" fmla="*/ 15 w 31"/>
                <a:gd name="T7" fmla="*/ 40 h 41"/>
                <a:gd name="T8" fmla="*/ 30 w 31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1">
                  <a:moveTo>
                    <a:pt x="30" y="20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15" y="40"/>
                  </a:lnTo>
                  <a:lnTo>
                    <a:pt x="30" y="20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3" name="Freeform 29"/>
            <p:cNvSpPr>
              <a:spLocks/>
            </p:cNvSpPr>
            <p:nvPr/>
          </p:nvSpPr>
          <p:spPr bwMode="auto">
            <a:xfrm>
              <a:off x="2520" y="3192"/>
              <a:ext cx="31" cy="41"/>
            </a:xfrm>
            <a:custGeom>
              <a:avLst/>
              <a:gdLst>
                <a:gd name="T0" fmla="*/ 30 w 31"/>
                <a:gd name="T1" fmla="*/ 20 h 41"/>
                <a:gd name="T2" fmla="*/ 15 w 31"/>
                <a:gd name="T3" fmla="*/ 0 h 41"/>
                <a:gd name="T4" fmla="*/ 0 w 31"/>
                <a:gd name="T5" fmla="*/ 20 h 41"/>
                <a:gd name="T6" fmla="*/ 15 w 31"/>
                <a:gd name="T7" fmla="*/ 40 h 41"/>
                <a:gd name="T8" fmla="*/ 30 w 31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1">
                  <a:moveTo>
                    <a:pt x="30" y="20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15" y="40"/>
                  </a:lnTo>
                  <a:lnTo>
                    <a:pt x="30" y="20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2" name="Freeform 30"/>
          <p:cNvSpPr>
            <a:spLocks/>
          </p:cNvSpPr>
          <p:nvPr/>
        </p:nvSpPr>
        <p:spPr bwMode="auto">
          <a:xfrm>
            <a:off x="6348412" y="3702050"/>
            <a:ext cx="752475" cy="280988"/>
          </a:xfrm>
          <a:custGeom>
            <a:avLst/>
            <a:gdLst>
              <a:gd name="T0" fmla="*/ 0 w 474"/>
              <a:gd name="T1" fmla="*/ 2147483647 h 177"/>
              <a:gd name="T2" fmla="*/ 0 w 474"/>
              <a:gd name="T3" fmla="*/ 0 h 177"/>
              <a:gd name="T4" fmla="*/ 2147483647 w 474"/>
              <a:gd name="T5" fmla="*/ 0 h 177"/>
              <a:gd name="T6" fmla="*/ 2147483647 w 474"/>
              <a:gd name="T7" fmla="*/ 2147483647 h 177"/>
              <a:gd name="T8" fmla="*/ 0 w 474"/>
              <a:gd name="T9" fmla="*/ 2147483647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4" h="177">
                <a:moveTo>
                  <a:pt x="0" y="176"/>
                </a:moveTo>
                <a:lnTo>
                  <a:pt x="0" y="0"/>
                </a:lnTo>
                <a:lnTo>
                  <a:pt x="473" y="0"/>
                </a:lnTo>
                <a:lnTo>
                  <a:pt x="473" y="176"/>
                </a:lnTo>
                <a:lnTo>
                  <a:pt x="0" y="176"/>
                </a:lnTo>
              </a:path>
            </a:pathLst>
          </a:custGeom>
          <a:solidFill>
            <a:srgbClr val="FAFD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Freeform 31"/>
          <p:cNvSpPr>
            <a:spLocks/>
          </p:cNvSpPr>
          <p:nvPr/>
        </p:nvSpPr>
        <p:spPr bwMode="auto">
          <a:xfrm>
            <a:off x="6353175" y="4037014"/>
            <a:ext cx="750887" cy="280987"/>
          </a:xfrm>
          <a:custGeom>
            <a:avLst/>
            <a:gdLst>
              <a:gd name="T0" fmla="*/ 0 w 473"/>
              <a:gd name="T1" fmla="*/ 2147483647 h 177"/>
              <a:gd name="T2" fmla="*/ 0 w 473"/>
              <a:gd name="T3" fmla="*/ 0 h 177"/>
              <a:gd name="T4" fmla="*/ 2147483647 w 473"/>
              <a:gd name="T5" fmla="*/ 0 h 177"/>
              <a:gd name="T6" fmla="*/ 2147483647 w 473"/>
              <a:gd name="T7" fmla="*/ 2147483647 h 177"/>
              <a:gd name="T8" fmla="*/ 0 w 473"/>
              <a:gd name="T9" fmla="*/ 2147483647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3" h="177">
                <a:moveTo>
                  <a:pt x="0" y="176"/>
                </a:moveTo>
                <a:lnTo>
                  <a:pt x="0" y="0"/>
                </a:lnTo>
                <a:lnTo>
                  <a:pt x="472" y="0"/>
                </a:lnTo>
                <a:lnTo>
                  <a:pt x="472" y="176"/>
                </a:lnTo>
                <a:lnTo>
                  <a:pt x="0" y="176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4" name="Freeform 32"/>
          <p:cNvSpPr>
            <a:spLocks/>
          </p:cNvSpPr>
          <p:nvPr/>
        </p:nvSpPr>
        <p:spPr bwMode="auto">
          <a:xfrm>
            <a:off x="6357936" y="5573713"/>
            <a:ext cx="774700" cy="258762"/>
          </a:xfrm>
          <a:custGeom>
            <a:avLst/>
            <a:gdLst>
              <a:gd name="T0" fmla="*/ 0 w 488"/>
              <a:gd name="T1" fmla="*/ 2147483647 h 163"/>
              <a:gd name="T2" fmla="*/ 0 w 488"/>
              <a:gd name="T3" fmla="*/ 0 h 163"/>
              <a:gd name="T4" fmla="*/ 2147483647 w 488"/>
              <a:gd name="T5" fmla="*/ 0 h 163"/>
              <a:gd name="T6" fmla="*/ 2147483647 w 488"/>
              <a:gd name="T7" fmla="*/ 2147483647 h 163"/>
              <a:gd name="T8" fmla="*/ 0 w 488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8" h="163">
                <a:moveTo>
                  <a:pt x="0" y="162"/>
                </a:moveTo>
                <a:lnTo>
                  <a:pt x="0" y="0"/>
                </a:lnTo>
                <a:lnTo>
                  <a:pt x="487" y="0"/>
                </a:lnTo>
                <a:lnTo>
                  <a:pt x="487" y="162"/>
                </a:lnTo>
                <a:lnTo>
                  <a:pt x="0" y="162"/>
                </a:lnTo>
              </a:path>
            </a:pathLst>
          </a:custGeom>
          <a:solidFill>
            <a:srgbClr val="FAFD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Freeform 33"/>
          <p:cNvSpPr>
            <a:spLocks/>
          </p:cNvSpPr>
          <p:nvPr/>
        </p:nvSpPr>
        <p:spPr bwMode="auto">
          <a:xfrm>
            <a:off x="6370636" y="5892801"/>
            <a:ext cx="776288" cy="257175"/>
          </a:xfrm>
          <a:custGeom>
            <a:avLst/>
            <a:gdLst>
              <a:gd name="T0" fmla="*/ 0 w 489"/>
              <a:gd name="T1" fmla="*/ 2147483647 h 162"/>
              <a:gd name="T2" fmla="*/ 0 w 489"/>
              <a:gd name="T3" fmla="*/ 0 h 162"/>
              <a:gd name="T4" fmla="*/ 2147483647 w 489"/>
              <a:gd name="T5" fmla="*/ 0 h 162"/>
              <a:gd name="T6" fmla="*/ 2147483647 w 489"/>
              <a:gd name="T7" fmla="*/ 2147483647 h 162"/>
              <a:gd name="T8" fmla="*/ 0 w 489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9" h="162">
                <a:moveTo>
                  <a:pt x="0" y="161"/>
                </a:moveTo>
                <a:lnTo>
                  <a:pt x="0" y="0"/>
                </a:lnTo>
                <a:lnTo>
                  <a:pt x="488" y="0"/>
                </a:lnTo>
                <a:lnTo>
                  <a:pt x="488" y="161"/>
                </a:lnTo>
                <a:lnTo>
                  <a:pt x="0" y="161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Freeform 34"/>
          <p:cNvSpPr>
            <a:spLocks/>
          </p:cNvSpPr>
          <p:nvPr/>
        </p:nvSpPr>
        <p:spPr bwMode="auto">
          <a:xfrm>
            <a:off x="5942011" y="3581401"/>
            <a:ext cx="3068638" cy="2714625"/>
          </a:xfrm>
          <a:custGeom>
            <a:avLst/>
            <a:gdLst>
              <a:gd name="T0" fmla="*/ 0 w 1933"/>
              <a:gd name="T1" fmla="*/ 0 h 1710"/>
              <a:gd name="T2" fmla="*/ 2147483647 w 1933"/>
              <a:gd name="T3" fmla="*/ 0 h 1710"/>
              <a:gd name="T4" fmla="*/ 2147483647 w 1933"/>
              <a:gd name="T5" fmla="*/ 2147483647 h 1710"/>
              <a:gd name="T6" fmla="*/ 0 w 1933"/>
              <a:gd name="T7" fmla="*/ 2147483647 h 1710"/>
              <a:gd name="T8" fmla="*/ 0 w 1933"/>
              <a:gd name="T9" fmla="*/ 0 h 17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33" h="1710">
                <a:moveTo>
                  <a:pt x="0" y="0"/>
                </a:moveTo>
                <a:lnTo>
                  <a:pt x="1932" y="0"/>
                </a:lnTo>
                <a:lnTo>
                  <a:pt x="1932" y="1709"/>
                </a:lnTo>
                <a:lnTo>
                  <a:pt x="0" y="170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82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Freeform 35"/>
          <p:cNvSpPr>
            <a:spLocks/>
          </p:cNvSpPr>
          <p:nvPr/>
        </p:nvSpPr>
        <p:spPr bwMode="auto">
          <a:xfrm>
            <a:off x="6340475" y="4468813"/>
            <a:ext cx="777875" cy="260350"/>
          </a:xfrm>
          <a:custGeom>
            <a:avLst/>
            <a:gdLst>
              <a:gd name="T0" fmla="*/ 0 w 490"/>
              <a:gd name="T1" fmla="*/ 2147483647 h 164"/>
              <a:gd name="T2" fmla="*/ 0 w 490"/>
              <a:gd name="T3" fmla="*/ 0 h 164"/>
              <a:gd name="T4" fmla="*/ 2147483647 w 490"/>
              <a:gd name="T5" fmla="*/ 0 h 164"/>
              <a:gd name="T6" fmla="*/ 2147483647 w 490"/>
              <a:gd name="T7" fmla="*/ 2147483647 h 164"/>
              <a:gd name="T8" fmla="*/ 0 w 490"/>
              <a:gd name="T9" fmla="*/ 2147483647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0" h="164">
                <a:moveTo>
                  <a:pt x="0" y="163"/>
                </a:moveTo>
                <a:lnTo>
                  <a:pt x="0" y="0"/>
                </a:lnTo>
                <a:lnTo>
                  <a:pt x="489" y="0"/>
                </a:lnTo>
                <a:lnTo>
                  <a:pt x="489" y="163"/>
                </a:lnTo>
                <a:lnTo>
                  <a:pt x="0" y="163"/>
                </a:lnTo>
              </a:path>
            </a:pathLst>
          </a:custGeom>
          <a:solidFill>
            <a:srgbClr val="FAFD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Freeform 36"/>
          <p:cNvSpPr>
            <a:spLocks/>
          </p:cNvSpPr>
          <p:nvPr/>
        </p:nvSpPr>
        <p:spPr bwMode="auto">
          <a:xfrm>
            <a:off x="6342062" y="4784725"/>
            <a:ext cx="777875" cy="260350"/>
          </a:xfrm>
          <a:custGeom>
            <a:avLst/>
            <a:gdLst>
              <a:gd name="T0" fmla="*/ 0 w 490"/>
              <a:gd name="T1" fmla="*/ 2147483647 h 164"/>
              <a:gd name="T2" fmla="*/ 0 w 490"/>
              <a:gd name="T3" fmla="*/ 0 h 164"/>
              <a:gd name="T4" fmla="*/ 2147483647 w 490"/>
              <a:gd name="T5" fmla="*/ 0 h 164"/>
              <a:gd name="T6" fmla="*/ 2147483647 w 490"/>
              <a:gd name="T7" fmla="*/ 2147483647 h 164"/>
              <a:gd name="T8" fmla="*/ 0 w 490"/>
              <a:gd name="T9" fmla="*/ 2147483647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0" h="164">
                <a:moveTo>
                  <a:pt x="0" y="163"/>
                </a:moveTo>
                <a:lnTo>
                  <a:pt x="0" y="0"/>
                </a:lnTo>
                <a:lnTo>
                  <a:pt x="489" y="0"/>
                </a:lnTo>
                <a:lnTo>
                  <a:pt x="489" y="163"/>
                </a:lnTo>
                <a:lnTo>
                  <a:pt x="0" y="163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749" name="Group 37"/>
          <p:cNvGrpSpPr>
            <a:grpSpLocks/>
          </p:cNvGrpSpPr>
          <p:nvPr/>
        </p:nvGrpSpPr>
        <p:grpSpPr bwMode="auto">
          <a:xfrm>
            <a:off x="7185025" y="4011613"/>
            <a:ext cx="617537" cy="1820862"/>
            <a:chOff x="2751" y="2383"/>
            <a:chExt cx="389" cy="1147"/>
          </a:xfrm>
        </p:grpSpPr>
        <p:sp>
          <p:nvSpPr>
            <p:cNvPr id="30775" name="Freeform 38"/>
            <p:cNvSpPr>
              <a:spLocks/>
            </p:cNvSpPr>
            <p:nvPr/>
          </p:nvSpPr>
          <p:spPr bwMode="auto">
            <a:xfrm>
              <a:off x="2751" y="2956"/>
              <a:ext cx="389" cy="574"/>
            </a:xfrm>
            <a:custGeom>
              <a:avLst/>
              <a:gdLst>
                <a:gd name="T0" fmla="*/ 0 w 389"/>
                <a:gd name="T1" fmla="*/ 573 h 574"/>
                <a:gd name="T2" fmla="*/ 388 w 389"/>
                <a:gd name="T3" fmla="*/ 0 h 574"/>
                <a:gd name="T4" fmla="*/ 0 w 389"/>
                <a:gd name="T5" fmla="*/ 573 h 5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9" h="574">
                  <a:moveTo>
                    <a:pt x="0" y="573"/>
                  </a:moveTo>
                  <a:lnTo>
                    <a:pt x="388" y="0"/>
                  </a:lnTo>
                  <a:lnTo>
                    <a:pt x="0" y="573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6" name="Freeform 39"/>
            <p:cNvSpPr>
              <a:spLocks/>
            </p:cNvSpPr>
            <p:nvPr/>
          </p:nvSpPr>
          <p:spPr bwMode="auto">
            <a:xfrm>
              <a:off x="3038" y="2956"/>
              <a:ext cx="102" cy="122"/>
            </a:xfrm>
            <a:custGeom>
              <a:avLst/>
              <a:gdLst>
                <a:gd name="T0" fmla="*/ 0 w 102"/>
                <a:gd name="T1" fmla="*/ 89 h 122"/>
                <a:gd name="T2" fmla="*/ 101 w 102"/>
                <a:gd name="T3" fmla="*/ 0 h 122"/>
                <a:gd name="T4" fmla="*/ 60 w 102"/>
                <a:gd name="T5" fmla="*/ 121 h 1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2" h="122">
                  <a:moveTo>
                    <a:pt x="0" y="89"/>
                  </a:moveTo>
                  <a:lnTo>
                    <a:pt x="101" y="0"/>
                  </a:lnTo>
                  <a:lnTo>
                    <a:pt x="60" y="121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Freeform 40"/>
            <p:cNvSpPr>
              <a:spLocks/>
            </p:cNvSpPr>
            <p:nvPr/>
          </p:nvSpPr>
          <p:spPr bwMode="auto">
            <a:xfrm>
              <a:off x="2751" y="2383"/>
              <a:ext cx="389" cy="422"/>
            </a:xfrm>
            <a:custGeom>
              <a:avLst/>
              <a:gdLst>
                <a:gd name="T0" fmla="*/ 0 w 389"/>
                <a:gd name="T1" fmla="*/ 0 h 422"/>
                <a:gd name="T2" fmla="*/ 388 w 389"/>
                <a:gd name="T3" fmla="*/ 421 h 422"/>
                <a:gd name="T4" fmla="*/ 0 w 389"/>
                <a:gd name="T5" fmla="*/ 0 h 4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9" h="422">
                  <a:moveTo>
                    <a:pt x="0" y="0"/>
                  </a:moveTo>
                  <a:lnTo>
                    <a:pt x="388" y="421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8" name="Freeform 41"/>
            <p:cNvSpPr>
              <a:spLocks/>
            </p:cNvSpPr>
            <p:nvPr/>
          </p:nvSpPr>
          <p:spPr bwMode="auto">
            <a:xfrm>
              <a:off x="3025" y="2689"/>
              <a:ext cx="115" cy="116"/>
            </a:xfrm>
            <a:custGeom>
              <a:avLst/>
              <a:gdLst>
                <a:gd name="T0" fmla="*/ 54 w 115"/>
                <a:gd name="T1" fmla="*/ 0 h 116"/>
                <a:gd name="T2" fmla="*/ 114 w 115"/>
                <a:gd name="T3" fmla="*/ 115 h 116"/>
                <a:gd name="T4" fmla="*/ 0 w 115"/>
                <a:gd name="T5" fmla="*/ 39 h 1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" h="116">
                  <a:moveTo>
                    <a:pt x="54" y="0"/>
                  </a:moveTo>
                  <a:lnTo>
                    <a:pt x="114" y="115"/>
                  </a:lnTo>
                  <a:lnTo>
                    <a:pt x="0" y="39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9" name="Freeform 42"/>
            <p:cNvSpPr>
              <a:spLocks/>
            </p:cNvSpPr>
            <p:nvPr/>
          </p:nvSpPr>
          <p:spPr bwMode="auto">
            <a:xfrm>
              <a:off x="2751" y="2842"/>
              <a:ext cx="389" cy="40"/>
            </a:xfrm>
            <a:custGeom>
              <a:avLst/>
              <a:gdLst>
                <a:gd name="T0" fmla="*/ 0 w 389"/>
                <a:gd name="T1" fmla="*/ 0 h 40"/>
                <a:gd name="T2" fmla="*/ 388 w 389"/>
                <a:gd name="T3" fmla="*/ 39 h 40"/>
                <a:gd name="T4" fmla="*/ 0 w 389"/>
                <a:gd name="T5" fmla="*/ 0 h 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9" h="40">
                  <a:moveTo>
                    <a:pt x="0" y="0"/>
                  </a:moveTo>
                  <a:lnTo>
                    <a:pt x="388" y="39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0" name="Freeform 43"/>
            <p:cNvSpPr>
              <a:spLocks/>
            </p:cNvSpPr>
            <p:nvPr/>
          </p:nvSpPr>
          <p:spPr bwMode="auto">
            <a:xfrm>
              <a:off x="2999" y="2837"/>
              <a:ext cx="141" cy="62"/>
            </a:xfrm>
            <a:custGeom>
              <a:avLst/>
              <a:gdLst>
                <a:gd name="T0" fmla="*/ 8 w 141"/>
                <a:gd name="T1" fmla="*/ 0 h 62"/>
                <a:gd name="T2" fmla="*/ 140 w 141"/>
                <a:gd name="T3" fmla="*/ 44 h 62"/>
                <a:gd name="T4" fmla="*/ 0 w 141"/>
                <a:gd name="T5" fmla="*/ 61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1" h="62">
                  <a:moveTo>
                    <a:pt x="8" y="0"/>
                  </a:moveTo>
                  <a:lnTo>
                    <a:pt x="140" y="44"/>
                  </a:lnTo>
                  <a:lnTo>
                    <a:pt x="0" y="61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0" name="Freeform 44"/>
          <p:cNvSpPr>
            <a:spLocks/>
          </p:cNvSpPr>
          <p:nvPr/>
        </p:nvSpPr>
        <p:spPr bwMode="auto">
          <a:xfrm>
            <a:off x="7939087" y="5262563"/>
            <a:ext cx="111125" cy="49212"/>
          </a:xfrm>
          <a:custGeom>
            <a:avLst/>
            <a:gdLst>
              <a:gd name="T0" fmla="*/ 2147483647 w 70"/>
              <a:gd name="T1" fmla="*/ 2147483647 h 31"/>
              <a:gd name="T2" fmla="*/ 0 w 70"/>
              <a:gd name="T3" fmla="*/ 2147483647 h 31"/>
              <a:gd name="T4" fmla="*/ 2147483647 w 70"/>
              <a:gd name="T5" fmla="*/ 0 h 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0" h="31">
                <a:moveTo>
                  <a:pt x="69" y="30"/>
                </a:moveTo>
                <a:lnTo>
                  <a:pt x="0" y="15"/>
                </a:lnTo>
                <a:lnTo>
                  <a:pt x="69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Freeform 45"/>
          <p:cNvSpPr>
            <a:spLocks/>
          </p:cNvSpPr>
          <p:nvPr/>
        </p:nvSpPr>
        <p:spPr bwMode="auto">
          <a:xfrm>
            <a:off x="7939087" y="5286375"/>
            <a:ext cx="684213" cy="1588"/>
          </a:xfrm>
          <a:custGeom>
            <a:avLst/>
            <a:gdLst>
              <a:gd name="T0" fmla="*/ 0 w 431"/>
              <a:gd name="T1" fmla="*/ 0 h 1"/>
              <a:gd name="T2" fmla="*/ 2147483647 w 431"/>
              <a:gd name="T3" fmla="*/ 0 h 1"/>
              <a:gd name="T4" fmla="*/ 0 w 43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" h="1">
                <a:moveTo>
                  <a:pt x="0" y="0"/>
                </a:moveTo>
                <a:lnTo>
                  <a:pt x="430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Freeform 46"/>
          <p:cNvSpPr>
            <a:spLocks/>
          </p:cNvSpPr>
          <p:nvPr/>
        </p:nvSpPr>
        <p:spPr bwMode="auto">
          <a:xfrm>
            <a:off x="8512175" y="5262563"/>
            <a:ext cx="111125" cy="49212"/>
          </a:xfrm>
          <a:custGeom>
            <a:avLst/>
            <a:gdLst>
              <a:gd name="T0" fmla="*/ 0 w 70"/>
              <a:gd name="T1" fmla="*/ 0 h 31"/>
              <a:gd name="T2" fmla="*/ 2147483647 w 70"/>
              <a:gd name="T3" fmla="*/ 2147483647 h 31"/>
              <a:gd name="T4" fmla="*/ 0 w 70"/>
              <a:gd name="T5" fmla="*/ 2147483647 h 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0" h="31">
                <a:moveTo>
                  <a:pt x="0" y="0"/>
                </a:moveTo>
                <a:lnTo>
                  <a:pt x="69" y="15"/>
                </a:lnTo>
                <a:lnTo>
                  <a:pt x="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3" name="Rectangle 47"/>
          <p:cNvSpPr>
            <a:spLocks noChangeArrowheads="1"/>
          </p:cNvSpPr>
          <p:nvPr/>
        </p:nvSpPr>
        <p:spPr bwMode="auto">
          <a:xfrm>
            <a:off x="4752974" y="5581651"/>
            <a:ext cx="67005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Arial" pitchFamily="34" charset="0"/>
              </a:rPr>
              <a:t>Disc</a:t>
            </a:r>
          </a:p>
        </p:txBody>
      </p:sp>
      <p:sp>
        <p:nvSpPr>
          <p:cNvPr id="30754" name="Rectangle 48"/>
          <p:cNvSpPr>
            <a:spLocks noChangeArrowheads="1"/>
          </p:cNvSpPr>
          <p:nvPr/>
        </p:nvSpPr>
        <p:spPr bwMode="auto">
          <a:xfrm>
            <a:off x="9593261" y="5641976"/>
            <a:ext cx="67005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Arial" pitchFamily="34" charset="0"/>
              </a:rPr>
              <a:t>Disc</a:t>
            </a:r>
          </a:p>
        </p:txBody>
      </p:sp>
      <p:sp>
        <p:nvSpPr>
          <p:cNvPr id="30755" name="Rectangle 49"/>
          <p:cNvSpPr>
            <a:spLocks noChangeArrowheads="1"/>
          </p:cNvSpPr>
          <p:nvPr/>
        </p:nvSpPr>
        <p:spPr bwMode="auto">
          <a:xfrm>
            <a:off x="6359524" y="3727450"/>
            <a:ext cx="77264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>
                <a:solidFill>
                  <a:schemeClr val="folHlink"/>
                </a:solidFill>
                <a:latin typeface="Arial" pitchFamily="34" charset="0"/>
              </a:rPr>
              <a:t>INPUT 1</a:t>
            </a:r>
          </a:p>
        </p:txBody>
      </p:sp>
      <p:sp>
        <p:nvSpPr>
          <p:cNvPr id="30756" name="Rectangle 50"/>
          <p:cNvSpPr>
            <a:spLocks noChangeArrowheads="1"/>
          </p:cNvSpPr>
          <p:nvPr/>
        </p:nvSpPr>
        <p:spPr bwMode="auto">
          <a:xfrm>
            <a:off x="6383336" y="5602288"/>
            <a:ext cx="77264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>
                <a:solidFill>
                  <a:schemeClr val="folHlink"/>
                </a:solidFill>
                <a:latin typeface="Arial" pitchFamily="34" charset="0"/>
              </a:rPr>
              <a:t>INPUT k</a:t>
            </a:r>
          </a:p>
        </p:txBody>
      </p:sp>
      <p:sp>
        <p:nvSpPr>
          <p:cNvPr id="30757" name="Rectangle 51"/>
          <p:cNvSpPr>
            <a:spLocks noChangeArrowheads="1"/>
          </p:cNvSpPr>
          <p:nvPr/>
        </p:nvSpPr>
        <p:spPr bwMode="auto">
          <a:xfrm>
            <a:off x="6348411" y="4502150"/>
            <a:ext cx="77264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>
                <a:solidFill>
                  <a:schemeClr val="folHlink"/>
                </a:solidFill>
                <a:latin typeface="Arial" pitchFamily="34" charset="0"/>
              </a:rPr>
              <a:t>INPUT 2</a:t>
            </a:r>
          </a:p>
        </p:txBody>
      </p:sp>
      <p:sp>
        <p:nvSpPr>
          <p:cNvPr id="30758" name="Rectangle 52"/>
          <p:cNvSpPr>
            <a:spLocks noChangeArrowheads="1"/>
          </p:cNvSpPr>
          <p:nvPr/>
        </p:nvSpPr>
        <p:spPr bwMode="auto">
          <a:xfrm>
            <a:off x="6308724" y="4079875"/>
            <a:ext cx="80951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>
                <a:solidFill>
                  <a:schemeClr val="folHlink"/>
                </a:solidFill>
                <a:latin typeface="Arial" pitchFamily="34" charset="0"/>
              </a:rPr>
              <a:t>INPUT 1'</a:t>
            </a:r>
          </a:p>
        </p:txBody>
      </p:sp>
      <p:sp>
        <p:nvSpPr>
          <p:cNvPr id="30759" name="Rectangle 53"/>
          <p:cNvSpPr>
            <a:spLocks noChangeArrowheads="1"/>
          </p:cNvSpPr>
          <p:nvPr/>
        </p:nvSpPr>
        <p:spPr bwMode="auto">
          <a:xfrm>
            <a:off x="6362699" y="4802188"/>
            <a:ext cx="80951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>
                <a:solidFill>
                  <a:schemeClr val="folHlink"/>
                </a:solidFill>
                <a:latin typeface="Arial" pitchFamily="34" charset="0"/>
              </a:rPr>
              <a:t>INPUT 2'</a:t>
            </a:r>
          </a:p>
        </p:txBody>
      </p:sp>
      <p:sp>
        <p:nvSpPr>
          <p:cNvPr id="30760" name="Rectangle 54"/>
          <p:cNvSpPr>
            <a:spLocks noChangeArrowheads="1"/>
          </p:cNvSpPr>
          <p:nvPr/>
        </p:nvSpPr>
        <p:spPr bwMode="auto">
          <a:xfrm>
            <a:off x="6383336" y="5902325"/>
            <a:ext cx="80951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b="1">
                <a:solidFill>
                  <a:schemeClr val="folHlink"/>
                </a:solidFill>
                <a:latin typeface="Arial" pitchFamily="34" charset="0"/>
              </a:rPr>
              <a:t>INPUT k'</a:t>
            </a:r>
          </a:p>
        </p:txBody>
      </p:sp>
      <p:sp>
        <p:nvSpPr>
          <p:cNvPr id="30761" name="Rectangle 55"/>
          <p:cNvSpPr>
            <a:spLocks noChangeArrowheads="1"/>
          </p:cNvSpPr>
          <p:nvPr/>
        </p:nvSpPr>
        <p:spPr bwMode="auto">
          <a:xfrm>
            <a:off x="7848599" y="5480050"/>
            <a:ext cx="98905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tx2"/>
                </a:solidFill>
                <a:latin typeface="Arial" pitchFamily="34" charset="0"/>
              </a:rPr>
              <a:t>Dim. bloc</a:t>
            </a:r>
          </a:p>
        </p:txBody>
      </p:sp>
      <p:sp>
        <p:nvSpPr>
          <p:cNvPr id="30762" name="Rectangle 56"/>
          <p:cNvSpPr>
            <a:spLocks noChangeArrowheads="1"/>
          </p:cNvSpPr>
          <p:nvPr/>
        </p:nvSpPr>
        <p:spPr bwMode="auto">
          <a:xfrm>
            <a:off x="8189911" y="5276851"/>
            <a:ext cx="30777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tx2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0763" name="Rectangle 57"/>
          <p:cNvSpPr>
            <a:spLocks noChangeArrowheads="1"/>
          </p:cNvSpPr>
          <p:nvPr/>
        </p:nvSpPr>
        <p:spPr bwMode="auto">
          <a:xfrm>
            <a:off x="5864225" y="6389688"/>
            <a:ext cx="3523145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tx2"/>
                </a:solidFill>
                <a:latin typeface="Arial" pitchFamily="34" charset="0"/>
              </a:rPr>
              <a:t>B </a:t>
            </a:r>
            <a:r>
              <a:rPr lang="en-US" sz="1400" b="1" dirty="0" err="1">
                <a:solidFill>
                  <a:schemeClr val="tx2"/>
                </a:solidFill>
                <a:latin typeface="Arial" pitchFamily="34" charset="0"/>
              </a:rPr>
              <a:t>locaţii</a:t>
            </a:r>
            <a:r>
              <a:rPr lang="en-US" sz="1400" b="1" dirty="0">
                <a:solidFill>
                  <a:schemeClr val="tx2"/>
                </a:solidFill>
                <a:latin typeface="Arial" pitchFamily="34" charset="0"/>
              </a:rPr>
              <a:t> in buffer, </a:t>
            </a:r>
            <a:r>
              <a:rPr lang="en-US" sz="1400" b="1" dirty="0" err="1">
                <a:solidFill>
                  <a:schemeClr val="tx2"/>
                </a:solidFill>
                <a:latin typeface="Arial" pitchFamily="34" charset="0"/>
              </a:rPr>
              <a:t>interclasare</a:t>
            </a:r>
            <a:r>
              <a:rPr lang="en-US" sz="1400" b="1" dirty="0">
                <a:solidFill>
                  <a:schemeClr val="tx2"/>
                </a:solidFill>
                <a:latin typeface="Arial" pitchFamily="34" charset="0"/>
              </a:rPr>
              <a:t> general</a:t>
            </a:r>
            <a:r>
              <a:rPr lang="vi-VN" sz="1400" b="1" dirty="0">
                <a:solidFill>
                  <a:schemeClr val="tx2"/>
                </a:solidFill>
                <a:latin typeface="Arial" pitchFamily="34" charset="0"/>
              </a:rPr>
              <a:t>ă</a:t>
            </a:r>
            <a:endParaRPr lang="en-US" sz="1400" b="1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0764" name="Freeform 58"/>
          <p:cNvSpPr>
            <a:spLocks/>
          </p:cNvSpPr>
          <p:nvPr/>
        </p:nvSpPr>
        <p:spPr bwMode="auto">
          <a:xfrm>
            <a:off x="5643561" y="4365626"/>
            <a:ext cx="1588" cy="1065213"/>
          </a:xfrm>
          <a:custGeom>
            <a:avLst/>
            <a:gdLst>
              <a:gd name="T0" fmla="*/ 0 w 1"/>
              <a:gd name="T1" fmla="*/ 0 h 671"/>
              <a:gd name="T2" fmla="*/ 0 w 1"/>
              <a:gd name="T3" fmla="*/ 2147483647 h 671"/>
              <a:gd name="T4" fmla="*/ 0 w 1"/>
              <a:gd name="T5" fmla="*/ 0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671">
                <a:moveTo>
                  <a:pt x="0" y="0"/>
                </a:moveTo>
                <a:lnTo>
                  <a:pt x="0" y="67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65" name="Group 59"/>
          <p:cNvGrpSpPr>
            <a:grpSpLocks/>
          </p:cNvGrpSpPr>
          <p:nvPr/>
        </p:nvGrpSpPr>
        <p:grpSpPr bwMode="auto">
          <a:xfrm>
            <a:off x="4879975" y="4976814"/>
            <a:ext cx="403225" cy="65087"/>
            <a:chOff x="1299" y="2991"/>
            <a:chExt cx="254" cy="41"/>
          </a:xfrm>
        </p:grpSpPr>
        <p:sp>
          <p:nvSpPr>
            <p:cNvPr id="30772" name="Freeform 60"/>
            <p:cNvSpPr>
              <a:spLocks/>
            </p:cNvSpPr>
            <p:nvPr/>
          </p:nvSpPr>
          <p:spPr bwMode="auto">
            <a:xfrm>
              <a:off x="1299" y="2991"/>
              <a:ext cx="33" cy="41"/>
            </a:xfrm>
            <a:custGeom>
              <a:avLst/>
              <a:gdLst>
                <a:gd name="T0" fmla="*/ 32 w 33"/>
                <a:gd name="T1" fmla="*/ 20 h 41"/>
                <a:gd name="T2" fmla="*/ 16 w 33"/>
                <a:gd name="T3" fmla="*/ 0 h 41"/>
                <a:gd name="T4" fmla="*/ 0 w 33"/>
                <a:gd name="T5" fmla="*/ 20 h 41"/>
                <a:gd name="T6" fmla="*/ 16 w 33"/>
                <a:gd name="T7" fmla="*/ 40 h 41"/>
                <a:gd name="T8" fmla="*/ 32 w 33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41">
                  <a:moveTo>
                    <a:pt x="32" y="20"/>
                  </a:moveTo>
                  <a:lnTo>
                    <a:pt x="16" y="0"/>
                  </a:lnTo>
                  <a:lnTo>
                    <a:pt x="0" y="20"/>
                  </a:lnTo>
                  <a:lnTo>
                    <a:pt x="16" y="40"/>
                  </a:lnTo>
                  <a:lnTo>
                    <a:pt x="32" y="20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3" name="Freeform 61"/>
            <p:cNvSpPr>
              <a:spLocks/>
            </p:cNvSpPr>
            <p:nvPr/>
          </p:nvSpPr>
          <p:spPr bwMode="auto">
            <a:xfrm>
              <a:off x="1407" y="2991"/>
              <a:ext cx="31" cy="41"/>
            </a:xfrm>
            <a:custGeom>
              <a:avLst/>
              <a:gdLst>
                <a:gd name="T0" fmla="*/ 30 w 31"/>
                <a:gd name="T1" fmla="*/ 20 h 41"/>
                <a:gd name="T2" fmla="*/ 15 w 31"/>
                <a:gd name="T3" fmla="*/ 0 h 41"/>
                <a:gd name="T4" fmla="*/ 0 w 31"/>
                <a:gd name="T5" fmla="*/ 20 h 41"/>
                <a:gd name="T6" fmla="*/ 15 w 31"/>
                <a:gd name="T7" fmla="*/ 40 h 41"/>
                <a:gd name="T8" fmla="*/ 30 w 31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1">
                  <a:moveTo>
                    <a:pt x="30" y="20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15" y="40"/>
                  </a:lnTo>
                  <a:lnTo>
                    <a:pt x="30" y="20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4" name="Freeform 62"/>
            <p:cNvSpPr>
              <a:spLocks/>
            </p:cNvSpPr>
            <p:nvPr/>
          </p:nvSpPr>
          <p:spPr bwMode="auto">
            <a:xfrm>
              <a:off x="1522" y="2991"/>
              <a:ext cx="31" cy="41"/>
            </a:xfrm>
            <a:custGeom>
              <a:avLst/>
              <a:gdLst>
                <a:gd name="T0" fmla="*/ 30 w 31"/>
                <a:gd name="T1" fmla="*/ 20 h 41"/>
                <a:gd name="T2" fmla="*/ 15 w 31"/>
                <a:gd name="T3" fmla="*/ 0 h 41"/>
                <a:gd name="T4" fmla="*/ 0 w 31"/>
                <a:gd name="T5" fmla="*/ 20 h 41"/>
                <a:gd name="T6" fmla="*/ 15 w 31"/>
                <a:gd name="T7" fmla="*/ 40 h 41"/>
                <a:gd name="T8" fmla="*/ 30 w 31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1">
                  <a:moveTo>
                    <a:pt x="30" y="20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15" y="40"/>
                  </a:lnTo>
                  <a:lnTo>
                    <a:pt x="30" y="20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66" name="Line 63"/>
          <p:cNvSpPr>
            <a:spLocks noChangeShapeType="1"/>
          </p:cNvSpPr>
          <p:nvPr/>
        </p:nvSpPr>
        <p:spPr bwMode="auto">
          <a:xfrm flipV="1">
            <a:off x="5600700" y="3979863"/>
            <a:ext cx="712787" cy="558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7" name="Line 64"/>
          <p:cNvSpPr>
            <a:spLocks noChangeShapeType="1"/>
          </p:cNvSpPr>
          <p:nvPr/>
        </p:nvSpPr>
        <p:spPr bwMode="auto">
          <a:xfrm>
            <a:off x="5603875" y="4778375"/>
            <a:ext cx="71278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8" name="Line 65"/>
          <p:cNvSpPr>
            <a:spLocks noChangeShapeType="1"/>
          </p:cNvSpPr>
          <p:nvPr/>
        </p:nvSpPr>
        <p:spPr bwMode="auto">
          <a:xfrm>
            <a:off x="5603875" y="5257801"/>
            <a:ext cx="712787" cy="6381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9" name="Line 66"/>
          <p:cNvSpPr>
            <a:spLocks noChangeShapeType="1"/>
          </p:cNvSpPr>
          <p:nvPr/>
        </p:nvSpPr>
        <p:spPr bwMode="auto">
          <a:xfrm>
            <a:off x="8691561" y="4857750"/>
            <a:ext cx="6350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0" name="Arc 76"/>
          <p:cNvSpPr>
            <a:spLocks/>
          </p:cNvSpPr>
          <p:nvPr/>
        </p:nvSpPr>
        <p:spPr bwMode="auto">
          <a:xfrm flipH="1" flipV="1">
            <a:off x="4494211" y="5105400"/>
            <a:ext cx="1143000" cy="469900"/>
          </a:xfrm>
          <a:custGeom>
            <a:avLst/>
            <a:gdLst>
              <a:gd name="T0" fmla="*/ 0 w 31542"/>
              <a:gd name="T1" fmla="*/ 1503344587 h 21600"/>
              <a:gd name="T2" fmla="*/ 2147483647 w 31542"/>
              <a:gd name="T3" fmla="*/ 1561576858 h 21600"/>
              <a:gd name="T4" fmla="*/ 2147483647 w 31542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542" h="21600" fill="none" extrusionOk="0">
                <a:moveTo>
                  <a:pt x="-1" y="6711"/>
                </a:moveTo>
                <a:cubicBezTo>
                  <a:pt x="4077" y="2426"/>
                  <a:pt x="9733" y="-1"/>
                  <a:pt x="15649" y="0"/>
                </a:cubicBezTo>
                <a:cubicBezTo>
                  <a:pt x="21688" y="0"/>
                  <a:pt x="27451" y="2528"/>
                  <a:pt x="31541" y="6972"/>
                </a:cubicBezTo>
              </a:path>
              <a:path w="31542" h="21600" stroke="0" extrusionOk="0">
                <a:moveTo>
                  <a:pt x="-1" y="6711"/>
                </a:moveTo>
                <a:cubicBezTo>
                  <a:pt x="4077" y="2426"/>
                  <a:pt x="9733" y="-1"/>
                  <a:pt x="15649" y="0"/>
                </a:cubicBezTo>
                <a:cubicBezTo>
                  <a:pt x="21688" y="0"/>
                  <a:pt x="27451" y="2528"/>
                  <a:pt x="31541" y="6972"/>
                </a:cubicBezTo>
                <a:lnTo>
                  <a:pt x="15649" y="21600"/>
                </a:lnTo>
                <a:lnTo>
                  <a:pt x="-1" y="6711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1" name="Arc 77"/>
          <p:cNvSpPr>
            <a:spLocks/>
          </p:cNvSpPr>
          <p:nvPr/>
        </p:nvSpPr>
        <p:spPr bwMode="auto">
          <a:xfrm flipH="1" flipV="1">
            <a:off x="9371011" y="5168900"/>
            <a:ext cx="1143000" cy="469900"/>
          </a:xfrm>
          <a:custGeom>
            <a:avLst/>
            <a:gdLst>
              <a:gd name="T0" fmla="*/ 0 w 31542"/>
              <a:gd name="T1" fmla="*/ 1503344587 h 21600"/>
              <a:gd name="T2" fmla="*/ 2147483647 w 31542"/>
              <a:gd name="T3" fmla="*/ 1561576858 h 21600"/>
              <a:gd name="T4" fmla="*/ 2147483647 w 31542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542" h="21600" fill="none" extrusionOk="0">
                <a:moveTo>
                  <a:pt x="-1" y="6711"/>
                </a:moveTo>
                <a:cubicBezTo>
                  <a:pt x="4077" y="2426"/>
                  <a:pt x="9733" y="-1"/>
                  <a:pt x="15649" y="0"/>
                </a:cubicBezTo>
                <a:cubicBezTo>
                  <a:pt x="21688" y="0"/>
                  <a:pt x="27451" y="2528"/>
                  <a:pt x="31541" y="6972"/>
                </a:cubicBezTo>
              </a:path>
              <a:path w="31542" h="21600" stroke="0" extrusionOk="0">
                <a:moveTo>
                  <a:pt x="-1" y="6711"/>
                </a:moveTo>
                <a:cubicBezTo>
                  <a:pt x="4077" y="2426"/>
                  <a:pt x="9733" y="-1"/>
                  <a:pt x="15649" y="0"/>
                </a:cubicBezTo>
                <a:cubicBezTo>
                  <a:pt x="21688" y="0"/>
                  <a:pt x="27451" y="2528"/>
                  <a:pt x="31541" y="6972"/>
                </a:cubicBezTo>
                <a:lnTo>
                  <a:pt x="15649" y="21600"/>
                </a:lnTo>
                <a:lnTo>
                  <a:pt x="-1" y="6711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60405" y="990600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2514600"/>
            <a:ext cx="9982200" cy="44196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endParaRPr lang="en-US" sz="1400" i="1" dirty="0"/>
          </a:p>
          <a:p>
            <a:pPr marL="228600" indent="-228600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i="1" dirty="0"/>
              <a:t> Quick Sort</a:t>
            </a:r>
            <a:r>
              <a:rPr lang="en-US" dirty="0"/>
              <a:t>, </a:t>
            </a:r>
            <a:r>
              <a:rPr lang="en-US" i="1" dirty="0"/>
              <a:t>Heap Sort</a:t>
            </a:r>
            <a:r>
              <a:rPr lang="en-US" dirty="0"/>
              <a:t>, </a:t>
            </a:r>
            <a:r>
              <a:rPr lang="en-US" i="1" dirty="0"/>
              <a:t>Selection Sort</a:t>
            </a:r>
            <a:r>
              <a:rPr lang="en-US" dirty="0"/>
              <a:t>,...</a:t>
            </a:r>
          </a:p>
          <a:p>
            <a:pPr marL="749300" lvl="1" indent="-177800" eaLnBrk="1" hangingPunct="1">
              <a:lnSpc>
                <a:spcPct val="90000"/>
              </a:lnSpc>
            </a:pPr>
            <a:endParaRPr lang="en-US" dirty="0"/>
          </a:p>
          <a:p>
            <a:pPr marL="749300" lvl="1" indent="-177800" eaLnBrk="1" hangingPunct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eficienţi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presupun</a:t>
            </a:r>
            <a:r>
              <a:rPr lang="en-US" dirty="0"/>
              <a:t> c</a:t>
            </a:r>
            <a:r>
              <a:rPr lang="vi-VN" dirty="0"/>
              <a:t>ă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încap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intern</a:t>
            </a:r>
            <a:r>
              <a:rPr lang="vi-VN" dirty="0"/>
              <a:t>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061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49070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arborilor</a:t>
            </a:r>
            <a:r>
              <a:rPr lang="en-US" dirty="0"/>
              <a:t> B+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362200"/>
            <a:ext cx="11277600" cy="39624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dirty="0" err="1"/>
              <a:t>Scenariu</a:t>
            </a:r>
            <a:r>
              <a:rPr lang="en-US" dirty="0"/>
              <a:t>: </a:t>
            </a:r>
            <a:r>
              <a:rPr lang="en-US" dirty="0" err="1"/>
              <a:t>tabela</a:t>
            </a:r>
            <a:r>
              <a:rPr lang="en-US" dirty="0"/>
              <a:t> se </a:t>
            </a:r>
            <a:r>
              <a:rPr lang="en-US" dirty="0" err="1"/>
              <a:t>sorteaz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index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câmpurile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, </a:t>
            </a:r>
            <a:r>
              <a:rPr lang="en-US" dirty="0" err="1"/>
              <a:t>structurat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un B-arbore.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 err="1">
                <a:solidFill>
                  <a:schemeClr val="folHlink"/>
                </a:solidFill>
              </a:rPr>
              <a:t>Ideea</a:t>
            </a:r>
            <a:r>
              <a:rPr lang="en-US" dirty="0">
                <a:solidFill>
                  <a:schemeClr val="folHlink"/>
                </a:solidFill>
              </a:rPr>
              <a:t>: </a:t>
            </a:r>
            <a:r>
              <a:rPr lang="en-US" dirty="0" err="1"/>
              <a:t>Obţinerea</a:t>
            </a:r>
            <a:r>
              <a:rPr lang="en-US" dirty="0"/>
              <a:t> </a:t>
            </a:r>
            <a:r>
              <a:rPr lang="en-US" dirty="0" err="1"/>
              <a:t>înregistr</a:t>
            </a:r>
            <a:r>
              <a:rPr lang="vi-VN" dirty="0"/>
              <a:t>ă</a:t>
            </a:r>
            <a:r>
              <a:rPr lang="en-US" dirty="0" err="1"/>
              <a:t>rilor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traversarea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din </a:t>
            </a:r>
            <a:r>
              <a:rPr lang="en-US" dirty="0" err="1"/>
              <a:t>frunze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B-</a:t>
            </a:r>
            <a:r>
              <a:rPr lang="en-US" dirty="0" err="1"/>
              <a:t>arborele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ro-RO" dirty="0">
                <a:solidFill>
                  <a:schemeClr val="folHlink"/>
                </a:solidFill>
              </a:rPr>
              <a:t>grupat</a:t>
            </a:r>
            <a:r>
              <a:rPr lang="en-US" dirty="0">
                <a:solidFill>
                  <a:schemeClr val="folHlink"/>
                </a:solidFill>
              </a:rPr>
              <a:t>	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olidFill>
                  <a:schemeClr val="folHlink"/>
                </a:solidFill>
              </a:rPr>
              <a:t>	</a:t>
            </a:r>
            <a:r>
              <a:rPr lang="en-US" b="1" i="1" dirty="0">
                <a:solidFill>
                  <a:schemeClr val="folHlink"/>
                </a:solidFill>
              </a:rPr>
              <a:t>Perfect!</a:t>
            </a:r>
            <a:endParaRPr lang="en-US" i="1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</a:pPr>
            <a:r>
              <a:rPr lang="en-US" dirty="0"/>
              <a:t> B-</a:t>
            </a:r>
            <a:r>
              <a:rPr lang="en-US" dirty="0" err="1"/>
              <a:t>arborele</a:t>
            </a:r>
            <a:r>
              <a:rPr lang="en-US" dirty="0"/>
              <a:t> </a:t>
            </a:r>
            <a:r>
              <a:rPr lang="en-US" dirty="0">
                <a:solidFill>
                  <a:schemeClr val="folHlink"/>
                </a:solidFill>
              </a:rPr>
              <a:t>nu </a:t>
            </a:r>
            <a:r>
              <a:rPr lang="en-US" dirty="0" err="1">
                <a:solidFill>
                  <a:schemeClr val="folHlink"/>
                </a:solidFill>
              </a:rPr>
              <a:t>este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ro-RO" dirty="0">
                <a:solidFill>
                  <a:schemeClr val="folHlink"/>
                </a:solidFill>
              </a:rPr>
              <a:t>grupat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  </a:t>
            </a:r>
            <a:r>
              <a:rPr lang="en-US" b="1" i="1" dirty="0"/>
              <a:t>f </a:t>
            </a:r>
            <a:r>
              <a:rPr lang="en-US" b="1" i="1" dirty="0" err="1"/>
              <a:t>ineficient</a:t>
            </a:r>
            <a:r>
              <a:rPr lang="en-US" b="1" i="1" dirty="0"/>
              <a:t> </a:t>
            </a:r>
            <a:endParaRPr lang="en-US" b="1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609601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/>
              <a:t>B-arbore </a:t>
            </a:r>
            <a:r>
              <a:rPr lang="ro-RO" dirty="0"/>
              <a:t>grupat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la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2362200"/>
            <a:ext cx="5638799" cy="39605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Cost: </a:t>
            </a:r>
            <a:r>
              <a:rPr lang="en-US" sz="2400" dirty="0" err="1"/>
              <a:t>parcurgerea</a:t>
            </a:r>
            <a:r>
              <a:rPr lang="en-US" sz="2400" dirty="0"/>
              <a:t> </a:t>
            </a:r>
            <a:r>
              <a:rPr lang="en-US" sz="2400" dirty="0" err="1"/>
              <a:t>arborelui</a:t>
            </a:r>
            <a:r>
              <a:rPr lang="en-US" sz="2400" dirty="0"/>
              <a:t> </a:t>
            </a:r>
            <a:r>
              <a:rPr lang="en-US" sz="2400" dirty="0" err="1"/>
              <a:t>pân</a:t>
            </a:r>
            <a:r>
              <a:rPr lang="vi-VN" sz="2400" dirty="0"/>
              <a:t>ă</a:t>
            </a:r>
            <a:r>
              <a:rPr lang="en-US" sz="2400" dirty="0"/>
              <a:t> la </a:t>
            </a:r>
            <a:r>
              <a:rPr lang="en-US" sz="2400" dirty="0" err="1"/>
              <a:t>cea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din </a:t>
            </a:r>
            <a:r>
              <a:rPr lang="en-US" sz="2400" dirty="0" err="1"/>
              <a:t>stânga</a:t>
            </a:r>
            <a:r>
              <a:rPr lang="en-US" sz="2400" dirty="0"/>
              <a:t> </a:t>
            </a:r>
            <a:r>
              <a:rPr lang="en-US" sz="2400" dirty="0" err="1"/>
              <a:t>frunz</a:t>
            </a:r>
            <a:r>
              <a:rPr lang="vi-VN" sz="2400" dirty="0"/>
              <a:t>ă</a:t>
            </a: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pagin</a:t>
            </a:r>
            <a:r>
              <a:rPr lang="vi-VN" sz="2400" dirty="0"/>
              <a:t>ă</a:t>
            </a:r>
            <a:r>
              <a:rPr lang="en-US" sz="2400" dirty="0"/>
              <a:t> e </a:t>
            </a:r>
            <a:r>
              <a:rPr lang="en-US" sz="2400" dirty="0" err="1"/>
              <a:t>parcurs</a:t>
            </a:r>
            <a:r>
              <a:rPr lang="vi-VN" sz="2400" dirty="0"/>
              <a:t>ă </a:t>
            </a:r>
            <a:r>
              <a:rPr lang="en-US" sz="2400" dirty="0"/>
              <a:t>o </a:t>
            </a:r>
            <a:r>
              <a:rPr lang="en-US" sz="2400" dirty="0" err="1"/>
              <a:t>singur</a:t>
            </a:r>
            <a:r>
              <a:rPr lang="vi-VN" sz="2400" dirty="0"/>
              <a:t>ă </a:t>
            </a:r>
            <a:r>
              <a:rPr lang="en-US" sz="2400" dirty="0" err="1"/>
              <a:t>dat</a:t>
            </a:r>
            <a:r>
              <a:rPr lang="vi-VN" sz="2400" dirty="0"/>
              <a:t>ă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5846764" y="5865500"/>
            <a:ext cx="548387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buSzPct val="100000"/>
              <a:buFont typeface="Monotype Sorts"/>
              <a:buChar char="*"/>
            </a:pPr>
            <a:r>
              <a:rPr lang="en-US" b="1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b="1" i="1" dirty="0">
                <a:solidFill>
                  <a:schemeClr val="folHlink"/>
                </a:solidFill>
                <a:latin typeface="Book Antiqua" pitchFamily="18" charset="0"/>
              </a:rPr>
              <a:t>variant</a:t>
            </a:r>
            <a:r>
              <a:rPr lang="vi-VN" b="1" i="1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b="1" i="1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b="1" i="1" dirty="0" err="1">
                <a:solidFill>
                  <a:schemeClr val="folHlink"/>
                </a:solidFill>
                <a:latin typeface="Book Antiqua" pitchFamily="18" charset="0"/>
              </a:rPr>
              <a:t>superioar</a:t>
            </a:r>
            <a:r>
              <a:rPr lang="vi-VN" b="1" i="1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b="1" i="1" dirty="0">
                <a:solidFill>
                  <a:schemeClr val="folHlink"/>
                </a:solidFill>
                <a:latin typeface="Book Antiqua" pitchFamily="18" charset="0"/>
              </a:rPr>
              <a:t> sort</a:t>
            </a:r>
            <a:r>
              <a:rPr lang="vi-VN" b="1" i="1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b="1" i="1" dirty="0" err="1">
                <a:solidFill>
                  <a:schemeClr val="folHlink"/>
                </a:solidFill>
                <a:latin typeface="Book Antiqua" pitchFamily="18" charset="0"/>
              </a:rPr>
              <a:t>rii</a:t>
            </a:r>
            <a:r>
              <a:rPr lang="en-US" b="1" i="1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b="1" i="1" dirty="0" err="1">
                <a:solidFill>
                  <a:schemeClr val="folHlink"/>
                </a:solidFill>
                <a:latin typeface="Book Antiqua" pitchFamily="18" charset="0"/>
              </a:rPr>
              <a:t>externe</a:t>
            </a:r>
            <a:r>
              <a:rPr lang="en-US" b="1" i="1" dirty="0">
                <a:solidFill>
                  <a:schemeClr val="folHlink"/>
                </a:solidFill>
                <a:latin typeface="Book Antiqua" pitchFamily="18" charset="0"/>
              </a:rPr>
              <a:t>!</a:t>
            </a:r>
          </a:p>
        </p:txBody>
      </p:sp>
      <p:sp>
        <p:nvSpPr>
          <p:cNvPr id="33798" name="Freeform 5"/>
          <p:cNvSpPr>
            <a:spLocks/>
          </p:cNvSpPr>
          <p:nvPr/>
        </p:nvSpPr>
        <p:spPr bwMode="auto">
          <a:xfrm>
            <a:off x="7277101" y="4520889"/>
            <a:ext cx="461963" cy="384175"/>
          </a:xfrm>
          <a:custGeom>
            <a:avLst/>
            <a:gdLst>
              <a:gd name="T0" fmla="*/ 0 w 291"/>
              <a:gd name="T1" fmla="*/ 2147483647 h 242"/>
              <a:gd name="T2" fmla="*/ 0 w 291"/>
              <a:gd name="T3" fmla="*/ 0 h 242"/>
              <a:gd name="T4" fmla="*/ 2147483647 w 291"/>
              <a:gd name="T5" fmla="*/ 0 h 242"/>
              <a:gd name="T6" fmla="*/ 2147483647 w 291"/>
              <a:gd name="T7" fmla="*/ 2147483647 h 242"/>
              <a:gd name="T8" fmla="*/ 0 w 291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" h="242">
                <a:moveTo>
                  <a:pt x="0" y="241"/>
                </a:moveTo>
                <a:lnTo>
                  <a:pt x="0" y="0"/>
                </a:lnTo>
                <a:lnTo>
                  <a:pt x="290" y="0"/>
                </a:lnTo>
                <a:lnTo>
                  <a:pt x="290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Freeform 6"/>
          <p:cNvSpPr>
            <a:spLocks/>
          </p:cNvSpPr>
          <p:nvPr/>
        </p:nvSpPr>
        <p:spPr bwMode="auto">
          <a:xfrm>
            <a:off x="7889875" y="4520889"/>
            <a:ext cx="463550" cy="384175"/>
          </a:xfrm>
          <a:custGeom>
            <a:avLst/>
            <a:gdLst>
              <a:gd name="T0" fmla="*/ 0 w 292"/>
              <a:gd name="T1" fmla="*/ 2147483647 h 242"/>
              <a:gd name="T2" fmla="*/ 0 w 292"/>
              <a:gd name="T3" fmla="*/ 0 h 242"/>
              <a:gd name="T4" fmla="*/ 2147483647 w 292"/>
              <a:gd name="T5" fmla="*/ 0 h 242"/>
              <a:gd name="T6" fmla="*/ 2147483647 w 292"/>
              <a:gd name="T7" fmla="*/ 2147483647 h 242"/>
              <a:gd name="T8" fmla="*/ 0 w 292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2" h="242">
                <a:moveTo>
                  <a:pt x="0" y="241"/>
                </a:moveTo>
                <a:lnTo>
                  <a:pt x="0" y="0"/>
                </a:lnTo>
                <a:lnTo>
                  <a:pt x="291" y="0"/>
                </a:lnTo>
                <a:lnTo>
                  <a:pt x="291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Freeform 7"/>
          <p:cNvSpPr>
            <a:spLocks/>
          </p:cNvSpPr>
          <p:nvPr/>
        </p:nvSpPr>
        <p:spPr bwMode="auto">
          <a:xfrm>
            <a:off x="8504238" y="4520889"/>
            <a:ext cx="461962" cy="384175"/>
          </a:xfrm>
          <a:custGeom>
            <a:avLst/>
            <a:gdLst>
              <a:gd name="T0" fmla="*/ 0 w 291"/>
              <a:gd name="T1" fmla="*/ 2147483647 h 242"/>
              <a:gd name="T2" fmla="*/ 0 w 291"/>
              <a:gd name="T3" fmla="*/ 0 h 242"/>
              <a:gd name="T4" fmla="*/ 2147483647 w 291"/>
              <a:gd name="T5" fmla="*/ 0 h 242"/>
              <a:gd name="T6" fmla="*/ 2147483647 w 291"/>
              <a:gd name="T7" fmla="*/ 2147483647 h 242"/>
              <a:gd name="T8" fmla="*/ 0 w 291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" h="242">
                <a:moveTo>
                  <a:pt x="0" y="241"/>
                </a:moveTo>
                <a:lnTo>
                  <a:pt x="0" y="0"/>
                </a:lnTo>
                <a:lnTo>
                  <a:pt x="290" y="0"/>
                </a:lnTo>
                <a:lnTo>
                  <a:pt x="290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Freeform 8"/>
          <p:cNvSpPr>
            <a:spLocks/>
          </p:cNvSpPr>
          <p:nvPr/>
        </p:nvSpPr>
        <p:spPr bwMode="auto">
          <a:xfrm>
            <a:off x="9118601" y="4520889"/>
            <a:ext cx="460375" cy="384175"/>
          </a:xfrm>
          <a:custGeom>
            <a:avLst/>
            <a:gdLst>
              <a:gd name="T0" fmla="*/ 0 w 290"/>
              <a:gd name="T1" fmla="*/ 2147483647 h 242"/>
              <a:gd name="T2" fmla="*/ 0 w 290"/>
              <a:gd name="T3" fmla="*/ 0 h 242"/>
              <a:gd name="T4" fmla="*/ 2147483647 w 290"/>
              <a:gd name="T5" fmla="*/ 0 h 242"/>
              <a:gd name="T6" fmla="*/ 2147483647 w 290"/>
              <a:gd name="T7" fmla="*/ 2147483647 h 242"/>
              <a:gd name="T8" fmla="*/ 0 w 290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" h="242">
                <a:moveTo>
                  <a:pt x="0" y="241"/>
                </a:moveTo>
                <a:lnTo>
                  <a:pt x="0" y="0"/>
                </a:lnTo>
                <a:lnTo>
                  <a:pt x="289" y="0"/>
                </a:lnTo>
                <a:lnTo>
                  <a:pt x="289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Freeform 9"/>
          <p:cNvSpPr>
            <a:spLocks/>
          </p:cNvSpPr>
          <p:nvPr/>
        </p:nvSpPr>
        <p:spPr bwMode="auto">
          <a:xfrm>
            <a:off x="9731376" y="4520889"/>
            <a:ext cx="461963" cy="384175"/>
          </a:xfrm>
          <a:custGeom>
            <a:avLst/>
            <a:gdLst>
              <a:gd name="T0" fmla="*/ 0 w 291"/>
              <a:gd name="T1" fmla="*/ 2147483647 h 242"/>
              <a:gd name="T2" fmla="*/ 0 w 291"/>
              <a:gd name="T3" fmla="*/ 0 h 242"/>
              <a:gd name="T4" fmla="*/ 2147483647 w 291"/>
              <a:gd name="T5" fmla="*/ 0 h 242"/>
              <a:gd name="T6" fmla="*/ 2147483647 w 291"/>
              <a:gd name="T7" fmla="*/ 2147483647 h 242"/>
              <a:gd name="T8" fmla="*/ 0 w 291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" h="242">
                <a:moveTo>
                  <a:pt x="0" y="241"/>
                </a:moveTo>
                <a:lnTo>
                  <a:pt x="0" y="0"/>
                </a:lnTo>
                <a:lnTo>
                  <a:pt x="290" y="0"/>
                </a:lnTo>
                <a:lnTo>
                  <a:pt x="290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Freeform 10"/>
          <p:cNvSpPr>
            <a:spLocks/>
          </p:cNvSpPr>
          <p:nvPr/>
        </p:nvSpPr>
        <p:spPr bwMode="auto">
          <a:xfrm>
            <a:off x="10344150" y="4520889"/>
            <a:ext cx="463550" cy="384175"/>
          </a:xfrm>
          <a:custGeom>
            <a:avLst/>
            <a:gdLst>
              <a:gd name="T0" fmla="*/ 0 w 292"/>
              <a:gd name="T1" fmla="*/ 2147483647 h 242"/>
              <a:gd name="T2" fmla="*/ 0 w 292"/>
              <a:gd name="T3" fmla="*/ 0 h 242"/>
              <a:gd name="T4" fmla="*/ 2147483647 w 292"/>
              <a:gd name="T5" fmla="*/ 0 h 242"/>
              <a:gd name="T6" fmla="*/ 2147483647 w 292"/>
              <a:gd name="T7" fmla="*/ 2147483647 h 242"/>
              <a:gd name="T8" fmla="*/ 0 w 292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2" h="242">
                <a:moveTo>
                  <a:pt x="0" y="241"/>
                </a:moveTo>
                <a:lnTo>
                  <a:pt x="0" y="0"/>
                </a:lnTo>
                <a:lnTo>
                  <a:pt x="291" y="0"/>
                </a:lnTo>
                <a:lnTo>
                  <a:pt x="291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Freeform 11"/>
          <p:cNvSpPr>
            <a:spLocks/>
          </p:cNvSpPr>
          <p:nvPr/>
        </p:nvSpPr>
        <p:spPr bwMode="auto">
          <a:xfrm>
            <a:off x="7061201" y="35572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Freeform 12" descr="Denim"/>
          <p:cNvSpPr>
            <a:spLocks/>
          </p:cNvSpPr>
          <p:nvPr/>
        </p:nvSpPr>
        <p:spPr bwMode="auto">
          <a:xfrm>
            <a:off x="7061201" y="35572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 flipV="1">
            <a:off x="7061200" y="3552514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7061200" y="3557275"/>
            <a:ext cx="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706120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>
            <a:off x="707866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>
            <a:off x="7096126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>
            <a:off x="711200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19"/>
          <p:cNvSpPr>
            <a:spLocks noChangeShapeType="1"/>
          </p:cNvSpPr>
          <p:nvPr/>
        </p:nvSpPr>
        <p:spPr bwMode="auto">
          <a:xfrm>
            <a:off x="712946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Line 20"/>
          <p:cNvSpPr>
            <a:spLocks noChangeShapeType="1"/>
          </p:cNvSpPr>
          <p:nvPr/>
        </p:nvSpPr>
        <p:spPr bwMode="auto">
          <a:xfrm>
            <a:off x="714692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Line 21"/>
          <p:cNvSpPr>
            <a:spLocks noChangeShapeType="1"/>
          </p:cNvSpPr>
          <p:nvPr/>
        </p:nvSpPr>
        <p:spPr bwMode="auto">
          <a:xfrm>
            <a:off x="7164389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22"/>
          <p:cNvSpPr>
            <a:spLocks noChangeShapeType="1"/>
          </p:cNvSpPr>
          <p:nvPr/>
        </p:nvSpPr>
        <p:spPr bwMode="auto">
          <a:xfrm>
            <a:off x="718026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Line 23"/>
          <p:cNvSpPr>
            <a:spLocks noChangeShapeType="1"/>
          </p:cNvSpPr>
          <p:nvPr/>
        </p:nvSpPr>
        <p:spPr bwMode="auto">
          <a:xfrm>
            <a:off x="719772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721518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Line 25"/>
          <p:cNvSpPr>
            <a:spLocks noChangeShapeType="1"/>
          </p:cNvSpPr>
          <p:nvPr/>
        </p:nvSpPr>
        <p:spPr bwMode="auto">
          <a:xfrm>
            <a:off x="723265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Line 26"/>
          <p:cNvSpPr>
            <a:spLocks noChangeShapeType="1"/>
          </p:cNvSpPr>
          <p:nvPr/>
        </p:nvSpPr>
        <p:spPr bwMode="auto">
          <a:xfrm>
            <a:off x="724852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Line 27"/>
          <p:cNvSpPr>
            <a:spLocks noChangeShapeType="1"/>
          </p:cNvSpPr>
          <p:nvPr/>
        </p:nvSpPr>
        <p:spPr bwMode="auto">
          <a:xfrm>
            <a:off x="726598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Line 28"/>
          <p:cNvSpPr>
            <a:spLocks noChangeShapeType="1"/>
          </p:cNvSpPr>
          <p:nvPr/>
        </p:nvSpPr>
        <p:spPr bwMode="auto">
          <a:xfrm>
            <a:off x="728345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29"/>
          <p:cNvSpPr>
            <a:spLocks noChangeShapeType="1"/>
          </p:cNvSpPr>
          <p:nvPr/>
        </p:nvSpPr>
        <p:spPr bwMode="auto">
          <a:xfrm>
            <a:off x="7300914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Line 30"/>
          <p:cNvSpPr>
            <a:spLocks noChangeShapeType="1"/>
          </p:cNvSpPr>
          <p:nvPr/>
        </p:nvSpPr>
        <p:spPr bwMode="auto">
          <a:xfrm>
            <a:off x="731678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Line 31"/>
          <p:cNvSpPr>
            <a:spLocks noChangeShapeType="1"/>
          </p:cNvSpPr>
          <p:nvPr/>
        </p:nvSpPr>
        <p:spPr bwMode="auto">
          <a:xfrm>
            <a:off x="733425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Line 32"/>
          <p:cNvSpPr>
            <a:spLocks noChangeShapeType="1"/>
          </p:cNvSpPr>
          <p:nvPr/>
        </p:nvSpPr>
        <p:spPr bwMode="auto">
          <a:xfrm>
            <a:off x="735171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6" name="Line 33"/>
          <p:cNvSpPr>
            <a:spLocks noChangeShapeType="1"/>
          </p:cNvSpPr>
          <p:nvPr/>
        </p:nvSpPr>
        <p:spPr bwMode="auto">
          <a:xfrm>
            <a:off x="7369176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7" name="Line 34"/>
          <p:cNvSpPr>
            <a:spLocks noChangeShapeType="1"/>
          </p:cNvSpPr>
          <p:nvPr/>
        </p:nvSpPr>
        <p:spPr bwMode="auto">
          <a:xfrm>
            <a:off x="738505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8" name="Line 35"/>
          <p:cNvSpPr>
            <a:spLocks noChangeShapeType="1"/>
          </p:cNvSpPr>
          <p:nvPr/>
        </p:nvSpPr>
        <p:spPr bwMode="auto">
          <a:xfrm>
            <a:off x="740251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9" name="Line 36"/>
          <p:cNvSpPr>
            <a:spLocks noChangeShapeType="1"/>
          </p:cNvSpPr>
          <p:nvPr/>
        </p:nvSpPr>
        <p:spPr bwMode="auto">
          <a:xfrm>
            <a:off x="741997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0" name="Line 37"/>
          <p:cNvSpPr>
            <a:spLocks noChangeShapeType="1"/>
          </p:cNvSpPr>
          <p:nvPr/>
        </p:nvSpPr>
        <p:spPr bwMode="auto">
          <a:xfrm>
            <a:off x="7437439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1" name="Line 38"/>
          <p:cNvSpPr>
            <a:spLocks noChangeShapeType="1"/>
          </p:cNvSpPr>
          <p:nvPr/>
        </p:nvSpPr>
        <p:spPr bwMode="auto">
          <a:xfrm>
            <a:off x="745331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2" name="Line 39"/>
          <p:cNvSpPr>
            <a:spLocks noChangeShapeType="1"/>
          </p:cNvSpPr>
          <p:nvPr/>
        </p:nvSpPr>
        <p:spPr bwMode="auto">
          <a:xfrm>
            <a:off x="747077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3" name="Line 40"/>
          <p:cNvSpPr>
            <a:spLocks noChangeShapeType="1"/>
          </p:cNvSpPr>
          <p:nvPr/>
        </p:nvSpPr>
        <p:spPr bwMode="auto">
          <a:xfrm>
            <a:off x="7488239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4" name="Line 41"/>
          <p:cNvSpPr>
            <a:spLocks noChangeShapeType="1"/>
          </p:cNvSpPr>
          <p:nvPr/>
        </p:nvSpPr>
        <p:spPr bwMode="auto">
          <a:xfrm>
            <a:off x="750570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5" name="Line 42"/>
          <p:cNvSpPr>
            <a:spLocks noChangeShapeType="1"/>
          </p:cNvSpPr>
          <p:nvPr/>
        </p:nvSpPr>
        <p:spPr bwMode="auto">
          <a:xfrm>
            <a:off x="752157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6" name="Line 43"/>
          <p:cNvSpPr>
            <a:spLocks noChangeShapeType="1"/>
          </p:cNvSpPr>
          <p:nvPr/>
        </p:nvSpPr>
        <p:spPr bwMode="auto">
          <a:xfrm>
            <a:off x="753903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7" name="Line 44"/>
          <p:cNvSpPr>
            <a:spLocks noChangeShapeType="1"/>
          </p:cNvSpPr>
          <p:nvPr/>
        </p:nvSpPr>
        <p:spPr bwMode="auto">
          <a:xfrm>
            <a:off x="755650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8" name="Line 45"/>
          <p:cNvSpPr>
            <a:spLocks noChangeShapeType="1"/>
          </p:cNvSpPr>
          <p:nvPr/>
        </p:nvSpPr>
        <p:spPr bwMode="auto">
          <a:xfrm>
            <a:off x="7573964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9" name="Line 46"/>
          <p:cNvSpPr>
            <a:spLocks noChangeShapeType="1"/>
          </p:cNvSpPr>
          <p:nvPr/>
        </p:nvSpPr>
        <p:spPr bwMode="auto">
          <a:xfrm>
            <a:off x="758983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0" name="Line 47"/>
          <p:cNvSpPr>
            <a:spLocks noChangeShapeType="1"/>
          </p:cNvSpPr>
          <p:nvPr/>
        </p:nvSpPr>
        <p:spPr bwMode="auto">
          <a:xfrm>
            <a:off x="7602538" y="35604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1" name="Line 48"/>
          <p:cNvSpPr>
            <a:spLocks noChangeShapeType="1"/>
          </p:cNvSpPr>
          <p:nvPr/>
        </p:nvSpPr>
        <p:spPr bwMode="auto">
          <a:xfrm>
            <a:off x="7602538" y="35779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2" name="Line 49"/>
          <p:cNvSpPr>
            <a:spLocks noChangeShapeType="1"/>
          </p:cNvSpPr>
          <p:nvPr/>
        </p:nvSpPr>
        <p:spPr bwMode="auto">
          <a:xfrm>
            <a:off x="7602538" y="35953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3" name="Line 50"/>
          <p:cNvSpPr>
            <a:spLocks noChangeShapeType="1"/>
          </p:cNvSpPr>
          <p:nvPr/>
        </p:nvSpPr>
        <p:spPr bwMode="auto">
          <a:xfrm>
            <a:off x="7602538" y="36112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4" name="Line 51"/>
          <p:cNvSpPr>
            <a:spLocks noChangeShapeType="1"/>
          </p:cNvSpPr>
          <p:nvPr/>
        </p:nvSpPr>
        <p:spPr bwMode="auto">
          <a:xfrm>
            <a:off x="7602538" y="36287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5" name="Line 52"/>
          <p:cNvSpPr>
            <a:spLocks noChangeShapeType="1"/>
          </p:cNvSpPr>
          <p:nvPr/>
        </p:nvSpPr>
        <p:spPr bwMode="auto">
          <a:xfrm>
            <a:off x="7602538" y="36461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6" name="Line 53"/>
          <p:cNvSpPr>
            <a:spLocks noChangeShapeType="1"/>
          </p:cNvSpPr>
          <p:nvPr/>
        </p:nvSpPr>
        <p:spPr bwMode="auto">
          <a:xfrm>
            <a:off x="7602538" y="36636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7" name="Line 54"/>
          <p:cNvSpPr>
            <a:spLocks noChangeShapeType="1"/>
          </p:cNvSpPr>
          <p:nvPr/>
        </p:nvSpPr>
        <p:spPr bwMode="auto">
          <a:xfrm>
            <a:off x="7602538" y="36795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8" name="Line 55"/>
          <p:cNvSpPr>
            <a:spLocks noChangeShapeType="1"/>
          </p:cNvSpPr>
          <p:nvPr/>
        </p:nvSpPr>
        <p:spPr bwMode="auto">
          <a:xfrm>
            <a:off x="7602538" y="36969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9" name="Line 56"/>
          <p:cNvSpPr>
            <a:spLocks noChangeShapeType="1"/>
          </p:cNvSpPr>
          <p:nvPr/>
        </p:nvSpPr>
        <p:spPr bwMode="auto">
          <a:xfrm>
            <a:off x="7602538" y="37144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0" name="Line 57"/>
          <p:cNvSpPr>
            <a:spLocks noChangeShapeType="1"/>
          </p:cNvSpPr>
          <p:nvPr/>
        </p:nvSpPr>
        <p:spPr bwMode="auto">
          <a:xfrm>
            <a:off x="7602538" y="37303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1" name="Line 58"/>
          <p:cNvSpPr>
            <a:spLocks noChangeShapeType="1"/>
          </p:cNvSpPr>
          <p:nvPr/>
        </p:nvSpPr>
        <p:spPr bwMode="auto">
          <a:xfrm>
            <a:off x="7602538" y="37477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2" name="Line 59"/>
          <p:cNvSpPr>
            <a:spLocks noChangeShapeType="1"/>
          </p:cNvSpPr>
          <p:nvPr/>
        </p:nvSpPr>
        <p:spPr bwMode="auto">
          <a:xfrm>
            <a:off x="7602538" y="37652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3" name="Line 60"/>
          <p:cNvSpPr>
            <a:spLocks noChangeShapeType="1"/>
          </p:cNvSpPr>
          <p:nvPr/>
        </p:nvSpPr>
        <p:spPr bwMode="auto">
          <a:xfrm>
            <a:off x="7602538" y="37827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4" name="Line 61"/>
          <p:cNvSpPr>
            <a:spLocks noChangeShapeType="1"/>
          </p:cNvSpPr>
          <p:nvPr/>
        </p:nvSpPr>
        <p:spPr bwMode="auto">
          <a:xfrm>
            <a:off x="7602538" y="37985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5" name="Line 62"/>
          <p:cNvSpPr>
            <a:spLocks noChangeShapeType="1"/>
          </p:cNvSpPr>
          <p:nvPr/>
        </p:nvSpPr>
        <p:spPr bwMode="auto">
          <a:xfrm>
            <a:off x="7602538" y="38160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6" name="Line 63"/>
          <p:cNvSpPr>
            <a:spLocks noChangeShapeType="1"/>
          </p:cNvSpPr>
          <p:nvPr/>
        </p:nvSpPr>
        <p:spPr bwMode="auto">
          <a:xfrm>
            <a:off x="7602538" y="38335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7" name="Line 64"/>
          <p:cNvSpPr>
            <a:spLocks noChangeShapeType="1"/>
          </p:cNvSpPr>
          <p:nvPr/>
        </p:nvSpPr>
        <p:spPr bwMode="auto">
          <a:xfrm>
            <a:off x="7602538" y="38493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8" name="Line 65"/>
          <p:cNvSpPr>
            <a:spLocks noChangeShapeType="1"/>
          </p:cNvSpPr>
          <p:nvPr/>
        </p:nvSpPr>
        <p:spPr bwMode="auto">
          <a:xfrm>
            <a:off x="7602538" y="38668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9" name="Line 66"/>
          <p:cNvSpPr>
            <a:spLocks noChangeShapeType="1"/>
          </p:cNvSpPr>
          <p:nvPr/>
        </p:nvSpPr>
        <p:spPr bwMode="auto">
          <a:xfrm>
            <a:off x="7602538" y="38843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0" name="Line 67"/>
          <p:cNvSpPr>
            <a:spLocks noChangeShapeType="1"/>
          </p:cNvSpPr>
          <p:nvPr/>
        </p:nvSpPr>
        <p:spPr bwMode="auto">
          <a:xfrm>
            <a:off x="7602538" y="39017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1" name="Line 68"/>
          <p:cNvSpPr>
            <a:spLocks noChangeShapeType="1"/>
          </p:cNvSpPr>
          <p:nvPr/>
        </p:nvSpPr>
        <p:spPr bwMode="auto">
          <a:xfrm>
            <a:off x="7602538" y="39176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2" name="Line 69"/>
          <p:cNvSpPr>
            <a:spLocks noChangeShapeType="1"/>
          </p:cNvSpPr>
          <p:nvPr/>
        </p:nvSpPr>
        <p:spPr bwMode="auto">
          <a:xfrm flipH="1">
            <a:off x="759777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3" name="Line 70"/>
          <p:cNvSpPr>
            <a:spLocks noChangeShapeType="1"/>
          </p:cNvSpPr>
          <p:nvPr/>
        </p:nvSpPr>
        <p:spPr bwMode="auto">
          <a:xfrm flipH="1">
            <a:off x="758031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4" name="Line 71"/>
          <p:cNvSpPr>
            <a:spLocks noChangeShapeType="1"/>
          </p:cNvSpPr>
          <p:nvPr/>
        </p:nvSpPr>
        <p:spPr bwMode="auto">
          <a:xfrm flipH="1">
            <a:off x="7564439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5" name="Line 72"/>
          <p:cNvSpPr>
            <a:spLocks noChangeShapeType="1"/>
          </p:cNvSpPr>
          <p:nvPr/>
        </p:nvSpPr>
        <p:spPr bwMode="auto">
          <a:xfrm flipH="1">
            <a:off x="754697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6" name="Line 73"/>
          <p:cNvSpPr>
            <a:spLocks noChangeShapeType="1"/>
          </p:cNvSpPr>
          <p:nvPr/>
        </p:nvSpPr>
        <p:spPr bwMode="auto">
          <a:xfrm flipH="1">
            <a:off x="752951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7" name="Line 74"/>
          <p:cNvSpPr>
            <a:spLocks noChangeShapeType="1"/>
          </p:cNvSpPr>
          <p:nvPr/>
        </p:nvSpPr>
        <p:spPr bwMode="auto">
          <a:xfrm flipH="1">
            <a:off x="751205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8" name="Line 75"/>
          <p:cNvSpPr>
            <a:spLocks noChangeShapeType="1"/>
          </p:cNvSpPr>
          <p:nvPr/>
        </p:nvSpPr>
        <p:spPr bwMode="auto">
          <a:xfrm flipH="1">
            <a:off x="7496176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9" name="Line 76"/>
          <p:cNvSpPr>
            <a:spLocks noChangeShapeType="1"/>
          </p:cNvSpPr>
          <p:nvPr/>
        </p:nvSpPr>
        <p:spPr bwMode="auto">
          <a:xfrm flipH="1">
            <a:off x="747871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0" name="Line 77"/>
          <p:cNvSpPr>
            <a:spLocks noChangeShapeType="1"/>
          </p:cNvSpPr>
          <p:nvPr/>
        </p:nvSpPr>
        <p:spPr bwMode="auto">
          <a:xfrm flipH="1">
            <a:off x="746125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1" name="Line 78"/>
          <p:cNvSpPr>
            <a:spLocks noChangeShapeType="1"/>
          </p:cNvSpPr>
          <p:nvPr/>
        </p:nvSpPr>
        <p:spPr bwMode="auto">
          <a:xfrm flipH="1">
            <a:off x="744378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2" name="Line 79"/>
          <p:cNvSpPr>
            <a:spLocks noChangeShapeType="1"/>
          </p:cNvSpPr>
          <p:nvPr/>
        </p:nvSpPr>
        <p:spPr bwMode="auto">
          <a:xfrm flipH="1">
            <a:off x="7427914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3" name="Line 80"/>
          <p:cNvSpPr>
            <a:spLocks noChangeShapeType="1"/>
          </p:cNvSpPr>
          <p:nvPr/>
        </p:nvSpPr>
        <p:spPr bwMode="auto">
          <a:xfrm flipH="1">
            <a:off x="741045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4" name="Line 81"/>
          <p:cNvSpPr>
            <a:spLocks noChangeShapeType="1"/>
          </p:cNvSpPr>
          <p:nvPr/>
        </p:nvSpPr>
        <p:spPr bwMode="auto">
          <a:xfrm flipH="1">
            <a:off x="739298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5" name="Line 82"/>
          <p:cNvSpPr>
            <a:spLocks noChangeShapeType="1"/>
          </p:cNvSpPr>
          <p:nvPr/>
        </p:nvSpPr>
        <p:spPr bwMode="auto">
          <a:xfrm flipH="1">
            <a:off x="737552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6" name="Line 83"/>
          <p:cNvSpPr>
            <a:spLocks noChangeShapeType="1"/>
          </p:cNvSpPr>
          <p:nvPr/>
        </p:nvSpPr>
        <p:spPr bwMode="auto">
          <a:xfrm flipH="1">
            <a:off x="7359651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7" name="Line 84"/>
          <p:cNvSpPr>
            <a:spLocks noChangeShapeType="1"/>
          </p:cNvSpPr>
          <p:nvPr/>
        </p:nvSpPr>
        <p:spPr bwMode="auto">
          <a:xfrm flipH="1">
            <a:off x="734218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8" name="Line 85"/>
          <p:cNvSpPr>
            <a:spLocks noChangeShapeType="1"/>
          </p:cNvSpPr>
          <p:nvPr/>
        </p:nvSpPr>
        <p:spPr bwMode="auto">
          <a:xfrm flipH="1">
            <a:off x="732472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9" name="Line 86"/>
          <p:cNvSpPr>
            <a:spLocks noChangeShapeType="1"/>
          </p:cNvSpPr>
          <p:nvPr/>
        </p:nvSpPr>
        <p:spPr bwMode="auto">
          <a:xfrm flipH="1">
            <a:off x="730726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0" name="Line 87"/>
          <p:cNvSpPr>
            <a:spLocks noChangeShapeType="1"/>
          </p:cNvSpPr>
          <p:nvPr/>
        </p:nvSpPr>
        <p:spPr bwMode="auto">
          <a:xfrm flipH="1">
            <a:off x="7291389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1" name="Line 88"/>
          <p:cNvSpPr>
            <a:spLocks noChangeShapeType="1"/>
          </p:cNvSpPr>
          <p:nvPr/>
        </p:nvSpPr>
        <p:spPr bwMode="auto">
          <a:xfrm flipH="1">
            <a:off x="727392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2" name="Line 89"/>
          <p:cNvSpPr>
            <a:spLocks noChangeShapeType="1"/>
          </p:cNvSpPr>
          <p:nvPr/>
        </p:nvSpPr>
        <p:spPr bwMode="auto">
          <a:xfrm flipH="1">
            <a:off x="725646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3" name="Line 90"/>
          <p:cNvSpPr>
            <a:spLocks noChangeShapeType="1"/>
          </p:cNvSpPr>
          <p:nvPr/>
        </p:nvSpPr>
        <p:spPr bwMode="auto">
          <a:xfrm flipH="1">
            <a:off x="723900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4" name="Line 91"/>
          <p:cNvSpPr>
            <a:spLocks noChangeShapeType="1"/>
          </p:cNvSpPr>
          <p:nvPr/>
        </p:nvSpPr>
        <p:spPr bwMode="auto">
          <a:xfrm flipH="1">
            <a:off x="7223126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5" name="Line 92"/>
          <p:cNvSpPr>
            <a:spLocks noChangeShapeType="1"/>
          </p:cNvSpPr>
          <p:nvPr/>
        </p:nvSpPr>
        <p:spPr bwMode="auto">
          <a:xfrm flipH="1">
            <a:off x="720566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6" name="Line 93"/>
          <p:cNvSpPr>
            <a:spLocks noChangeShapeType="1"/>
          </p:cNvSpPr>
          <p:nvPr/>
        </p:nvSpPr>
        <p:spPr bwMode="auto">
          <a:xfrm flipH="1">
            <a:off x="718820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7" name="Line 94"/>
          <p:cNvSpPr>
            <a:spLocks noChangeShapeType="1"/>
          </p:cNvSpPr>
          <p:nvPr/>
        </p:nvSpPr>
        <p:spPr bwMode="auto">
          <a:xfrm flipH="1">
            <a:off x="717073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8" name="Line 95"/>
          <p:cNvSpPr>
            <a:spLocks noChangeShapeType="1"/>
          </p:cNvSpPr>
          <p:nvPr/>
        </p:nvSpPr>
        <p:spPr bwMode="auto">
          <a:xfrm flipH="1">
            <a:off x="7154864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9" name="Line 96"/>
          <p:cNvSpPr>
            <a:spLocks noChangeShapeType="1"/>
          </p:cNvSpPr>
          <p:nvPr/>
        </p:nvSpPr>
        <p:spPr bwMode="auto">
          <a:xfrm flipH="1">
            <a:off x="713740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0" name="Line 97"/>
          <p:cNvSpPr>
            <a:spLocks noChangeShapeType="1"/>
          </p:cNvSpPr>
          <p:nvPr/>
        </p:nvSpPr>
        <p:spPr bwMode="auto">
          <a:xfrm flipH="1">
            <a:off x="711993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1" name="Line 98"/>
          <p:cNvSpPr>
            <a:spLocks noChangeShapeType="1"/>
          </p:cNvSpPr>
          <p:nvPr/>
        </p:nvSpPr>
        <p:spPr bwMode="auto">
          <a:xfrm flipH="1">
            <a:off x="710247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2" name="Line 99"/>
          <p:cNvSpPr>
            <a:spLocks noChangeShapeType="1"/>
          </p:cNvSpPr>
          <p:nvPr/>
        </p:nvSpPr>
        <p:spPr bwMode="auto">
          <a:xfrm flipH="1">
            <a:off x="7086601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3" name="Line 100"/>
          <p:cNvSpPr>
            <a:spLocks noChangeShapeType="1"/>
          </p:cNvSpPr>
          <p:nvPr/>
        </p:nvSpPr>
        <p:spPr bwMode="auto">
          <a:xfrm flipH="1">
            <a:off x="706913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4" name="Line 101"/>
          <p:cNvSpPr>
            <a:spLocks noChangeShapeType="1"/>
          </p:cNvSpPr>
          <p:nvPr/>
        </p:nvSpPr>
        <p:spPr bwMode="auto">
          <a:xfrm flipV="1">
            <a:off x="7061200" y="39255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5" name="Line 102"/>
          <p:cNvSpPr>
            <a:spLocks noChangeShapeType="1"/>
          </p:cNvSpPr>
          <p:nvPr/>
        </p:nvSpPr>
        <p:spPr bwMode="auto">
          <a:xfrm flipV="1">
            <a:off x="7061200" y="39049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" name="Line 103"/>
          <p:cNvSpPr>
            <a:spLocks noChangeShapeType="1"/>
          </p:cNvSpPr>
          <p:nvPr/>
        </p:nvSpPr>
        <p:spPr bwMode="auto">
          <a:xfrm flipV="1">
            <a:off x="7061200" y="38874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7" name="Line 104"/>
          <p:cNvSpPr>
            <a:spLocks noChangeShapeType="1"/>
          </p:cNvSpPr>
          <p:nvPr/>
        </p:nvSpPr>
        <p:spPr bwMode="auto">
          <a:xfrm flipV="1">
            <a:off x="7061200" y="38747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8" name="Line 105"/>
          <p:cNvSpPr>
            <a:spLocks noChangeShapeType="1"/>
          </p:cNvSpPr>
          <p:nvPr/>
        </p:nvSpPr>
        <p:spPr bwMode="auto">
          <a:xfrm flipV="1">
            <a:off x="7061200" y="385731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9" name="Line 106"/>
          <p:cNvSpPr>
            <a:spLocks noChangeShapeType="1"/>
          </p:cNvSpPr>
          <p:nvPr/>
        </p:nvSpPr>
        <p:spPr bwMode="auto">
          <a:xfrm flipV="1">
            <a:off x="7061200" y="38366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0" name="Line 107"/>
          <p:cNvSpPr>
            <a:spLocks noChangeShapeType="1"/>
          </p:cNvSpPr>
          <p:nvPr/>
        </p:nvSpPr>
        <p:spPr bwMode="auto">
          <a:xfrm flipV="1">
            <a:off x="7061200" y="38192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1" name="Line 108"/>
          <p:cNvSpPr>
            <a:spLocks noChangeShapeType="1"/>
          </p:cNvSpPr>
          <p:nvPr/>
        </p:nvSpPr>
        <p:spPr bwMode="auto">
          <a:xfrm flipV="1">
            <a:off x="7061200" y="380651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2" name="Line 109"/>
          <p:cNvSpPr>
            <a:spLocks noChangeShapeType="1"/>
          </p:cNvSpPr>
          <p:nvPr/>
        </p:nvSpPr>
        <p:spPr bwMode="auto">
          <a:xfrm flipV="1">
            <a:off x="7061200" y="37858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3" name="Line 110"/>
          <p:cNvSpPr>
            <a:spLocks noChangeShapeType="1"/>
          </p:cNvSpPr>
          <p:nvPr/>
        </p:nvSpPr>
        <p:spPr bwMode="auto">
          <a:xfrm flipV="1">
            <a:off x="7061200" y="37684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4" name="Line 111"/>
          <p:cNvSpPr>
            <a:spLocks noChangeShapeType="1"/>
          </p:cNvSpPr>
          <p:nvPr/>
        </p:nvSpPr>
        <p:spPr bwMode="auto">
          <a:xfrm flipV="1">
            <a:off x="7061200" y="37509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5" name="Line 112"/>
          <p:cNvSpPr>
            <a:spLocks noChangeShapeType="1"/>
          </p:cNvSpPr>
          <p:nvPr/>
        </p:nvSpPr>
        <p:spPr bwMode="auto">
          <a:xfrm flipV="1">
            <a:off x="7061200" y="373825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6" name="Line 113"/>
          <p:cNvSpPr>
            <a:spLocks noChangeShapeType="1"/>
          </p:cNvSpPr>
          <p:nvPr/>
        </p:nvSpPr>
        <p:spPr bwMode="auto">
          <a:xfrm flipV="1">
            <a:off x="7061200" y="37176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7" name="Line 114"/>
          <p:cNvSpPr>
            <a:spLocks noChangeShapeType="1"/>
          </p:cNvSpPr>
          <p:nvPr/>
        </p:nvSpPr>
        <p:spPr bwMode="auto">
          <a:xfrm flipV="1">
            <a:off x="7061200" y="37001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8" name="Line 115"/>
          <p:cNvSpPr>
            <a:spLocks noChangeShapeType="1"/>
          </p:cNvSpPr>
          <p:nvPr/>
        </p:nvSpPr>
        <p:spPr bwMode="auto">
          <a:xfrm flipV="1">
            <a:off x="7061200" y="368745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9" name="Line 116"/>
          <p:cNvSpPr>
            <a:spLocks noChangeShapeType="1"/>
          </p:cNvSpPr>
          <p:nvPr/>
        </p:nvSpPr>
        <p:spPr bwMode="auto">
          <a:xfrm flipV="1">
            <a:off x="7061200" y="36699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0" name="Line 117"/>
          <p:cNvSpPr>
            <a:spLocks noChangeShapeType="1"/>
          </p:cNvSpPr>
          <p:nvPr/>
        </p:nvSpPr>
        <p:spPr bwMode="auto">
          <a:xfrm flipV="1">
            <a:off x="7061200" y="36493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1" name="Line 118"/>
          <p:cNvSpPr>
            <a:spLocks noChangeShapeType="1"/>
          </p:cNvSpPr>
          <p:nvPr/>
        </p:nvSpPr>
        <p:spPr bwMode="auto">
          <a:xfrm flipV="1">
            <a:off x="7061200" y="36318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2" name="Line 119"/>
          <p:cNvSpPr>
            <a:spLocks noChangeShapeType="1"/>
          </p:cNvSpPr>
          <p:nvPr/>
        </p:nvSpPr>
        <p:spPr bwMode="auto">
          <a:xfrm flipV="1">
            <a:off x="7061200" y="36191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3" name="Line 120"/>
          <p:cNvSpPr>
            <a:spLocks noChangeShapeType="1"/>
          </p:cNvSpPr>
          <p:nvPr/>
        </p:nvSpPr>
        <p:spPr bwMode="auto">
          <a:xfrm flipV="1">
            <a:off x="7061200" y="35985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4" name="Line 121"/>
          <p:cNvSpPr>
            <a:spLocks noChangeShapeType="1"/>
          </p:cNvSpPr>
          <p:nvPr/>
        </p:nvSpPr>
        <p:spPr bwMode="auto">
          <a:xfrm flipV="1">
            <a:off x="7061200" y="35810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5" name="Line 122"/>
          <p:cNvSpPr>
            <a:spLocks noChangeShapeType="1"/>
          </p:cNvSpPr>
          <p:nvPr/>
        </p:nvSpPr>
        <p:spPr bwMode="auto">
          <a:xfrm flipV="1">
            <a:off x="7061200" y="35636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6" name="Freeform 123"/>
          <p:cNvSpPr>
            <a:spLocks/>
          </p:cNvSpPr>
          <p:nvPr/>
        </p:nvSpPr>
        <p:spPr bwMode="auto">
          <a:xfrm>
            <a:off x="7927976" y="35572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7" name="Freeform 124" descr="Denim"/>
          <p:cNvSpPr>
            <a:spLocks/>
          </p:cNvSpPr>
          <p:nvPr/>
        </p:nvSpPr>
        <p:spPr bwMode="auto">
          <a:xfrm>
            <a:off x="7927976" y="35572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918" name="Line 125"/>
          <p:cNvSpPr>
            <a:spLocks noChangeShapeType="1"/>
          </p:cNvSpPr>
          <p:nvPr/>
        </p:nvSpPr>
        <p:spPr bwMode="auto">
          <a:xfrm flipV="1">
            <a:off x="7927975" y="3552514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9" name="Line 126"/>
          <p:cNvSpPr>
            <a:spLocks noChangeShapeType="1"/>
          </p:cNvSpPr>
          <p:nvPr/>
        </p:nvSpPr>
        <p:spPr bwMode="auto">
          <a:xfrm>
            <a:off x="7927975" y="3557275"/>
            <a:ext cx="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0" name="Line 127"/>
          <p:cNvSpPr>
            <a:spLocks noChangeShapeType="1"/>
          </p:cNvSpPr>
          <p:nvPr/>
        </p:nvSpPr>
        <p:spPr bwMode="auto">
          <a:xfrm>
            <a:off x="792797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1" name="Line 128"/>
          <p:cNvSpPr>
            <a:spLocks noChangeShapeType="1"/>
          </p:cNvSpPr>
          <p:nvPr/>
        </p:nvSpPr>
        <p:spPr bwMode="auto">
          <a:xfrm>
            <a:off x="794543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2" name="Line 129"/>
          <p:cNvSpPr>
            <a:spLocks noChangeShapeType="1"/>
          </p:cNvSpPr>
          <p:nvPr/>
        </p:nvSpPr>
        <p:spPr bwMode="auto">
          <a:xfrm>
            <a:off x="796290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3" name="Line 130"/>
          <p:cNvSpPr>
            <a:spLocks noChangeShapeType="1"/>
          </p:cNvSpPr>
          <p:nvPr/>
        </p:nvSpPr>
        <p:spPr bwMode="auto">
          <a:xfrm>
            <a:off x="797877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4" name="Line 131"/>
          <p:cNvSpPr>
            <a:spLocks noChangeShapeType="1"/>
          </p:cNvSpPr>
          <p:nvPr/>
        </p:nvSpPr>
        <p:spPr bwMode="auto">
          <a:xfrm>
            <a:off x="799623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5" name="Line 132"/>
          <p:cNvSpPr>
            <a:spLocks noChangeShapeType="1"/>
          </p:cNvSpPr>
          <p:nvPr/>
        </p:nvSpPr>
        <p:spPr bwMode="auto">
          <a:xfrm>
            <a:off x="801370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6" name="Line 133"/>
          <p:cNvSpPr>
            <a:spLocks noChangeShapeType="1"/>
          </p:cNvSpPr>
          <p:nvPr/>
        </p:nvSpPr>
        <p:spPr bwMode="auto">
          <a:xfrm>
            <a:off x="8031164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7" name="Line 134"/>
          <p:cNvSpPr>
            <a:spLocks noChangeShapeType="1"/>
          </p:cNvSpPr>
          <p:nvPr/>
        </p:nvSpPr>
        <p:spPr bwMode="auto">
          <a:xfrm>
            <a:off x="804703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8" name="Line 135"/>
          <p:cNvSpPr>
            <a:spLocks noChangeShapeType="1"/>
          </p:cNvSpPr>
          <p:nvPr/>
        </p:nvSpPr>
        <p:spPr bwMode="auto">
          <a:xfrm>
            <a:off x="806450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9" name="Line 136"/>
          <p:cNvSpPr>
            <a:spLocks noChangeShapeType="1"/>
          </p:cNvSpPr>
          <p:nvPr/>
        </p:nvSpPr>
        <p:spPr bwMode="auto">
          <a:xfrm>
            <a:off x="8081964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0" name="Line 137"/>
          <p:cNvSpPr>
            <a:spLocks noChangeShapeType="1"/>
          </p:cNvSpPr>
          <p:nvPr/>
        </p:nvSpPr>
        <p:spPr bwMode="auto">
          <a:xfrm>
            <a:off x="8099426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1" name="Line 138"/>
          <p:cNvSpPr>
            <a:spLocks noChangeShapeType="1"/>
          </p:cNvSpPr>
          <p:nvPr/>
        </p:nvSpPr>
        <p:spPr bwMode="auto">
          <a:xfrm>
            <a:off x="811530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2" name="Line 139"/>
          <p:cNvSpPr>
            <a:spLocks noChangeShapeType="1"/>
          </p:cNvSpPr>
          <p:nvPr/>
        </p:nvSpPr>
        <p:spPr bwMode="auto">
          <a:xfrm>
            <a:off x="813276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3" name="Line 140"/>
          <p:cNvSpPr>
            <a:spLocks noChangeShapeType="1"/>
          </p:cNvSpPr>
          <p:nvPr/>
        </p:nvSpPr>
        <p:spPr bwMode="auto">
          <a:xfrm>
            <a:off x="8150226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4" name="Line 141"/>
          <p:cNvSpPr>
            <a:spLocks noChangeShapeType="1"/>
          </p:cNvSpPr>
          <p:nvPr/>
        </p:nvSpPr>
        <p:spPr bwMode="auto">
          <a:xfrm>
            <a:off x="8167689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5" name="Line 142"/>
          <p:cNvSpPr>
            <a:spLocks noChangeShapeType="1"/>
          </p:cNvSpPr>
          <p:nvPr/>
        </p:nvSpPr>
        <p:spPr bwMode="auto">
          <a:xfrm>
            <a:off x="818356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6" name="Line 143"/>
          <p:cNvSpPr>
            <a:spLocks noChangeShapeType="1"/>
          </p:cNvSpPr>
          <p:nvPr/>
        </p:nvSpPr>
        <p:spPr bwMode="auto">
          <a:xfrm>
            <a:off x="820102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7" name="Line 144"/>
          <p:cNvSpPr>
            <a:spLocks noChangeShapeType="1"/>
          </p:cNvSpPr>
          <p:nvPr/>
        </p:nvSpPr>
        <p:spPr bwMode="auto">
          <a:xfrm>
            <a:off x="8218489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8" name="Line 145"/>
          <p:cNvSpPr>
            <a:spLocks noChangeShapeType="1"/>
          </p:cNvSpPr>
          <p:nvPr/>
        </p:nvSpPr>
        <p:spPr bwMode="auto">
          <a:xfrm>
            <a:off x="823595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9" name="Line 146"/>
          <p:cNvSpPr>
            <a:spLocks noChangeShapeType="1"/>
          </p:cNvSpPr>
          <p:nvPr/>
        </p:nvSpPr>
        <p:spPr bwMode="auto">
          <a:xfrm>
            <a:off x="825182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0" name="Line 147"/>
          <p:cNvSpPr>
            <a:spLocks noChangeShapeType="1"/>
          </p:cNvSpPr>
          <p:nvPr/>
        </p:nvSpPr>
        <p:spPr bwMode="auto">
          <a:xfrm>
            <a:off x="826928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1" name="Line 148"/>
          <p:cNvSpPr>
            <a:spLocks noChangeShapeType="1"/>
          </p:cNvSpPr>
          <p:nvPr/>
        </p:nvSpPr>
        <p:spPr bwMode="auto">
          <a:xfrm>
            <a:off x="828675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2" name="Line 149"/>
          <p:cNvSpPr>
            <a:spLocks noChangeShapeType="1"/>
          </p:cNvSpPr>
          <p:nvPr/>
        </p:nvSpPr>
        <p:spPr bwMode="auto">
          <a:xfrm>
            <a:off x="8304214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3" name="Line 150"/>
          <p:cNvSpPr>
            <a:spLocks noChangeShapeType="1"/>
          </p:cNvSpPr>
          <p:nvPr/>
        </p:nvSpPr>
        <p:spPr bwMode="auto">
          <a:xfrm>
            <a:off x="832008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4" name="Line 151"/>
          <p:cNvSpPr>
            <a:spLocks noChangeShapeType="1"/>
          </p:cNvSpPr>
          <p:nvPr/>
        </p:nvSpPr>
        <p:spPr bwMode="auto">
          <a:xfrm>
            <a:off x="833755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5" name="Line 152"/>
          <p:cNvSpPr>
            <a:spLocks noChangeShapeType="1"/>
          </p:cNvSpPr>
          <p:nvPr/>
        </p:nvSpPr>
        <p:spPr bwMode="auto">
          <a:xfrm>
            <a:off x="8355014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6" name="Line 153"/>
          <p:cNvSpPr>
            <a:spLocks noChangeShapeType="1"/>
          </p:cNvSpPr>
          <p:nvPr/>
        </p:nvSpPr>
        <p:spPr bwMode="auto">
          <a:xfrm>
            <a:off x="837088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7" name="Line 154"/>
          <p:cNvSpPr>
            <a:spLocks noChangeShapeType="1"/>
          </p:cNvSpPr>
          <p:nvPr/>
        </p:nvSpPr>
        <p:spPr bwMode="auto">
          <a:xfrm>
            <a:off x="838835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8" name="Line 155"/>
          <p:cNvSpPr>
            <a:spLocks noChangeShapeType="1"/>
          </p:cNvSpPr>
          <p:nvPr/>
        </p:nvSpPr>
        <p:spPr bwMode="auto">
          <a:xfrm>
            <a:off x="840581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9" name="Line 156"/>
          <p:cNvSpPr>
            <a:spLocks noChangeShapeType="1"/>
          </p:cNvSpPr>
          <p:nvPr/>
        </p:nvSpPr>
        <p:spPr bwMode="auto">
          <a:xfrm>
            <a:off x="8423276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0" name="Line 157"/>
          <p:cNvSpPr>
            <a:spLocks noChangeShapeType="1"/>
          </p:cNvSpPr>
          <p:nvPr/>
        </p:nvSpPr>
        <p:spPr bwMode="auto">
          <a:xfrm>
            <a:off x="843915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1" name="Line 158"/>
          <p:cNvSpPr>
            <a:spLocks noChangeShapeType="1"/>
          </p:cNvSpPr>
          <p:nvPr/>
        </p:nvSpPr>
        <p:spPr bwMode="auto">
          <a:xfrm>
            <a:off x="845661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2" name="Line 159"/>
          <p:cNvSpPr>
            <a:spLocks noChangeShapeType="1"/>
          </p:cNvSpPr>
          <p:nvPr/>
        </p:nvSpPr>
        <p:spPr bwMode="auto">
          <a:xfrm>
            <a:off x="8469313" y="35604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3" name="Line 160"/>
          <p:cNvSpPr>
            <a:spLocks noChangeShapeType="1"/>
          </p:cNvSpPr>
          <p:nvPr/>
        </p:nvSpPr>
        <p:spPr bwMode="auto">
          <a:xfrm>
            <a:off x="8469313" y="35779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4" name="Line 161"/>
          <p:cNvSpPr>
            <a:spLocks noChangeShapeType="1"/>
          </p:cNvSpPr>
          <p:nvPr/>
        </p:nvSpPr>
        <p:spPr bwMode="auto">
          <a:xfrm>
            <a:off x="8469313" y="35953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5" name="Line 162"/>
          <p:cNvSpPr>
            <a:spLocks noChangeShapeType="1"/>
          </p:cNvSpPr>
          <p:nvPr/>
        </p:nvSpPr>
        <p:spPr bwMode="auto">
          <a:xfrm>
            <a:off x="8469313" y="36112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6" name="Line 163"/>
          <p:cNvSpPr>
            <a:spLocks noChangeShapeType="1"/>
          </p:cNvSpPr>
          <p:nvPr/>
        </p:nvSpPr>
        <p:spPr bwMode="auto">
          <a:xfrm>
            <a:off x="8469313" y="36287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7" name="Line 164"/>
          <p:cNvSpPr>
            <a:spLocks noChangeShapeType="1"/>
          </p:cNvSpPr>
          <p:nvPr/>
        </p:nvSpPr>
        <p:spPr bwMode="auto">
          <a:xfrm>
            <a:off x="8469313" y="36461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8" name="Line 165"/>
          <p:cNvSpPr>
            <a:spLocks noChangeShapeType="1"/>
          </p:cNvSpPr>
          <p:nvPr/>
        </p:nvSpPr>
        <p:spPr bwMode="auto">
          <a:xfrm>
            <a:off x="8469313" y="36636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9" name="Line 166"/>
          <p:cNvSpPr>
            <a:spLocks noChangeShapeType="1"/>
          </p:cNvSpPr>
          <p:nvPr/>
        </p:nvSpPr>
        <p:spPr bwMode="auto">
          <a:xfrm>
            <a:off x="8469313" y="36795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0" name="Line 167"/>
          <p:cNvSpPr>
            <a:spLocks noChangeShapeType="1"/>
          </p:cNvSpPr>
          <p:nvPr/>
        </p:nvSpPr>
        <p:spPr bwMode="auto">
          <a:xfrm>
            <a:off x="8469313" y="36969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1" name="Line 168"/>
          <p:cNvSpPr>
            <a:spLocks noChangeShapeType="1"/>
          </p:cNvSpPr>
          <p:nvPr/>
        </p:nvSpPr>
        <p:spPr bwMode="auto">
          <a:xfrm>
            <a:off x="8469313" y="37144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2" name="Line 169"/>
          <p:cNvSpPr>
            <a:spLocks noChangeShapeType="1"/>
          </p:cNvSpPr>
          <p:nvPr/>
        </p:nvSpPr>
        <p:spPr bwMode="auto">
          <a:xfrm>
            <a:off x="8469313" y="37303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3" name="Line 170"/>
          <p:cNvSpPr>
            <a:spLocks noChangeShapeType="1"/>
          </p:cNvSpPr>
          <p:nvPr/>
        </p:nvSpPr>
        <p:spPr bwMode="auto">
          <a:xfrm>
            <a:off x="8469313" y="37477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4" name="Line 171"/>
          <p:cNvSpPr>
            <a:spLocks noChangeShapeType="1"/>
          </p:cNvSpPr>
          <p:nvPr/>
        </p:nvSpPr>
        <p:spPr bwMode="auto">
          <a:xfrm>
            <a:off x="8469313" y="37652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5" name="Line 172"/>
          <p:cNvSpPr>
            <a:spLocks noChangeShapeType="1"/>
          </p:cNvSpPr>
          <p:nvPr/>
        </p:nvSpPr>
        <p:spPr bwMode="auto">
          <a:xfrm>
            <a:off x="8469313" y="37827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6" name="Line 173"/>
          <p:cNvSpPr>
            <a:spLocks noChangeShapeType="1"/>
          </p:cNvSpPr>
          <p:nvPr/>
        </p:nvSpPr>
        <p:spPr bwMode="auto">
          <a:xfrm>
            <a:off x="8469313" y="37985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7" name="Line 174"/>
          <p:cNvSpPr>
            <a:spLocks noChangeShapeType="1"/>
          </p:cNvSpPr>
          <p:nvPr/>
        </p:nvSpPr>
        <p:spPr bwMode="auto">
          <a:xfrm>
            <a:off x="8469313" y="38160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8" name="Line 175"/>
          <p:cNvSpPr>
            <a:spLocks noChangeShapeType="1"/>
          </p:cNvSpPr>
          <p:nvPr/>
        </p:nvSpPr>
        <p:spPr bwMode="auto">
          <a:xfrm>
            <a:off x="8469313" y="38335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9" name="Line 176"/>
          <p:cNvSpPr>
            <a:spLocks noChangeShapeType="1"/>
          </p:cNvSpPr>
          <p:nvPr/>
        </p:nvSpPr>
        <p:spPr bwMode="auto">
          <a:xfrm>
            <a:off x="8469313" y="38493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0" name="Line 177"/>
          <p:cNvSpPr>
            <a:spLocks noChangeShapeType="1"/>
          </p:cNvSpPr>
          <p:nvPr/>
        </p:nvSpPr>
        <p:spPr bwMode="auto">
          <a:xfrm>
            <a:off x="8469313" y="38668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1" name="Line 178"/>
          <p:cNvSpPr>
            <a:spLocks noChangeShapeType="1"/>
          </p:cNvSpPr>
          <p:nvPr/>
        </p:nvSpPr>
        <p:spPr bwMode="auto">
          <a:xfrm>
            <a:off x="8469313" y="38843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2" name="Line 179"/>
          <p:cNvSpPr>
            <a:spLocks noChangeShapeType="1"/>
          </p:cNvSpPr>
          <p:nvPr/>
        </p:nvSpPr>
        <p:spPr bwMode="auto">
          <a:xfrm>
            <a:off x="8469313" y="39017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3" name="Line 180"/>
          <p:cNvSpPr>
            <a:spLocks noChangeShapeType="1"/>
          </p:cNvSpPr>
          <p:nvPr/>
        </p:nvSpPr>
        <p:spPr bwMode="auto">
          <a:xfrm>
            <a:off x="8469313" y="39176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4" name="Line 181"/>
          <p:cNvSpPr>
            <a:spLocks noChangeShapeType="1"/>
          </p:cNvSpPr>
          <p:nvPr/>
        </p:nvSpPr>
        <p:spPr bwMode="auto">
          <a:xfrm flipH="1">
            <a:off x="846455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5" name="Line 182"/>
          <p:cNvSpPr>
            <a:spLocks noChangeShapeType="1"/>
          </p:cNvSpPr>
          <p:nvPr/>
        </p:nvSpPr>
        <p:spPr bwMode="auto">
          <a:xfrm flipH="1">
            <a:off x="844708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6" name="Line 183"/>
          <p:cNvSpPr>
            <a:spLocks noChangeShapeType="1"/>
          </p:cNvSpPr>
          <p:nvPr/>
        </p:nvSpPr>
        <p:spPr bwMode="auto">
          <a:xfrm flipH="1">
            <a:off x="8431214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7" name="Line 184"/>
          <p:cNvSpPr>
            <a:spLocks noChangeShapeType="1"/>
          </p:cNvSpPr>
          <p:nvPr/>
        </p:nvSpPr>
        <p:spPr bwMode="auto">
          <a:xfrm flipH="1">
            <a:off x="841375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8" name="Line 185"/>
          <p:cNvSpPr>
            <a:spLocks noChangeShapeType="1"/>
          </p:cNvSpPr>
          <p:nvPr/>
        </p:nvSpPr>
        <p:spPr bwMode="auto">
          <a:xfrm flipH="1">
            <a:off x="839628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9" name="Line 186"/>
          <p:cNvSpPr>
            <a:spLocks noChangeShapeType="1"/>
          </p:cNvSpPr>
          <p:nvPr/>
        </p:nvSpPr>
        <p:spPr bwMode="auto">
          <a:xfrm flipH="1">
            <a:off x="837882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0" name="Line 187"/>
          <p:cNvSpPr>
            <a:spLocks noChangeShapeType="1"/>
          </p:cNvSpPr>
          <p:nvPr/>
        </p:nvSpPr>
        <p:spPr bwMode="auto">
          <a:xfrm flipH="1">
            <a:off x="8362951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1" name="Line 188"/>
          <p:cNvSpPr>
            <a:spLocks noChangeShapeType="1"/>
          </p:cNvSpPr>
          <p:nvPr/>
        </p:nvSpPr>
        <p:spPr bwMode="auto">
          <a:xfrm flipH="1">
            <a:off x="834548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2" name="Line 189"/>
          <p:cNvSpPr>
            <a:spLocks noChangeShapeType="1"/>
          </p:cNvSpPr>
          <p:nvPr/>
        </p:nvSpPr>
        <p:spPr bwMode="auto">
          <a:xfrm flipH="1">
            <a:off x="832802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3" name="Line 190"/>
          <p:cNvSpPr>
            <a:spLocks noChangeShapeType="1"/>
          </p:cNvSpPr>
          <p:nvPr/>
        </p:nvSpPr>
        <p:spPr bwMode="auto">
          <a:xfrm flipH="1">
            <a:off x="831056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4" name="Line 191"/>
          <p:cNvSpPr>
            <a:spLocks noChangeShapeType="1"/>
          </p:cNvSpPr>
          <p:nvPr/>
        </p:nvSpPr>
        <p:spPr bwMode="auto">
          <a:xfrm flipH="1">
            <a:off x="8294689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5" name="Line 192"/>
          <p:cNvSpPr>
            <a:spLocks noChangeShapeType="1"/>
          </p:cNvSpPr>
          <p:nvPr/>
        </p:nvSpPr>
        <p:spPr bwMode="auto">
          <a:xfrm flipH="1">
            <a:off x="827722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6" name="Line 193"/>
          <p:cNvSpPr>
            <a:spLocks noChangeShapeType="1"/>
          </p:cNvSpPr>
          <p:nvPr/>
        </p:nvSpPr>
        <p:spPr bwMode="auto">
          <a:xfrm flipH="1">
            <a:off x="825976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7" name="Line 194"/>
          <p:cNvSpPr>
            <a:spLocks noChangeShapeType="1"/>
          </p:cNvSpPr>
          <p:nvPr/>
        </p:nvSpPr>
        <p:spPr bwMode="auto">
          <a:xfrm flipH="1">
            <a:off x="824230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8" name="Line 195"/>
          <p:cNvSpPr>
            <a:spLocks noChangeShapeType="1"/>
          </p:cNvSpPr>
          <p:nvPr/>
        </p:nvSpPr>
        <p:spPr bwMode="auto">
          <a:xfrm flipH="1">
            <a:off x="8226426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9" name="Line 196"/>
          <p:cNvSpPr>
            <a:spLocks noChangeShapeType="1"/>
          </p:cNvSpPr>
          <p:nvPr/>
        </p:nvSpPr>
        <p:spPr bwMode="auto">
          <a:xfrm flipH="1">
            <a:off x="820896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0" name="Line 197"/>
          <p:cNvSpPr>
            <a:spLocks noChangeShapeType="1"/>
          </p:cNvSpPr>
          <p:nvPr/>
        </p:nvSpPr>
        <p:spPr bwMode="auto">
          <a:xfrm flipH="1">
            <a:off x="819150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1" name="Line 198"/>
          <p:cNvSpPr>
            <a:spLocks noChangeShapeType="1"/>
          </p:cNvSpPr>
          <p:nvPr/>
        </p:nvSpPr>
        <p:spPr bwMode="auto">
          <a:xfrm flipH="1">
            <a:off x="817403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2" name="Line 199"/>
          <p:cNvSpPr>
            <a:spLocks noChangeShapeType="1"/>
          </p:cNvSpPr>
          <p:nvPr/>
        </p:nvSpPr>
        <p:spPr bwMode="auto">
          <a:xfrm flipH="1">
            <a:off x="8158164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3" name="Line 200"/>
          <p:cNvSpPr>
            <a:spLocks noChangeShapeType="1"/>
          </p:cNvSpPr>
          <p:nvPr/>
        </p:nvSpPr>
        <p:spPr bwMode="auto">
          <a:xfrm flipH="1">
            <a:off x="814070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4" name="Line 201"/>
          <p:cNvSpPr>
            <a:spLocks noChangeShapeType="1"/>
          </p:cNvSpPr>
          <p:nvPr/>
        </p:nvSpPr>
        <p:spPr bwMode="auto">
          <a:xfrm flipH="1">
            <a:off x="812323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5" name="Line 202"/>
          <p:cNvSpPr>
            <a:spLocks noChangeShapeType="1"/>
          </p:cNvSpPr>
          <p:nvPr/>
        </p:nvSpPr>
        <p:spPr bwMode="auto">
          <a:xfrm flipH="1">
            <a:off x="810577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6" name="Line 203"/>
          <p:cNvSpPr>
            <a:spLocks noChangeShapeType="1"/>
          </p:cNvSpPr>
          <p:nvPr/>
        </p:nvSpPr>
        <p:spPr bwMode="auto">
          <a:xfrm flipH="1">
            <a:off x="8089901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7" name="Line 204"/>
          <p:cNvSpPr>
            <a:spLocks noChangeShapeType="1"/>
          </p:cNvSpPr>
          <p:nvPr/>
        </p:nvSpPr>
        <p:spPr bwMode="auto">
          <a:xfrm flipH="1">
            <a:off x="807243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8" name="Line 205"/>
          <p:cNvSpPr>
            <a:spLocks noChangeShapeType="1"/>
          </p:cNvSpPr>
          <p:nvPr/>
        </p:nvSpPr>
        <p:spPr bwMode="auto">
          <a:xfrm flipH="1">
            <a:off x="805497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9" name="Line 206"/>
          <p:cNvSpPr>
            <a:spLocks noChangeShapeType="1"/>
          </p:cNvSpPr>
          <p:nvPr/>
        </p:nvSpPr>
        <p:spPr bwMode="auto">
          <a:xfrm flipH="1">
            <a:off x="803751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0" name="Line 207"/>
          <p:cNvSpPr>
            <a:spLocks noChangeShapeType="1"/>
          </p:cNvSpPr>
          <p:nvPr/>
        </p:nvSpPr>
        <p:spPr bwMode="auto">
          <a:xfrm flipH="1">
            <a:off x="8021639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1" name="Line 208"/>
          <p:cNvSpPr>
            <a:spLocks noChangeShapeType="1"/>
          </p:cNvSpPr>
          <p:nvPr/>
        </p:nvSpPr>
        <p:spPr bwMode="auto">
          <a:xfrm flipH="1">
            <a:off x="800417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2" name="Line 209"/>
          <p:cNvSpPr>
            <a:spLocks noChangeShapeType="1"/>
          </p:cNvSpPr>
          <p:nvPr/>
        </p:nvSpPr>
        <p:spPr bwMode="auto">
          <a:xfrm flipH="1">
            <a:off x="798671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3" name="Line 210"/>
          <p:cNvSpPr>
            <a:spLocks noChangeShapeType="1"/>
          </p:cNvSpPr>
          <p:nvPr/>
        </p:nvSpPr>
        <p:spPr bwMode="auto">
          <a:xfrm flipH="1">
            <a:off x="796925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4" name="Line 211"/>
          <p:cNvSpPr>
            <a:spLocks noChangeShapeType="1"/>
          </p:cNvSpPr>
          <p:nvPr/>
        </p:nvSpPr>
        <p:spPr bwMode="auto">
          <a:xfrm flipH="1">
            <a:off x="7953376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5" name="Line 212"/>
          <p:cNvSpPr>
            <a:spLocks noChangeShapeType="1"/>
          </p:cNvSpPr>
          <p:nvPr/>
        </p:nvSpPr>
        <p:spPr bwMode="auto">
          <a:xfrm flipH="1">
            <a:off x="793591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6" name="Line 213"/>
          <p:cNvSpPr>
            <a:spLocks noChangeShapeType="1"/>
          </p:cNvSpPr>
          <p:nvPr/>
        </p:nvSpPr>
        <p:spPr bwMode="auto">
          <a:xfrm flipV="1">
            <a:off x="7927975" y="39255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7" name="Line 214"/>
          <p:cNvSpPr>
            <a:spLocks noChangeShapeType="1"/>
          </p:cNvSpPr>
          <p:nvPr/>
        </p:nvSpPr>
        <p:spPr bwMode="auto">
          <a:xfrm flipV="1">
            <a:off x="7927975" y="39049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8" name="Line 215"/>
          <p:cNvSpPr>
            <a:spLocks noChangeShapeType="1"/>
          </p:cNvSpPr>
          <p:nvPr/>
        </p:nvSpPr>
        <p:spPr bwMode="auto">
          <a:xfrm flipV="1">
            <a:off x="7927975" y="38874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9" name="Line 216"/>
          <p:cNvSpPr>
            <a:spLocks noChangeShapeType="1"/>
          </p:cNvSpPr>
          <p:nvPr/>
        </p:nvSpPr>
        <p:spPr bwMode="auto">
          <a:xfrm flipV="1">
            <a:off x="7927975" y="38747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0" name="Line 217"/>
          <p:cNvSpPr>
            <a:spLocks noChangeShapeType="1"/>
          </p:cNvSpPr>
          <p:nvPr/>
        </p:nvSpPr>
        <p:spPr bwMode="auto">
          <a:xfrm flipV="1">
            <a:off x="7927975" y="385731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1" name="Line 218"/>
          <p:cNvSpPr>
            <a:spLocks noChangeShapeType="1"/>
          </p:cNvSpPr>
          <p:nvPr/>
        </p:nvSpPr>
        <p:spPr bwMode="auto">
          <a:xfrm flipV="1">
            <a:off x="7927975" y="38366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2" name="Line 219"/>
          <p:cNvSpPr>
            <a:spLocks noChangeShapeType="1"/>
          </p:cNvSpPr>
          <p:nvPr/>
        </p:nvSpPr>
        <p:spPr bwMode="auto">
          <a:xfrm flipV="1">
            <a:off x="7927975" y="38192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3" name="Line 220"/>
          <p:cNvSpPr>
            <a:spLocks noChangeShapeType="1"/>
          </p:cNvSpPr>
          <p:nvPr/>
        </p:nvSpPr>
        <p:spPr bwMode="auto">
          <a:xfrm flipV="1">
            <a:off x="7927975" y="380651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4" name="Line 221"/>
          <p:cNvSpPr>
            <a:spLocks noChangeShapeType="1"/>
          </p:cNvSpPr>
          <p:nvPr/>
        </p:nvSpPr>
        <p:spPr bwMode="auto">
          <a:xfrm flipV="1">
            <a:off x="7927975" y="37858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5" name="Line 222"/>
          <p:cNvSpPr>
            <a:spLocks noChangeShapeType="1"/>
          </p:cNvSpPr>
          <p:nvPr/>
        </p:nvSpPr>
        <p:spPr bwMode="auto">
          <a:xfrm flipV="1">
            <a:off x="7927975" y="37684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6" name="Line 223"/>
          <p:cNvSpPr>
            <a:spLocks noChangeShapeType="1"/>
          </p:cNvSpPr>
          <p:nvPr/>
        </p:nvSpPr>
        <p:spPr bwMode="auto">
          <a:xfrm flipV="1">
            <a:off x="7927975" y="37509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7" name="Line 224"/>
          <p:cNvSpPr>
            <a:spLocks noChangeShapeType="1"/>
          </p:cNvSpPr>
          <p:nvPr/>
        </p:nvSpPr>
        <p:spPr bwMode="auto">
          <a:xfrm flipV="1">
            <a:off x="7927975" y="373825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8" name="Line 225"/>
          <p:cNvSpPr>
            <a:spLocks noChangeShapeType="1"/>
          </p:cNvSpPr>
          <p:nvPr/>
        </p:nvSpPr>
        <p:spPr bwMode="auto">
          <a:xfrm flipV="1">
            <a:off x="7927975" y="37176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19" name="Line 226"/>
          <p:cNvSpPr>
            <a:spLocks noChangeShapeType="1"/>
          </p:cNvSpPr>
          <p:nvPr/>
        </p:nvSpPr>
        <p:spPr bwMode="auto">
          <a:xfrm flipV="1">
            <a:off x="7927975" y="37001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0" name="Line 227"/>
          <p:cNvSpPr>
            <a:spLocks noChangeShapeType="1"/>
          </p:cNvSpPr>
          <p:nvPr/>
        </p:nvSpPr>
        <p:spPr bwMode="auto">
          <a:xfrm flipV="1">
            <a:off x="7927975" y="368745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1" name="Line 228"/>
          <p:cNvSpPr>
            <a:spLocks noChangeShapeType="1"/>
          </p:cNvSpPr>
          <p:nvPr/>
        </p:nvSpPr>
        <p:spPr bwMode="auto">
          <a:xfrm flipV="1">
            <a:off x="7927975" y="36699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2" name="Line 229"/>
          <p:cNvSpPr>
            <a:spLocks noChangeShapeType="1"/>
          </p:cNvSpPr>
          <p:nvPr/>
        </p:nvSpPr>
        <p:spPr bwMode="auto">
          <a:xfrm flipV="1">
            <a:off x="7927975" y="36493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3" name="Line 230"/>
          <p:cNvSpPr>
            <a:spLocks noChangeShapeType="1"/>
          </p:cNvSpPr>
          <p:nvPr/>
        </p:nvSpPr>
        <p:spPr bwMode="auto">
          <a:xfrm flipV="1">
            <a:off x="7927975" y="36318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4" name="Line 231"/>
          <p:cNvSpPr>
            <a:spLocks noChangeShapeType="1"/>
          </p:cNvSpPr>
          <p:nvPr/>
        </p:nvSpPr>
        <p:spPr bwMode="auto">
          <a:xfrm flipV="1">
            <a:off x="7927975" y="36191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5" name="Line 232"/>
          <p:cNvSpPr>
            <a:spLocks noChangeShapeType="1"/>
          </p:cNvSpPr>
          <p:nvPr/>
        </p:nvSpPr>
        <p:spPr bwMode="auto">
          <a:xfrm flipV="1">
            <a:off x="7927975" y="35985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6" name="Line 233"/>
          <p:cNvSpPr>
            <a:spLocks noChangeShapeType="1"/>
          </p:cNvSpPr>
          <p:nvPr/>
        </p:nvSpPr>
        <p:spPr bwMode="auto">
          <a:xfrm flipV="1">
            <a:off x="7927975" y="35810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7" name="Line 234"/>
          <p:cNvSpPr>
            <a:spLocks noChangeShapeType="1"/>
          </p:cNvSpPr>
          <p:nvPr/>
        </p:nvSpPr>
        <p:spPr bwMode="auto">
          <a:xfrm flipV="1">
            <a:off x="7927975" y="35636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8" name="Freeform 235"/>
          <p:cNvSpPr>
            <a:spLocks/>
          </p:cNvSpPr>
          <p:nvPr/>
        </p:nvSpPr>
        <p:spPr bwMode="auto">
          <a:xfrm>
            <a:off x="6662738" y="4520889"/>
            <a:ext cx="461962" cy="384175"/>
          </a:xfrm>
          <a:custGeom>
            <a:avLst/>
            <a:gdLst>
              <a:gd name="T0" fmla="*/ 0 w 291"/>
              <a:gd name="T1" fmla="*/ 2147483647 h 242"/>
              <a:gd name="T2" fmla="*/ 0 w 291"/>
              <a:gd name="T3" fmla="*/ 0 h 242"/>
              <a:gd name="T4" fmla="*/ 2147483647 w 291"/>
              <a:gd name="T5" fmla="*/ 0 h 242"/>
              <a:gd name="T6" fmla="*/ 2147483647 w 291"/>
              <a:gd name="T7" fmla="*/ 2147483647 h 242"/>
              <a:gd name="T8" fmla="*/ 0 w 291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" h="242">
                <a:moveTo>
                  <a:pt x="0" y="241"/>
                </a:moveTo>
                <a:lnTo>
                  <a:pt x="0" y="0"/>
                </a:lnTo>
                <a:lnTo>
                  <a:pt x="290" y="0"/>
                </a:lnTo>
                <a:lnTo>
                  <a:pt x="290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29" name="Freeform 236"/>
          <p:cNvSpPr>
            <a:spLocks/>
          </p:cNvSpPr>
          <p:nvPr/>
        </p:nvSpPr>
        <p:spPr bwMode="auto">
          <a:xfrm>
            <a:off x="9390064" y="35572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30" name="Freeform 237" descr="Denim"/>
          <p:cNvSpPr>
            <a:spLocks/>
          </p:cNvSpPr>
          <p:nvPr/>
        </p:nvSpPr>
        <p:spPr bwMode="auto">
          <a:xfrm>
            <a:off x="9390064" y="35572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031" name="Line 238"/>
          <p:cNvSpPr>
            <a:spLocks noChangeShapeType="1"/>
          </p:cNvSpPr>
          <p:nvPr/>
        </p:nvSpPr>
        <p:spPr bwMode="auto">
          <a:xfrm flipV="1">
            <a:off x="9390063" y="3552514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32" name="Line 239"/>
          <p:cNvSpPr>
            <a:spLocks noChangeShapeType="1"/>
          </p:cNvSpPr>
          <p:nvPr/>
        </p:nvSpPr>
        <p:spPr bwMode="auto">
          <a:xfrm>
            <a:off x="9390064" y="3557275"/>
            <a:ext cx="1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33" name="Line 240"/>
          <p:cNvSpPr>
            <a:spLocks noChangeShapeType="1"/>
          </p:cNvSpPr>
          <p:nvPr/>
        </p:nvSpPr>
        <p:spPr bwMode="auto">
          <a:xfrm>
            <a:off x="939006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34" name="Line 241"/>
          <p:cNvSpPr>
            <a:spLocks noChangeShapeType="1"/>
          </p:cNvSpPr>
          <p:nvPr/>
        </p:nvSpPr>
        <p:spPr bwMode="auto">
          <a:xfrm>
            <a:off x="9407526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35" name="Line 242"/>
          <p:cNvSpPr>
            <a:spLocks noChangeShapeType="1"/>
          </p:cNvSpPr>
          <p:nvPr/>
        </p:nvSpPr>
        <p:spPr bwMode="auto">
          <a:xfrm>
            <a:off x="9424989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36" name="Line 243"/>
          <p:cNvSpPr>
            <a:spLocks noChangeShapeType="1"/>
          </p:cNvSpPr>
          <p:nvPr/>
        </p:nvSpPr>
        <p:spPr bwMode="auto">
          <a:xfrm>
            <a:off x="944086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37" name="Line 244"/>
          <p:cNvSpPr>
            <a:spLocks noChangeShapeType="1"/>
          </p:cNvSpPr>
          <p:nvPr/>
        </p:nvSpPr>
        <p:spPr bwMode="auto">
          <a:xfrm>
            <a:off x="945832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38" name="Line 245"/>
          <p:cNvSpPr>
            <a:spLocks noChangeShapeType="1"/>
          </p:cNvSpPr>
          <p:nvPr/>
        </p:nvSpPr>
        <p:spPr bwMode="auto">
          <a:xfrm>
            <a:off x="9475789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39" name="Line 246"/>
          <p:cNvSpPr>
            <a:spLocks noChangeShapeType="1"/>
          </p:cNvSpPr>
          <p:nvPr/>
        </p:nvSpPr>
        <p:spPr bwMode="auto">
          <a:xfrm>
            <a:off x="949325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0" name="Line 247"/>
          <p:cNvSpPr>
            <a:spLocks noChangeShapeType="1"/>
          </p:cNvSpPr>
          <p:nvPr/>
        </p:nvSpPr>
        <p:spPr bwMode="auto">
          <a:xfrm>
            <a:off x="950912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1" name="Line 248"/>
          <p:cNvSpPr>
            <a:spLocks noChangeShapeType="1"/>
          </p:cNvSpPr>
          <p:nvPr/>
        </p:nvSpPr>
        <p:spPr bwMode="auto">
          <a:xfrm>
            <a:off x="952658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2" name="Line 249"/>
          <p:cNvSpPr>
            <a:spLocks noChangeShapeType="1"/>
          </p:cNvSpPr>
          <p:nvPr/>
        </p:nvSpPr>
        <p:spPr bwMode="auto">
          <a:xfrm>
            <a:off x="954405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3" name="Line 250"/>
          <p:cNvSpPr>
            <a:spLocks noChangeShapeType="1"/>
          </p:cNvSpPr>
          <p:nvPr/>
        </p:nvSpPr>
        <p:spPr bwMode="auto">
          <a:xfrm>
            <a:off x="9561514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4" name="Line 251"/>
          <p:cNvSpPr>
            <a:spLocks noChangeShapeType="1"/>
          </p:cNvSpPr>
          <p:nvPr/>
        </p:nvSpPr>
        <p:spPr bwMode="auto">
          <a:xfrm>
            <a:off x="957738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5" name="Line 252"/>
          <p:cNvSpPr>
            <a:spLocks noChangeShapeType="1"/>
          </p:cNvSpPr>
          <p:nvPr/>
        </p:nvSpPr>
        <p:spPr bwMode="auto">
          <a:xfrm>
            <a:off x="959485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6" name="Line 253"/>
          <p:cNvSpPr>
            <a:spLocks noChangeShapeType="1"/>
          </p:cNvSpPr>
          <p:nvPr/>
        </p:nvSpPr>
        <p:spPr bwMode="auto">
          <a:xfrm>
            <a:off x="9612314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7" name="Line 254"/>
          <p:cNvSpPr>
            <a:spLocks noChangeShapeType="1"/>
          </p:cNvSpPr>
          <p:nvPr/>
        </p:nvSpPr>
        <p:spPr bwMode="auto">
          <a:xfrm>
            <a:off x="9629776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8" name="Line 255"/>
          <p:cNvSpPr>
            <a:spLocks noChangeShapeType="1"/>
          </p:cNvSpPr>
          <p:nvPr/>
        </p:nvSpPr>
        <p:spPr bwMode="auto">
          <a:xfrm>
            <a:off x="964565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49" name="Line 256"/>
          <p:cNvSpPr>
            <a:spLocks noChangeShapeType="1"/>
          </p:cNvSpPr>
          <p:nvPr/>
        </p:nvSpPr>
        <p:spPr bwMode="auto">
          <a:xfrm>
            <a:off x="966311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0" name="Line 257"/>
          <p:cNvSpPr>
            <a:spLocks noChangeShapeType="1"/>
          </p:cNvSpPr>
          <p:nvPr/>
        </p:nvSpPr>
        <p:spPr bwMode="auto">
          <a:xfrm>
            <a:off x="9680576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1" name="Line 258"/>
          <p:cNvSpPr>
            <a:spLocks noChangeShapeType="1"/>
          </p:cNvSpPr>
          <p:nvPr/>
        </p:nvSpPr>
        <p:spPr bwMode="auto">
          <a:xfrm>
            <a:off x="9698039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2" name="Line 259"/>
          <p:cNvSpPr>
            <a:spLocks noChangeShapeType="1"/>
          </p:cNvSpPr>
          <p:nvPr/>
        </p:nvSpPr>
        <p:spPr bwMode="auto">
          <a:xfrm>
            <a:off x="971391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3" name="Line 260"/>
          <p:cNvSpPr>
            <a:spLocks noChangeShapeType="1"/>
          </p:cNvSpPr>
          <p:nvPr/>
        </p:nvSpPr>
        <p:spPr bwMode="auto">
          <a:xfrm>
            <a:off x="973137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4" name="Line 261"/>
          <p:cNvSpPr>
            <a:spLocks noChangeShapeType="1"/>
          </p:cNvSpPr>
          <p:nvPr/>
        </p:nvSpPr>
        <p:spPr bwMode="auto">
          <a:xfrm>
            <a:off x="9748839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5" name="Line 262"/>
          <p:cNvSpPr>
            <a:spLocks noChangeShapeType="1"/>
          </p:cNvSpPr>
          <p:nvPr/>
        </p:nvSpPr>
        <p:spPr bwMode="auto">
          <a:xfrm>
            <a:off x="9764713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6" name="Line 263"/>
          <p:cNvSpPr>
            <a:spLocks noChangeShapeType="1"/>
          </p:cNvSpPr>
          <p:nvPr/>
        </p:nvSpPr>
        <p:spPr bwMode="auto">
          <a:xfrm>
            <a:off x="978217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7" name="Line 264"/>
          <p:cNvSpPr>
            <a:spLocks noChangeShapeType="1"/>
          </p:cNvSpPr>
          <p:nvPr/>
        </p:nvSpPr>
        <p:spPr bwMode="auto">
          <a:xfrm>
            <a:off x="979963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8" name="Line 265"/>
          <p:cNvSpPr>
            <a:spLocks noChangeShapeType="1"/>
          </p:cNvSpPr>
          <p:nvPr/>
        </p:nvSpPr>
        <p:spPr bwMode="auto">
          <a:xfrm>
            <a:off x="9817101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59" name="Line 266"/>
          <p:cNvSpPr>
            <a:spLocks noChangeShapeType="1"/>
          </p:cNvSpPr>
          <p:nvPr/>
        </p:nvSpPr>
        <p:spPr bwMode="auto">
          <a:xfrm>
            <a:off x="9832976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0" name="Line 267"/>
          <p:cNvSpPr>
            <a:spLocks noChangeShapeType="1"/>
          </p:cNvSpPr>
          <p:nvPr/>
        </p:nvSpPr>
        <p:spPr bwMode="auto">
          <a:xfrm>
            <a:off x="985043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1" name="Line 268"/>
          <p:cNvSpPr>
            <a:spLocks noChangeShapeType="1"/>
          </p:cNvSpPr>
          <p:nvPr/>
        </p:nvSpPr>
        <p:spPr bwMode="auto">
          <a:xfrm>
            <a:off x="986790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2" name="Line 269"/>
          <p:cNvSpPr>
            <a:spLocks noChangeShapeType="1"/>
          </p:cNvSpPr>
          <p:nvPr/>
        </p:nvSpPr>
        <p:spPr bwMode="auto">
          <a:xfrm>
            <a:off x="9885364" y="35572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3" name="Line 270"/>
          <p:cNvSpPr>
            <a:spLocks noChangeShapeType="1"/>
          </p:cNvSpPr>
          <p:nvPr/>
        </p:nvSpPr>
        <p:spPr bwMode="auto">
          <a:xfrm>
            <a:off x="9901238" y="35572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4" name="Line 271"/>
          <p:cNvSpPr>
            <a:spLocks noChangeShapeType="1"/>
          </p:cNvSpPr>
          <p:nvPr/>
        </p:nvSpPr>
        <p:spPr bwMode="auto">
          <a:xfrm>
            <a:off x="9918701" y="35572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5" name="Line 272"/>
          <p:cNvSpPr>
            <a:spLocks noChangeShapeType="1"/>
          </p:cNvSpPr>
          <p:nvPr/>
        </p:nvSpPr>
        <p:spPr bwMode="auto">
          <a:xfrm>
            <a:off x="9931400" y="35620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6" name="Line 273"/>
          <p:cNvSpPr>
            <a:spLocks noChangeShapeType="1"/>
          </p:cNvSpPr>
          <p:nvPr/>
        </p:nvSpPr>
        <p:spPr bwMode="auto">
          <a:xfrm>
            <a:off x="9931400" y="35779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7" name="Line 274"/>
          <p:cNvSpPr>
            <a:spLocks noChangeShapeType="1"/>
          </p:cNvSpPr>
          <p:nvPr/>
        </p:nvSpPr>
        <p:spPr bwMode="auto">
          <a:xfrm>
            <a:off x="9931400" y="35953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8" name="Line 275"/>
          <p:cNvSpPr>
            <a:spLocks noChangeShapeType="1"/>
          </p:cNvSpPr>
          <p:nvPr/>
        </p:nvSpPr>
        <p:spPr bwMode="auto">
          <a:xfrm>
            <a:off x="9931400" y="36128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69" name="Line 276"/>
          <p:cNvSpPr>
            <a:spLocks noChangeShapeType="1"/>
          </p:cNvSpPr>
          <p:nvPr/>
        </p:nvSpPr>
        <p:spPr bwMode="auto">
          <a:xfrm>
            <a:off x="9931400" y="36303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0" name="Line 277"/>
          <p:cNvSpPr>
            <a:spLocks noChangeShapeType="1"/>
          </p:cNvSpPr>
          <p:nvPr/>
        </p:nvSpPr>
        <p:spPr bwMode="auto">
          <a:xfrm>
            <a:off x="9931400" y="36461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1" name="Line 278"/>
          <p:cNvSpPr>
            <a:spLocks noChangeShapeType="1"/>
          </p:cNvSpPr>
          <p:nvPr/>
        </p:nvSpPr>
        <p:spPr bwMode="auto">
          <a:xfrm>
            <a:off x="9931400" y="36636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2" name="Line 279"/>
          <p:cNvSpPr>
            <a:spLocks noChangeShapeType="1"/>
          </p:cNvSpPr>
          <p:nvPr/>
        </p:nvSpPr>
        <p:spPr bwMode="auto">
          <a:xfrm>
            <a:off x="9931400" y="36811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3" name="Line 280"/>
          <p:cNvSpPr>
            <a:spLocks noChangeShapeType="1"/>
          </p:cNvSpPr>
          <p:nvPr/>
        </p:nvSpPr>
        <p:spPr bwMode="auto">
          <a:xfrm>
            <a:off x="9931400" y="36985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4" name="Line 281"/>
          <p:cNvSpPr>
            <a:spLocks noChangeShapeType="1"/>
          </p:cNvSpPr>
          <p:nvPr/>
        </p:nvSpPr>
        <p:spPr bwMode="auto">
          <a:xfrm>
            <a:off x="9931400" y="37144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5" name="Line 282"/>
          <p:cNvSpPr>
            <a:spLocks noChangeShapeType="1"/>
          </p:cNvSpPr>
          <p:nvPr/>
        </p:nvSpPr>
        <p:spPr bwMode="auto">
          <a:xfrm>
            <a:off x="9931400" y="37319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6" name="Line 283"/>
          <p:cNvSpPr>
            <a:spLocks noChangeShapeType="1"/>
          </p:cNvSpPr>
          <p:nvPr/>
        </p:nvSpPr>
        <p:spPr bwMode="auto">
          <a:xfrm>
            <a:off x="9931400" y="37493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7" name="Line 284"/>
          <p:cNvSpPr>
            <a:spLocks noChangeShapeType="1"/>
          </p:cNvSpPr>
          <p:nvPr/>
        </p:nvSpPr>
        <p:spPr bwMode="auto">
          <a:xfrm>
            <a:off x="9931400" y="37652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8" name="Line 285"/>
          <p:cNvSpPr>
            <a:spLocks noChangeShapeType="1"/>
          </p:cNvSpPr>
          <p:nvPr/>
        </p:nvSpPr>
        <p:spPr bwMode="auto">
          <a:xfrm>
            <a:off x="9931400" y="37827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79" name="Line 286"/>
          <p:cNvSpPr>
            <a:spLocks noChangeShapeType="1"/>
          </p:cNvSpPr>
          <p:nvPr/>
        </p:nvSpPr>
        <p:spPr bwMode="auto">
          <a:xfrm>
            <a:off x="9931400" y="38001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0" name="Line 287"/>
          <p:cNvSpPr>
            <a:spLocks noChangeShapeType="1"/>
          </p:cNvSpPr>
          <p:nvPr/>
        </p:nvSpPr>
        <p:spPr bwMode="auto">
          <a:xfrm>
            <a:off x="9931400" y="381762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1" name="Line 288"/>
          <p:cNvSpPr>
            <a:spLocks noChangeShapeType="1"/>
          </p:cNvSpPr>
          <p:nvPr/>
        </p:nvSpPr>
        <p:spPr bwMode="auto">
          <a:xfrm>
            <a:off x="9931400" y="38335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2" name="Line 289"/>
          <p:cNvSpPr>
            <a:spLocks noChangeShapeType="1"/>
          </p:cNvSpPr>
          <p:nvPr/>
        </p:nvSpPr>
        <p:spPr bwMode="auto">
          <a:xfrm>
            <a:off x="9931400" y="38509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3" name="Line 290"/>
          <p:cNvSpPr>
            <a:spLocks noChangeShapeType="1"/>
          </p:cNvSpPr>
          <p:nvPr/>
        </p:nvSpPr>
        <p:spPr bwMode="auto">
          <a:xfrm>
            <a:off x="9931400" y="386842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4" name="Line 291"/>
          <p:cNvSpPr>
            <a:spLocks noChangeShapeType="1"/>
          </p:cNvSpPr>
          <p:nvPr/>
        </p:nvSpPr>
        <p:spPr bwMode="auto">
          <a:xfrm>
            <a:off x="9931400" y="38843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5" name="Line 292"/>
          <p:cNvSpPr>
            <a:spLocks noChangeShapeType="1"/>
          </p:cNvSpPr>
          <p:nvPr/>
        </p:nvSpPr>
        <p:spPr bwMode="auto">
          <a:xfrm>
            <a:off x="9931400" y="39017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6" name="Line 293"/>
          <p:cNvSpPr>
            <a:spLocks noChangeShapeType="1"/>
          </p:cNvSpPr>
          <p:nvPr/>
        </p:nvSpPr>
        <p:spPr bwMode="auto">
          <a:xfrm>
            <a:off x="9931400" y="39192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7" name="Line 294"/>
          <p:cNvSpPr>
            <a:spLocks noChangeShapeType="1"/>
          </p:cNvSpPr>
          <p:nvPr/>
        </p:nvSpPr>
        <p:spPr bwMode="auto">
          <a:xfrm flipH="1">
            <a:off x="992505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8" name="Line 295"/>
          <p:cNvSpPr>
            <a:spLocks noChangeShapeType="1"/>
          </p:cNvSpPr>
          <p:nvPr/>
        </p:nvSpPr>
        <p:spPr bwMode="auto">
          <a:xfrm flipH="1">
            <a:off x="990758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89" name="Line 296"/>
          <p:cNvSpPr>
            <a:spLocks noChangeShapeType="1"/>
          </p:cNvSpPr>
          <p:nvPr/>
        </p:nvSpPr>
        <p:spPr bwMode="auto">
          <a:xfrm flipH="1">
            <a:off x="989012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0" name="Line 297"/>
          <p:cNvSpPr>
            <a:spLocks noChangeShapeType="1"/>
          </p:cNvSpPr>
          <p:nvPr/>
        </p:nvSpPr>
        <p:spPr bwMode="auto">
          <a:xfrm flipH="1">
            <a:off x="9874251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1" name="Line 298"/>
          <p:cNvSpPr>
            <a:spLocks noChangeShapeType="1"/>
          </p:cNvSpPr>
          <p:nvPr/>
        </p:nvSpPr>
        <p:spPr bwMode="auto">
          <a:xfrm flipH="1">
            <a:off x="985678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2" name="Line 299"/>
          <p:cNvSpPr>
            <a:spLocks noChangeShapeType="1"/>
          </p:cNvSpPr>
          <p:nvPr/>
        </p:nvSpPr>
        <p:spPr bwMode="auto">
          <a:xfrm flipH="1">
            <a:off x="983932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3" name="Line 300"/>
          <p:cNvSpPr>
            <a:spLocks noChangeShapeType="1"/>
          </p:cNvSpPr>
          <p:nvPr/>
        </p:nvSpPr>
        <p:spPr bwMode="auto">
          <a:xfrm flipH="1">
            <a:off x="982186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4" name="Line 301"/>
          <p:cNvSpPr>
            <a:spLocks noChangeShapeType="1"/>
          </p:cNvSpPr>
          <p:nvPr/>
        </p:nvSpPr>
        <p:spPr bwMode="auto">
          <a:xfrm flipH="1">
            <a:off x="9805989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5" name="Line 302"/>
          <p:cNvSpPr>
            <a:spLocks noChangeShapeType="1"/>
          </p:cNvSpPr>
          <p:nvPr/>
        </p:nvSpPr>
        <p:spPr bwMode="auto">
          <a:xfrm flipH="1">
            <a:off x="978852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6" name="Line 303"/>
          <p:cNvSpPr>
            <a:spLocks noChangeShapeType="1"/>
          </p:cNvSpPr>
          <p:nvPr/>
        </p:nvSpPr>
        <p:spPr bwMode="auto">
          <a:xfrm flipH="1">
            <a:off x="977106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7" name="Line 304"/>
          <p:cNvSpPr>
            <a:spLocks noChangeShapeType="1"/>
          </p:cNvSpPr>
          <p:nvPr/>
        </p:nvSpPr>
        <p:spPr bwMode="auto">
          <a:xfrm flipH="1">
            <a:off x="9755189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8" name="Line 305"/>
          <p:cNvSpPr>
            <a:spLocks noChangeShapeType="1"/>
          </p:cNvSpPr>
          <p:nvPr/>
        </p:nvSpPr>
        <p:spPr bwMode="auto">
          <a:xfrm flipH="1">
            <a:off x="9737726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9" name="Line 306"/>
          <p:cNvSpPr>
            <a:spLocks noChangeShapeType="1"/>
          </p:cNvSpPr>
          <p:nvPr/>
        </p:nvSpPr>
        <p:spPr bwMode="auto">
          <a:xfrm flipH="1">
            <a:off x="972026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" name="Line 307"/>
          <p:cNvSpPr>
            <a:spLocks noChangeShapeType="1"/>
          </p:cNvSpPr>
          <p:nvPr/>
        </p:nvSpPr>
        <p:spPr bwMode="auto">
          <a:xfrm flipH="1">
            <a:off x="970280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1" name="Line 308"/>
          <p:cNvSpPr>
            <a:spLocks noChangeShapeType="1"/>
          </p:cNvSpPr>
          <p:nvPr/>
        </p:nvSpPr>
        <p:spPr bwMode="auto">
          <a:xfrm flipH="1">
            <a:off x="9686926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2" name="Line 309"/>
          <p:cNvSpPr>
            <a:spLocks noChangeShapeType="1"/>
          </p:cNvSpPr>
          <p:nvPr/>
        </p:nvSpPr>
        <p:spPr bwMode="auto">
          <a:xfrm flipH="1">
            <a:off x="9669464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3" name="Line 310"/>
          <p:cNvSpPr>
            <a:spLocks noChangeShapeType="1"/>
          </p:cNvSpPr>
          <p:nvPr/>
        </p:nvSpPr>
        <p:spPr bwMode="auto">
          <a:xfrm flipH="1">
            <a:off x="965200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4" name="Line 311"/>
          <p:cNvSpPr>
            <a:spLocks noChangeShapeType="1"/>
          </p:cNvSpPr>
          <p:nvPr/>
        </p:nvSpPr>
        <p:spPr bwMode="auto">
          <a:xfrm flipH="1">
            <a:off x="963453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5" name="Line 312"/>
          <p:cNvSpPr>
            <a:spLocks noChangeShapeType="1"/>
          </p:cNvSpPr>
          <p:nvPr/>
        </p:nvSpPr>
        <p:spPr bwMode="auto">
          <a:xfrm flipH="1">
            <a:off x="9618664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6" name="Line 313"/>
          <p:cNvSpPr>
            <a:spLocks noChangeShapeType="1"/>
          </p:cNvSpPr>
          <p:nvPr/>
        </p:nvSpPr>
        <p:spPr bwMode="auto">
          <a:xfrm flipH="1">
            <a:off x="9601201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7" name="Line 314"/>
          <p:cNvSpPr>
            <a:spLocks noChangeShapeType="1"/>
          </p:cNvSpPr>
          <p:nvPr/>
        </p:nvSpPr>
        <p:spPr bwMode="auto">
          <a:xfrm flipH="1">
            <a:off x="9583738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8" name="Line 315"/>
          <p:cNvSpPr>
            <a:spLocks noChangeShapeType="1"/>
          </p:cNvSpPr>
          <p:nvPr/>
        </p:nvSpPr>
        <p:spPr bwMode="auto">
          <a:xfrm flipH="1">
            <a:off x="956627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9" name="Line 316"/>
          <p:cNvSpPr>
            <a:spLocks noChangeShapeType="1"/>
          </p:cNvSpPr>
          <p:nvPr/>
        </p:nvSpPr>
        <p:spPr bwMode="auto">
          <a:xfrm flipH="1">
            <a:off x="9550401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0" name="Line 317"/>
          <p:cNvSpPr>
            <a:spLocks noChangeShapeType="1"/>
          </p:cNvSpPr>
          <p:nvPr/>
        </p:nvSpPr>
        <p:spPr bwMode="auto">
          <a:xfrm flipH="1">
            <a:off x="9532939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1" name="Line 318"/>
          <p:cNvSpPr>
            <a:spLocks noChangeShapeType="1"/>
          </p:cNvSpPr>
          <p:nvPr/>
        </p:nvSpPr>
        <p:spPr bwMode="auto">
          <a:xfrm flipH="1">
            <a:off x="951547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2" name="Line 319"/>
          <p:cNvSpPr>
            <a:spLocks noChangeShapeType="1"/>
          </p:cNvSpPr>
          <p:nvPr/>
        </p:nvSpPr>
        <p:spPr bwMode="auto">
          <a:xfrm flipH="1">
            <a:off x="949801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3" name="Line 320"/>
          <p:cNvSpPr>
            <a:spLocks noChangeShapeType="1"/>
          </p:cNvSpPr>
          <p:nvPr/>
        </p:nvSpPr>
        <p:spPr bwMode="auto">
          <a:xfrm flipH="1">
            <a:off x="9482139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4" name="Line 321"/>
          <p:cNvSpPr>
            <a:spLocks noChangeShapeType="1"/>
          </p:cNvSpPr>
          <p:nvPr/>
        </p:nvSpPr>
        <p:spPr bwMode="auto">
          <a:xfrm flipH="1">
            <a:off x="9464676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5" name="Line 322"/>
          <p:cNvSpPr>
            <a:spLocks noChangeShapeType="1"/>
          </p:cNvSpPr>
          <p:nvPr/>
        </p:nvSpPr>
        <p:spPr bwMode="auto">
          <a:xfrm flipH="1">
            <a:off x="944721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6" name="Line 323"/>
          <p:cNvSpPr>
            <a:spLocks noChangeShapeType="1"/>
          </p:cNvSpPr>
          <p:nvPr/>
        </p:nvSpPr>
        <p:spPr bwMode="auto">
          <a:xfrm flipH="1">
            <a:off x="9429751" y="39351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7" name="Line 324"/>
          <p:cNvSpPr>
            <a:spLocks noChangeShapeType="1"/>
          </p:cNvSpPr>
          <p:nvPr/>
        </p:nvSpPr>
        <p:spPr bwMode="auto">
          <a:xfrm flipH="1">
            <a:off x="9413876" y="39351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8" name="Line 325"/>
          <p:cNvSpPr>
            <a:spLocks noChangeShapeType="1"/>
          </p:cNvSpPr>
          <p:nvPr/>
        </p:nvSpPr>
        <p:spPr bwMode="auto">
          <a:xfrm flipH="1">
            <a:off x="9396413" y="39351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19" name="Line 326"/>
          <p:cNvSpPr>
            <a:spLocks noChangeShapeType="1"/>
          </p:cNvSpPr>
          <p:nvPr/>
        </p:nvSpPr>
        <p:spPr bwMode="auto">
          <a:xfrm flipV="1">
            <a:off x="9390063" y="39239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0" name="Line 327"/>
          <p:cNvSpPr>
            <a:spLocks noChangeShapeType="1"/>
          </p:cNvSpPr>
          <p:nvPr/>
        </p:nvSpPr>
        <p:spPr bwMode="auto">
          <a:xfrm flipV="1">
            <a:off x="9390063" y="39033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1" name="Line 328"/>
          <p:cNvSpPr>
            <a:spLocks noChangeShapeType="1"/>
          </p:cNvSpPr>
          <p:nvPr/>
        </p:nvSpPr>
        <p:spPr bwMode="auto">
          <a:xfrm flipV="1">
            <a:off x="9390063" y="38858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2" name="Line 329"/>
          <p:cNvSpPr>
            <a:spLocks noChangeShapeType="1"/>
          </p:cNvSpPr>
          <p:nvPr/>
        </p:nvSpPr>
        <p:spPr bwMode="auto">
          <a:xfrm flipV="1">
            <a:off x="9390063" y="38684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3" name="Line 330"/>
          <p:cNvSpPr>
            <a:spLocks noChangeShapeType="1"/>
          </p:cNvSpPr>
          <p:nvPr/>
        </p:nvSpPr>
        <p:spPr bwMode="auto">
          <a:xfrm flipV="1">
            <a:off x="9390063" y="385572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4" name="Line 331"/>
          <p:cNvSpPr>
            <a:spLocks noChangeShapeType="1"/>
          </p:cNvSpPr>
          <p:nvPr/>
        </p:nvSpPr>
        <p:spPr bwMode="auto">
          <a:xfrm flipV="1">
            <a:off x="9390063" y="38350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5" name="Line 332"/>
          <p:cNvSpPr>
            <a:spLocks noChangeShapeType="1"/>
          </p:cNvSpPr>
          <p:nvPr/>
        </p:nvSpPr>
        <p:spPr bwMode="auto">
          <a:xfrm flipV="1">
            <a:off x="9390063" y="38176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6" name="Line 333"/>
          <p:cNvSpPr>
            <a:spLocks noChangeShapeType="1"/>
          </p:cNvSpPr>
          <p:nvPr/>
        </p:nvSpPr>
        <p:spPr bwMode="auto">
          <a:xfrm flipV="1">
            <a:off x="9390063" y="380492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7" name="Line 334"/>
          <p:cNvSpPr>
            <a:spLocks noChangeShapeType="1"/>
          </p:cNvSpPr>
          <p:nvPr/>
        </p:nvSpPr>
        <p:spPr bwMode="auto">
          <a:xfrm flipV="1">
            <a:off x="9390063" y="37874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8" name="Line 335"/>
          <p:cNvSpPr>
            <a:spLocks noChangeShapeType="1"/>
          </p:cNvSpPr>
          <p:nvPr/>
        </p:nvSpPr>
        <p:spPr bwMode="auto">
          <a:xfrm flipV="1">
            <a:off x="9390063" y="37668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29" name="Line 336"/>
          <p:cNvSpPr>
            <a:spLocks noChangeShapeType="1"/>
          </p:cNvSpPr>
          <p:nvPr/>
        </p:nvSpPr>
        <p:spPr bwMode="auto">
          <a:xfrm flipV="1">
            <a:off x="9390063" y="37493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0" name="Line 337"/>
          <p:cNvSpPr>
            <a:spLocks noChangeShapeType="1"/>
          </p:cNvSpPr>
          <p:nvPr/>
        </p:nvSpPr>
        <p:spPr bwMode="auto">
          <a:xfrm flipV="1">
            <a:off x="9390063" y="37366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1" name="Line 338"/>
          <p:cNvSpPr>
            <a:spLocks noChangeShapeType="1"/>
          </p:cNvSpPr>
          <p:nvPr/>
        </p:nvSpPr>
        <p:spPr bwMode="auto">
          <a:xfrm flipV="1">
            <a:off x="9390063" y="37160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2" name="Line 339"/>
          <p:cNvSpPr>
            <a:spLocks noChangeShapeType="1"/>
          </p:cNvSpPr>
          <p:nvPr/>
        </p:nvSpPr>
        <p:spPr bwMode="auto">
          <a:xfrm flipV="1">
            <a:off x="9390063" y="36985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3" name="Line 340"/>
          <p:cNvSpPr>
            <a:spLocks noChangeShapeType="1"/>
          </p:cNvSpPr>
          <p:nvPr/>
        </p:nvSpPr>
        <p:spPr bwMode="auto">
          <a:xfrm flipV="1">
            <a:off x="9390063" y="36811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4" name="Line 341"/>
          <p:cNvSpPr>
            <a:spLocks noChangeShapeType="1"/>
          </p:cNvSpPr>
          <p:nvPr/>
        </p:nvSpPr>
        <p:spPr bwMode="auto">
          <a:xfrm flipV="1">
            <a:off x="9390063" y="36684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5" name="Line 342"/>
          <p:cNvSpPr>
            <a:spLocks noChangeShapeType="1"/>
          </p:cNvSpPr>
          <p:nvPr/>
        </p:nvSpPr>
        <p:spPr bwMode="auto">
          <a:xfrm flipV="1">
            <a:off x="9390063" y="36477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6" name="Line 343"/>
          <p:cNvSpPr>
            <a:spLocks noChangeShapeType="1"/>
          </p:cNvSpPr>
          <p:nvPr/>
        </p:nvSpPr>
        <p:spPr bwMode="auto">
          <a:xfrm flipV="1">
            <a:off x="9390063" y="36303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7" name="Line 344"/>
          <p:cNvSpPr>
            <a:spLocks noChangeShapeType="1"/>
          </p:cNvSpPr>
          <p:nvPr/>
        </p:nvSpPr>
        <p:spPr bwMode="auto">
          <a:xfrm flipV="1">
            <a:off x="9390063" y="36176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8" name="Line 345"/>
          <p:cNvSpPr>
            <a:spLocks noChangeShapeType="1"/>
          </p:cNvSpPr>
          <p:nvPr/>
        </p:nvSpPr>
        <p:spPr bwMode="auto">
          <a:xfrm flipV="1">
            <a:off x="9390063" y="35969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39" name="Line 346"/>
          <p:cNvSpPr>
            <a:spLocks noChangeShapeType="1"/>
          </p:cNvSpPr>
          <p:nvPr/>
        </p:nvSpPr>
        <p:spPr bwMode="auto">
          <a:xfrm flipV="1">
            <a:off x="9390063" y="35795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40" name="Line 347"/>
          <p:cNvSpPr>
            <a:spLocks noChangeShapeType="1"/>
          </p:cNvSpPr>
          <p:nvPr/>
        </p:nvSpPr>
        <p:spPr bwMode="auto">
          <a:xfrm flipV="1">
            <a:off x="9390063" y="35620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42" name="Rectangle 349"/>
          <p:cNvSpPr>
            <a:spLocks noChangeArrowheads="1"/>
          </p:cNvSpPr>
          <p:nvPr/>
        </p:nvSpPr>
        <p:spPr bwMode="auto">
          <a:xfrm>
            <a:off x="8043864" y="5065401"/>
            <a:ext cx="154689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 err="1">
                <a:solidFill>
                  <a:schemeClr val="tx2"/>
                </a:solidFill>
                <a:latin typeface="Bookman Old Style" pitchFamily="18" charset="0"/>
              </a:rPr>
              <a:t>Înregistr</a:t>
            </a:r>
            <a:r>
              <a:rPr lang="vi-VN" sz="1800" b="1" dirty="0">
                <a:solidFill>
                  <a:schemeClr val="tx2"/>
                </a:solidFill>
                <a:latin typeface="Bookman Old Style" pitchFamily="18" charset="0"/>
              </a:rPr>
              <a:t>ă</a:t>
            </a:r>
            <a:r>
              <a:rPr lang="en-US" sz="1800" b="1" dirty="0" err="1">
                <a:solidFill>
                  <a:schemeClr val="tx2"/>
                </a:solidFill>
                <a:latin typeface="Bookman Old Style" pitchFamily="18" charset="0"/>
              </a:rPr>
              <a:t>ri</a:t>
            </a:r>
            <a:endParaRPr lang="en-US" sz="1800" b="1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4143" name="Rectangle 350"/>
          <p:cNvSpPr>
            <a:spLocks noChangeArrowheads="1"/>
          </p:cNvSpPr>
          <p:nvPr/>
        </p:nvSpPr>
        <p:spPr bwMode="auto">
          <a:xfrm>
            <a:off x="9337676" y="2180914"/>
            <a:ext cx="85279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Index</a:t>
            </a:r>
          </a:p>
        </p:txBody>
      </p:sp>
      <p:sp>
        <p:nvSpPr>
          <p:cNvPr id="34146" name="Line 353"/>
          <p:cNvSpPr>
            <a:spLocks noChangeShapeType="1"/>
          </p:cNvSpPr>
          <p:nvPr/>
        </p:nvSpPr>
        <p:spPr bwMode="auto">
          <a:xfrm>
            <a:off x="8175625" y="1826900"/>
            <a:ext cx="4572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47" name="Line 354"/>
          <p:cNvSpPr>
            <a:spLocks noChangeShapeType="1"/>
          </p:cNvSpPr>
          <p:nvPr/>
        </p:nvSpPr>
        <p:spPr bwMode="auto">
          <a:xfrm flipH="1">
            <a:off x="7337425" y="3274700"/>
            <a:ext cx="4572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48" name="Line 355"/>
          <p:cNvSpPr>
            <a:spLocks noChangeShapeType="1"/>
          </p:cNvSpPr>
          <p:nvPr/>
        </p:nvSpPr>
        <p:spPr bwMode="auto">
          <a:xfrm>
            <a:off x="8251825" y="3274700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49" name="Line 356"/>
          <p:cNvSpPr>
            <a:spLocks noChangeShapeType="1"/>
          </p:cNvSpPr>
          <p:nvPr/>
        </p:nvSpPr>
        <p:spPr bwMode="auto">
          <a:xfrm>
            <a:off x="9394825" y="3274700"/>
            <a:ext cx="2286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0" name="Line 357"/>
          <p:cNvSpPr>
            <a:spLocks noChangeShapeType="1"/>
          </p:cNvSpPr>
          <p:nvPr/>
        </p:nvSpPr>
        <p:spPr bwMode="auto">
          <a:xfrm flipH="1">
            <a:off x="6727825" y="3960500"/>
            <a:ext cx="4572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1" name="Line 358"/>
          <p:cNvSpPr>
            <a:spLocks noChangeShapeType="1"/>
          </p:cNvSpPr>
          <p:nvPr/>
        </p:nvSpPr>
        <p:spPr bwMode="auto">
          <a:xfrm flipH="1">
            <a:off x="6880225" y="3960500"/>
            <a:ext cx="3810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2" name="Line 359"/>
          <p:cNvSpPr>
            <a:spLocks noChangeShapeType="1"/>
          </p:cNvSpPr>
          <p:nvPr/>
        </p:nvSpPr>
        <p:spPr bwMode="auto">
          <a:xfrm flipH="1">
            <a:off x="7010401" y="3884300"/>
            <a:ext cx="403225" cy="609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3" name="Line 360"/>
          <p:cNvSpPr>
            <a:spLocks noChangeShapeType="1"/>
          </p:cNvSpPr>
          <p:nvPr/>
        </p:nvSpPr>
        <p:spPr bwMode="auto">
          <a:xfrm>
            <a:off x="7489825" y="39605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4" name="Line 361"/>
          <p:cNvSpPr>
            <a:spLocks noChangeShapeType="1"/>
          </p:cNvSpPr>
          <p:nvPr/>
        </p:nvSpPr>
        <p:spPr bwMode="auto">
          <a:xfrm flipH="1">
            <a:off x="8023225" y="3960500"/>
            <a:ext cx="762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5" name="Line 362"/>
          <p:cNvSpPr>
            <a:spLocks noChangeShapeType="1"/>
          </p:cNvSpPr>
          <p:nvPr/>
        </p:nvSpPr>
        <p:spPr bwMode="auto">
          <a:xfrm flipH="1">
            <a:off x="8099425" y="3960500"/>
            <a:ext cx="762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6" name="Line 363"/>
          <p:cNvSpPr>
            <a:spLocks noChangeShapeType="1"/>
          </p:cNvSpPr>
          <p:nvPr/>
        </p:nvSpPr>
        <p:spPr bwMode="auto">
          <a:xfrm flipH="1">
            <a:off x="8175625" y="3960500"/>
            <a:ext cx="762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7" name="Line 364"/>
          <p:cNvSpPr>
            <a:spLocks noChangeShapeType="1"/>
          </p:cNvSpPr>
          <p:nvPr/>
        </p:nvSpPr>
        <p:spPr bwMode="auto">
          <a:xfrm flipH="1">
            <a:off x="8251825" y="3960500"/>
            <a:ext cx="762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8" name="Line 365"/>
          <p:cNvSpPr>
            <a:spLocks noChangeShapeType="1"/>
          </p:cNvSpPr>
          <p:nvPr/>
        </p:nvSpPr>
        <p:spPr bwMode="auto">
          <a:xfrm>
            <a:off x="9547225" y="3960500"/>
            <a:ext cx="3048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59" name="Line 366"/>
          <p:cNvSpPr>
            <a:spLocks noChangeShapeType="1"/>
          </p:cNvSpPr>
          <p:nvPr/>
        </p:nvSpPr>
        <p:spPr bwMode="auto">
          <a:xfrm>
            <a:off x="9623425" y="3960500"/>
            <a:ext cx="3048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60" name="Line 367"/>
          <p:cNvSpPr>
            <a:spLocks noChangeShapeType="1"/>
          </p:cNvSpPr>
          <p:nvPr/>
        </p:nvSpPr>
        <p:spPr bwMode="auto">
          <a:xfrm>
            <a:off x="9775825" y="3960500"/>
            <a:ext cx="6858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61" name="Line 368"/>
          <p:cNvSpPr>
            <a:spLocks noChangeShapeType="1"/>
          </p:cNvSpPr>
          <p:nvPr/>
        </p:nvSpPr>
        <p:spPr bwMode="auto">
          <a:xfrm>
            <a:off x="9852025" y="3960500"/>
            <a:ext cx="6858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62" name="Line 369"/>
          <p:cNvSpPr>
            <a:spLocks noChangeShapeType="1"/>
          </p:cNvSpPr>
          <p:nvPr/>
        </p:nvSpPr>
        <p:spPr bwMode="auto">
          <a:xfrm flipH="1">
            <a:off x="7489825" y="2131700"/>
            <a:ext cx="1143000" cy="1143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63" name="Line 370"/>
          <p:cNvSpPr>
            <a:spLocks noChangeShapeType="1"/>
          </p:cNvSpPr>
          <p:nvPr/>
        </p:nvSpPr>
        <p:spPr bwMode="auto">
          <a:xfrm>
            <a:off x="8632825" y="2131700"/>
            <a:ext cx="1143000" cy="1143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64" name="Line 371"/>
          <p:cNvSpPr>
            <a:spLocks noChangeShapeType="1"/>
          </p:cNvSpPr>
          <p:nvPr/>
        </p:nvSpPr>
        <p:spPr bwMode="auto">
          <a:xfrm>
            <a:off x="7489825" y="3274700"/>
            <a:ext cx="2286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165" name="Group 372"/>
          <p:cNvGrpSpPr>
            <a:grpSpLocks/>
          </p:cNvGrpSpPr>
          <p:nvPr/>
        </p:nvGrpSpPr>
        <p:grpSpPr bwMode="auto">
          <a:xfrm>
            <a:off x="8750300" y="3719201"/>
            <a:ext cx="401638" cy="66675"/>
            <a:chOff x="4352" y="2812"/>
            <a:chExt cx="253" cy="42"/>
          </a:xfrm>
        </p:grpSpPr>
        <p:sp>
          <p:nvSpPr>
            <p:cNvPr id="34166" name="Freeform 373"/>
            <p:cNvSpPr>
              <a:spLocks/>
            </p:cNvSpPr>
            <p:nvPr/>
          </p:nvSpPr>
          <p:spPr bwMode="auto">
            <a:xfrm>
              <a:off x="4352" y="2812"/>
              <a:ext cx="31" cy="42"/>
            </a:xfrm>
            <a:custGeom>
              <a:avLst/>
              <a:gdLst>
                <a:gd name="T0" fmla="*/ 30 w 31"/>
                <a:gd name="T1" fmla="*/ 21 h 42"/>
                <a:gd name="T2" fmla="*/ 15 w 31"/>
                <a:gd name="T3" fmla="*/ 0 h 42"/>
                <a:gd name="T4" fmla="*/ 0 w 31"/>
                <a:gd name="T5" fmla="*/ 21 h 42"/>
                <a:gd name="T6" fmla="*/ 15 w 31"/>
                <a:gd name="T7" fmla="*/ 41 h 42"/>
                <a:gd name="T8" fmla="*/ 30 w 31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2">
                  <a:moveTo>
                    <a:pt x="30" y="21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5" y="41"/>
                  </a:lnTo>
                  <a:lnTo>
                    <a:pt x="30" y="21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67" name="Freeform 374"/>
            <p:cNvSpPr>
              <a:spLocks/>
            </p:cNvSpPr>
            <p:nvPr/>
          </p:nvSpPr>
          <p:spPr bwMode="auto">
            <a:xfrm>
              <a:off x="4458" y="2812"/>
              <a:ext cx="33" cy="42"/>
            </a:xfrm>
            <a:custGeom>
              <a:avLst/>
              <a:gdLst>
                <a:gd name="T0" fmla="*/ 32 w 33"/>
                <a:gd name="T1" fmla="*/ 21 h 42"/>
                <a:gd name="T2" fmla="*/ 16 w 33"/>
                <a:gd name="T3" fmla="*/ 0 h 42"/>
                <a:gd name="T4" fmla="*/ 0 w 33"/>
                <a:gd name="T5" fmla="*/ 21 h 42"/>
                <a:gd name="T6" fmla="*/ 16 w 33"/>
                <a:gd name="T7" fmla="*/ 41 h 42"/>
                <a:gd name="T8" fmla="*/ 32 w 33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42">
                  <a:moveTo>
                    <a:pt x="32" y="21"/>
                  </a:moveTo>
                  <a:lnTo>
                    <a:pt x="16" y="0"/>
                  </a:lnTo>
                  <a:lnTo>
                    <a:pt x="0" y="21"/>
                  </a:lnTo>
                  <a:lnTo>
                    <a:pt x="16" y="41"/>
                  </a:lnTo>
                  <a:lnTo>
                    <a:pt x="32" y="21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68" name="Freeform 375"/>
            <p:cNvSpPr>
              <a:spLocks/>
            </p:cNvSpPr>
            <p:nvPr/>
          </p:nvSpPr>
          <p:spPr bwMode="auto">
            <a:xfrm>
              <a:off x="4573" y="2812"/>
              <a:ext cx="32" cy="42"/>
            </a:xfrm>
            <a:custGeom>
              <a:avLst/>
              <a:gdLst>
                <a:gd name="T0" fmla="*/ 31 w 32"/>
                <a:gd name="T1" fmla="*/ 21 h 42"/>
                <a:gd name="T2" fmla="*/ 15 w 32"/>
                <a:gd name="T3" fmla="*/ 0 h 42"/>
                <a:gd name="T4" fmla="*/ 0 w 32"/>
                <a:gd name="T5" fmla="*/ 21 h 42"/>
                <a:gd name="T6" fmla="*/ 15 w 32"/>
                <a:gd name="T7" fmla="*/ 41 h 42"/>
                <a:gd name="T8" fmla="*/ 31 w 32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2">
                  <a:moveTo>
                    <a:pt x="31" y="21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5" y="41"/>
                  </a:lnTo>
                  <a:lnTo>
                    <a:pt x="31" y="21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609601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/>
              <a:t>B-arbore </a:t>
            </a:r>
            <a:r>
              <a:rPr lang="ro-RO" dirty="0"/>
              <a:t>negrupat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la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05000"/>
            <a:ext cx="10820400" cy="4572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general, </a:t>
            </a:r>
            <a:r>
              <a:rPr lang="en-US" sz="2800" dirty="0">
                <a:solidFill>
                  <a:schemeClr val="folHlink"/>
                </a:solidFill>
              </a:rPr>
              <a:t>o </a:t>
            </a:r>
            <a:r>
              <a:rPr lang="en-US" sz="2800" dirty="0" err="1">
                <a:solidFill>
                  <a:schemeClr val="folHlink"/>
                </a:solidFill>
              </a:rPr>
              <a:t>citire</a:t>
            </a:r>
            <a:r>
              <a:rPr lang="en-US" sz="2800" dirty="0">
                <a:solidFill>
                  <a:schemeClr val="folHlink"/>
                </a:solidFill>
              </a:rPr>
              <a:t> de </a:t>
            </a:r>
            <a:r>
              <a:rPr lang="en-US" sz="2800" dirty="0" err="1">
                <a:solidFill>
                  <a:schemeClr val="folHlink"/>
                </a:solidFill>
              </a:rPr>
              <a:t>pagin</a:t>
            </a:r>
            <a:r>
              <a:rPr lang="vi-VN" sz="2800" dirty="0">
                <a:solidFill>
                  <a:schemeClr val="folHlink"/>
                </a:solidFill>
              </a:rPr>
              <a:t>ă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 err="1">
                <a:solidFill>
                  <a:schemeClr val="folHlink"/>
                </a:solidFill>
              </a:rPr>
              <a:t>pe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 err="1">
                <a:solidFill>
                  <a:schemeClr val="folHlink"/>
                </a:solidFill>
              </a:rPr>
              <a:t>înregistrare</a:t>
            </a:r>
            <a:r>
              <a:rPr lang="en-US" sz="2800" dirty="0">
                <a:solidFill>
                  <a:schemeClr val="folHlink"/>
                </a:solidFill>
              </a:rPr>
              <a:t>!</a:t>
            </a:r>
          </a:p>
        </p:txBody>
      </p:sp>
      <p:sp>
        <p:nvSpPr>
          <p:cNvPr id="34821" name="Freeform 5"/>
          <p:cNvSpPr>
            <a:spLocks/>
          </p:cNvSpPr>
          <p:nvPr/>
        </p:nvSpPr>
        <p:spPr bwMode="auto">
          <a:xfrm>
            <a:off x="5262563" y="5513389"/>
            <a:ext cx="461962" cy="384175"/>
          </a:xfrm>
          <a:custGeom>
            <a:avLst/>
            <a:gdLst>
              <a:gd name="T0" fmla="*/ 0 w 291"/>
              <a:gd name="T1" fmla="*/ 2147483647 h 242"/>
              <a:gd name="T2" fmla="*/ 0 w 291"/>
              <a:gd name="T3" fmla="*/ 0 h 242"/>
              <a:gd name="T4" fmla="*/ 2147483647 w 291"/>
              <a:gd name="T5" fmla="*/ 0 h 242"/>
              <a:gd name="T6" fmla="*/ 2147483647 w 291"/>
              <a:gd name="T7" fmla="*/ 2147483647 h 242"/>
              <a:gd name="T8" fmla="*/ 0 w 291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" h="242">
                <a:moveTo>
                  <a:pt x="0" y="241"/>
                </a:moveTo>
                <a:lnTo>
                  <a:pt x="0" y="0"/>
                </a:lnTo>
                <a:lnTo>
                  <a:pt x="290" y="0"/>
                </a:lnTo>
                <a:lnTo>
                  <a:pt x="290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/>
        </p:nvSpPr>
        <p:spPr bwMode="auto">
          <a:xfrm>
            <a:off x="5875338" y="5513389"/>
            <a:ext cx="463550" cy="384175"/>
          </a:xfrm>
          <a:custGeom>
            <a:avLst/>
            <a:gdLst>
              <a:gd name="T0" fmla="*/ 0 w 292"/>
              <a:gd name="T1" fmla="*/ 2147483647 h 242"/>
              <a:gd name="T2" fmla="*/ 0 w 292"/>
              <a:gd name="T3" fmla="*/ 0 h 242"/>
              <a:gd name="T4" fmla="*/ 2147483647 w 292"/>
              <a:gd name="T5" fmla="*/ 0 h 242"/>
              <a:gd name="T6" fmla="*/ 2147483647 w 292"/>
              <a:gd name="T7" fmla="*/ 2147483647 h 242"/>
              <a:gd name="T8" fmla="*/ 0 w 292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2" h="242">
                <a:moveTo>
                  <a:pt x="0" y="241"/>
                </a:moveTo>
                <a:lnTo>
                  <a:pt x="0" y="0"/>
                </a:lnTo>
                <a:lnTo>
                  <a:pt x="291" y="0"/>
                </a:lnTo>
                <a:lnTo>
                  <a:pt x="291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Freeform 7"/>
          <p:cNvSpPr>
            <a:spLocks/>
          </p:cNvSpPr>
          <p:nvPr/>
        </p:nvSpPr>
        <p:spPr bwMode="auto">
          <a:xfrm>
            <a:off x="6489701" y="5513389"/>
            <a:ext cx="461963" cy="384175"/>
          </a:xfrm>
          <a:custGeom>
            <a:avLst/>
            <a:gdLst>
              <a:gd name="T0" fmla="*/ 0 w 291"/>
              <a:gd name="T1" fmla="*/ 2147483647 h 242"/>
              <a:gd name="T2" fmla="*/ 0 w 291"/>
              <a:gd name="T3" fmla="*/ 0 h 242"/>
              <a:gd name="T4" fmla="*/ 2147483647 w 291"/>
              <a:gd name="T5" fmla="*/ 0 h 242"/>
              <a:gd name="T6" fmla="*/ 2147483647 w 291"/>
              <a:gd name="T7" fmla="*/ 2147483647 h 242"/>
              <a:gd name="T8" fmla="*/ 0 w 291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" h="242">
                <a:moveTo>
                  <a:pt x="0" y="241"/>
                </a:moveTo>
                <a:lnTo>
                  <a:pt x="0" y="0"/>
                </a:lnTo>
                <a:lnTo>
                  <a:pt x="290" y="0"/>
                </a:lnTo>
                <a:lnTo>
                  <a:pt x="290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Freeform 8"/>
          <p:cNvSpPr>
            <a:spLocks/>
          </p:cNvSpPr>
          <p:nvPr/>
        </p:nvSpPr>
        <p:spPr bwMode="auto">
          <a:xfrm>
            <a:off x="7104064" y="5513389"/>
            <a:ext cx="460375" cy="384175"/>
          </a:xfrm>
          <a:custGeom>
            <a:avLst/>
            <a:gdLst>
              <a:gd name="T0" fmla="*/ 0 w 290"/>
              <a:gd name="T1" fmla="*/ 2147483647 h 242"/>
              <a:gd name="T2" fmla="*/ 0 w 290"/>
              <a:gd name="T3" fmla="*/ 0 h 242"/>
              <a:gd name="T4" fmla="*/ 2147483647 w 290"/>
              <a:gd name="T5" fmla="*/ 0 h 242"/>
              <a:gd name="T6" fmla="*/ 2147483647 w 290"/>
              <a:gd name="T7" fmla="*/ 2147483647 h 242"/>
              <a:gd name="T8" fmla="*/ 0 w 290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" h="242">
                <a:moveTo>
                  <a:pt x="0" y="241"/>
                </a:moveTo>
                <a:lnTo>
                  <a:pt x="0" y="0"/>
                </a:lnTo>
                <a:lnTo>
                  <a:pt x="289" y="0"/>
                </a:lnTo>
                <a:lnTo>
                  <a:pt x="289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Freeform 9"/>
          <p:cNvSpPr>
            <a:spLocks/>
          </p:cNvSpPr>
          <p:nvPr/>
        </p:nvSpPr>
        <p:spPr bwMode="auto">
          <a:xfrm>
            <a:off x="7716838" y="5513389"/>
            <a:ext cx="461962" cy="384175"/>
          </a:xfrm>
          <a:custGeom>
            <a:avLst/>
            <a:gdLst>
              <a:gd name="T0" fmla="*/ 0 w 291"/>
              <a:gd name="T1" fmla="*/ 2147483647 h 242"/>
              <a:gd name="T2" fmla="*/ 0 w 291"/>
              <a:gd name="T3" fmla="*/ 0 h 242"/>
              <a:gd name="T4" fmla="*/ 2147483647 w 291"/>
              <a:gd name="T5" fmla="*/ 0 h 242"/>
              <a:gd name="T6" fmla="*/ 2147483647 w 291"/>
              <a:gd name="T7" fmla="*/ 2147483647 h 242"/>
              <a:gd name="T8" fmla="*/ 0 w 291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" h="242">
                <a:moveTo>
                  <a:pt x="0" y="241"/>
                </a:moveTo>
                <a:lnTo>
                  <a:pt x="0" y="0"/>
                </a:lnTo>
                <a:lnTo>
                  <a:pt x="290" y="0"/>
                </a:lnTo>
                <a:lnTo>
                  <a:pt x="290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Freeform 10"/>
          <p:cNvSpPr>
            <a:spLocks/>
          </p:cNvSpPr>
          <p:nvPr/>
        </p:nvSpPr>
        <p:spPr bwMode="auto">
          <a:xfrm>
            <a:off x="8329613" y="5513389"/>
            <a:ext cx="463550" cy="384175"/>
          </a:xfrm>
          <a:custGeom>
            <a:avLst/>
            <a:gdLst>
              <a:gd name="T0" fmla="*/ 0 w 292"/>
              <a:gd name="T1" fmla="*/ 2147483647 h 242"/>
              <a:gd name="T2" fmla="*/ 0 w 292"/>
              <a:gd name="T3" fmla="*/ 0 h 242"/>
              <a:gd name="T4" fmla="*/ 2147483647 w 292"/>
              <a:gd name="T5" fmla="*/ 0 h 242"/>
              <a:gd name="T6" fmla="*/ 2147483647 w 292"/>
              <a:gd name="T7" fmla="*/ 2147483647 h 242"/>
              <a:gd name="T8" fmla="*/ 0 w 292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2" h="242">
                <a:moveTo>
                  <a:pt x="0" y="241"/>
                </a:moveTo>
                <a:lnTo>
                  <a:pt x="0" y="0"/>
                </a:lnTo>
                <a:lnTo>
                  <a:pt x="291" y="0"/>
                </a:lnTo>
                <a:lnTo>
                  <a:pt x="291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Freeform 11"/>
          <p:cNvSpPr>
            <a:spLocks/>
          </p:cNvSpPr>
          <p:nvPr/>
        </p:nvSpPr>
        <p:spPr bwMode="auto">
          <a:xfrm>
            <a:off x="5046664" y="45497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Freeform 12" descr="Denim"/>
          <p:cNvSpPr>
            <a:spLocks/>
          </p:cNvSpPr>
          <p:nvPr/>
        </p:nvSpPr>
        <p:spPr bwMode="auto">
          <a:xfrm>
            <a:off x="5046664" y="45497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V="1">
            <a:off x="5046663" y="4545014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5046664" y="4549775"/>
            <a:ext cx="1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04666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506412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5081589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509746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511492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513238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5149851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516572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518318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520065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521811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523398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>
            <a:off x="525145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526891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5286376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530225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531971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>
            <a:off x="533717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5354639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537051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538797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>
            <a:off x="540543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5422901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543877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545623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5473701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>
            <a:off x="549116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550703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552450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>
            <a:off x="554196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>
            <a:off x="5559426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>
            <a:off x="557530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3" name="Line 47"/>
          <p:cNvSpPr>
            <a:spLocks noChangeShapeType="1"/>
          </p:cNvSpPr>
          <p:nvPr/>
        </p:nvSpPr>
        <p:spPr bwMode="auto">
          <a:xfrm>
            <a:off x="5588000" y="45529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4" name="Line 48"/>
          <p:cNvSpPr>
            <a:spLocks noChangeShapeType="1"/>
          </p:cNvSpPr>
          <p:nvPr/>
        </p:nvSpPr>
        <p:spPr bwMode="auto">
          <a:xfrm>
            <a:off x="5588000" y="45704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5" name="Line 49"/>
          <p:cNvSpPr>
            <a:spLocks noChangeShapeType="1"/>
          </p:cNvSpPr>
          <p:nvPr/>
        </p:nvSpPr>
        <p:spPr bwMode="auto">
          <a:xfrm>
            <a:off x="5588000" y="45878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6" name="Line 50"/>
          <p:cNvSpPr>
            <a:spLocks noChangeShapeType="1"/>
          </p:cNvSpPr>
          <p:nvPr/>
        </p:nvSpPr>
        <p:spPr bwMode="auto">
          <a:xfrm>
            <a:off x="5588000" y="46037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7" name="Line 51"/>
          <p:cNvSpPr>
            <a:spLocks noChangeShapeType="1"/>
          </p:cNvSpPr>
          <p:nvPr/>
        </p:nvSpPr>
        <p:spPr bwMode="auto">
          <a:xfrm>
            <a:off x="5588000" y="46212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8" name="Line 52"/>
          <p:cNvSpPr>
            <a:spLocks noChangeShapeType="1"/>
          </p:cNvSpPr>
          <p:nvPr/>
        </p:nvSpPr>
        <p:spPr bwMode="auto">
          <a:xfrm>
            <a:off x="5588000" y="46386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9" name="Line 53"/>
          <p:cNvSpPr>
            <a:spLocks noChangeShapeType="1"/>
          </p:cNvSpPr>
          <p:nvPr/>
        </p:nvSpPr>
        <p:spPr bwMode="auto">
          <a:xfrm>
            <a:off x="5588000" y="46561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0" name="Line 54"/>
          <p:cNvSpPr>
            <a:spLocks noChangeShapeType="1"/>
          </p:cNvSpPr>
          <p:nvPr/>
        </p:nvSpPr>
        <p:spPr bwMode="auto">
          <a:xfrm>
            <a:off x="5588000" y="46720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1" name="Line 55"/>
          <p:cNvSpPr>
            <a:spLocks noChangeShapeType="1"/>
          </p:cNvSpPr>
          <p:nvPr/>
        </p:nvSpPr>
        <p:spPr bwMode="auto">
          <a:xfrm>
            <a:off x="5588000" y="46894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2" name="Line 56"/>
          <p:cNvSpPr>
            <a:spLocks noChangeShapeType="1"/>
          </p:cNvSpPr>
          <p:nvPr/>
        </p:nvSpPr>
        <p:spPr bwMode="auto">
          <a:xfrm>
            <a:off x="5588000" y="47069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3" name="Line 57"/>
          <p:cNvSpPr>
            <a:spLocks noChangeShapeType="1"/>
          </p:cNvSpPr>
          <p:nvPr/>
        </p:nvSpPr>
        <p:spPr bwMode="auto">
          <a:xfrm>
            <a:off x="5588000" y="47228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5588000" y="47402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5588000" y="47577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5588000" y="47752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5588000" y="47910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5588000" y="48085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5588000" y="48260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5588000" y="48418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5588000" y="48593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2" name="Line 66"/>
          <p:cNvSpPr>
            <a:spLocks noChangeShapeType="1"/>
          </p:cNvSpPr>
          <p:nvPr/>
        </p:nvSpPr>
        <p:spPr bwMode="auto">
          <a:xfrm>
            <a:off x="5588000" y="48768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3" name="Line 67"/>
          <p:cNvSpPr>
            <a:spLocks noChangeShapeType="1"/>
          </p:cNvSpPr>
          <p:nvPr/>
        </p:nvSpPr>
        <p:spPr bwMode="auto">
          <a:xfrm>
            <a:off x="5588000" y="48942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588000" y="49101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 flipH="1">
            <a:off x="558323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6" name="Line 70"/>
          <p:cNvSpPr>
            <a:spLocks noChangeShapeType="1"/>
          </p:cNvSpPr>
          <p:nvPr/>
        </p:nvSpPr>
        <p:spPr bwMode="auto">
          <a:xfrm flipH="1">
            <a:off x="556577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7" name="Line 71"/>
          <p:cNvSpPr>
            <a:spLocks noChangeShapeType="1"/>
          </p:cNvSpPr>
          <p:nvPr/>
        </p:nvSpPr>
        <p:spPr bwMode="auto">
          <a:xfrm flipH="1">
            <a:off x="5549901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 flipH="1">
            <a:off x="553243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 flipH="1">
            <a:off x="551497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 flipH="1">
            <a:off x="549751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1" name="Line 75"/>
          <p:cNvSpPr>
            <a:spLocks noChangeShapeType="1"/>
          </p:cNvSpPr>
          <p:nvPr/>
        </p:nvSpPr>
        <p:spPr bwMode="auto">
          <a:xfrm flipH="1">
            <a:off x="5481639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2" name="Line 76"/>
          <p:cNvSpPr>
            <a:spLocks noChangeShapeType="1"/>
          </p:cNvSpPr>
          <p:nvPr/>
        </p:nvSpPr>
        <p:spPr bwMode="auto">
          <a:xfrm flipH="1">
            <a:off x="546417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3" name="Line 77"/>
          <p:cNvSpPr>
            <a:spLocks noChangeShapeType="1"/>
          </p:cNvSpPr>
          <p:nvPr/>
        </p:nvSpPr>
        <p:spPr bwMode="auto">
          <a:xfrm flipH="1">
            <a:off x="544671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4" name="Line 78"/>
          <p:cNvSpPr>
            <a:spLocks noChangeShapeType="1"/>
          </p:cNvSpPr>
          <p:nvPr/>
        </p:nvSpPr>
        <p:spPr bwMode="auto">
          <a:xfrm flipH="1">
            <a:off x="542925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5" name="Line 79"/>
          <p:cNvSpPr>
            <a:spLocks noChangeShapeType="1"/>
          </p:cNvSpPr>
          <p:nvPr/>
        </p:nvSpPr>
        <p:spPr bwMode="auto">
          <a:xfrm flipH="1">
            <a:off x="5413376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6" name="Line 80"/>
          <p:cNvSpPr>
            <a:spLocks noChangeShapeType="1"/>
          </p:cNvSpPr>
          <p:nvPr/>
        </p:nvSpPr>
        <p:spPr bwMode="auto">
          <a:xfrm flipH="1">
            <a:off x="539591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7" name="Line 81"/>
          <p:cNvSpPr>
            <a:spLocks noChangeShapeType="1"/>
          </p:cNvSpPr>
          <p:nvPr/>
        </p:nvSpPr>
        <p:spPr bwMode="auto">
          <a:xfrm flipH="1">
            <a:off x="537845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8" name="Line 82"/>
          <p:cNvSpPr>
            <a:spLocks noChangeShapeType="1"/>
          </p:cNvSpPr>
          <p:nvPr/>
        </p:nvSpPr>
        <p:spPr bwMode="auto">
          <a:xfrm flipH="1">
            <a:off x="536098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9" name="Line 83"/>
          <p:cNvSpPr>
            <a:spLocks noChangeShapeType="1"/>
          </p:cNvSpPr>
          <p:nvPr/>
        </p:nvSpPr>
        <p:spPr bwMode="auto">
          <a:xfrm flipH="1">
            <a:off x="5345114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0" name="Line 84"/>
          <p:cNvSpPr>
            <a:spLocks noChangeShapeType="1"/>
          </p:cNvSpPr>
          <p:nvPr/>
        </p:nvSpPr>
        <p:spPr bwMode="auto">
          <a:xfrm flipH="1">
            <a:off x="532765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1" name="Line 85"/>
          <p:cNvSpPr>
            <a:spLocks noChangeShapeType="1"/>
          </p:cNvSpPr>
          <p:nvPr/>
        </p:nvSpPr>
        <p:spPr bwMode="auto">
          <a:xfrm flipH="1">
            <a:off x="531018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2" name="Line 86"/>
          <p:cNvSpPr>
            <a:spLocks noChangeShapeType="1"/>
          </p:cNvSpPr>
          <p:nvPr/>
        </p:nvSpPr>
        <p:spPr bwMode="auto">
          <a:xfrm flipH="1">
            <a:off x="529272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3" name="Line 87"/>
          <p:cNvSpPr>
            <a:spLocks noChangeShapeType="1"/>
          </p:cNvSpPr>
          <p:nvPr/>
        </p:nvSpPr>
        <p:spPr bwMode="auto">
          <a:xfrm flipH="1">
            <a:off x="5276851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4" name="Line 88"/>
          <p:cNvSpPr>
            <a:spLocks noChangeShapeType="1"/>
          </p:cNvSpPr>
          <p:nvPr/>
        </p:nvSpPr>
        <p:spPr bwMode="auto">
          <a:xfrm flipH="1">
            <a:off x="525938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5" name="Line 89"/>
          <p:cNvSpPr>
            <a:spLocks noChangeShapeType="1"/>
          </p:cNvSpPr>
          <p:nvPr/>
        </p:nvSpPr>
        <p:spPr bwMode="auto">
          <a:xfrm flipH="1">
            <a:off x="524192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6" name="Line 90"/>
          <p:cNvSpPr>
            <a:spLocks noChangeShapeType="1"/>
          </p:cNvSpPr>
          <p:nvPr/>
        </p:nvSpPr>
        <p:spPr bwMode="auto">
          <a:xfrm flipH="1">
            <a:off x="522446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7" name="Line 91"/>
          <p:cNvSpPr>
            <a:spLocks noChangeShapeType="1"/>
          </p:cNvSpPr>
          <p:nvPr/>
        </p:nvSpPr>
        <p:spPr bwMode="auto">
          <a:xfrm flipH="1">
            <a:off x="5208589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8" name="Line 92"/>
          <p:cNvSpPr>
            <a:spLocks noChangeShapeType="1"/>
          </p:cNvSpPr>
          <p:nvPr/>
        </p:nvSpPr>
        <p:spPr bwMode="auto">
          <a:xfrm flipH="1">
            <a:off x="519112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9" name="Line 93"/>
          <p:cNvSpPr>
            <a:spLocks noChangeShapeType="1"/>
          </p:cNvSpPr>
          <p:nvPr/>
        </p:nvSpPr>
        <p:spPr bwMode="auto">
          <a:xfrm flipH="1">
            <a:off x="517366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0" name="Line 94"/>
          <p:cNvSpPr>
            <a:spLocks noChangeShapeType="1"/>
          </p:cNvSpPr>
          <p:nvPr/>
        </p:nvSpPr>
        <p:spPr bwMode="auto">
          <a:xfrm flipH="1">
            <a:off x="515620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1" name="Line 95"/>
          <p:cNvSpPr>
            <a:spLocks noChangeShapeType="1"/>
          </p:cNvSpPr>
          <p:nvPr/>
        </p:nvSpPr>
        <p:spPr bwMode="auto">
          <a:xfrm flipH="1">
            <a:off x="5140326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2" name="Line 96"/>
          <p:cNvSpPr>
            <a:spLocks noChangeShapeType="1"/>
          </p:cNvSpPr>
          <p:nvPr/>
        </p:nvSpPr>
        <p:spPr bwMode="auto">
          <a:xfrm flipH="1">
            <a:off x="512286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3" name="Line 97"/>
          <p:cNvSpPr>
            <a:spLocks noChangeShapeType="1"/>
          </p:cNvSpPr>
          <p:nvPr/>
        </p:nvSpPr>
        <p:spPr bwMode="auto">
          <a:xfrm flipH="1">
            <a:off x="510540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4" name="Line 98"/>
          <p:cNvSpPr>
            <a:spLocks noChangeShapeType="1"/>
          </p:cNvSpPr>
          <p:nvPr/>
        </p:nvSpPr>
        <p:spPr bwMode="auto">
          <a:xfrm flipH="1">
            <a:off x="508793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5" name="Line 99"/>
          <p:cNvSpPr>
            <a:spLocks noChangeShapeType="1"/>
          </p:cNvSpPr>
          <p:nvPr/>
        </p:nvSpPr>
        <p:spPr bwMode="auto">
          <a:xfrm flipH="1">
            <a:off x="5072064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6" name="Line 100"/>
          <p:cNvSpPr>
            <a:spLocks noChangeShapeType="1"/>
          </p:cNvSpPr>
          <p:nvPr/>
        </p:nvSpPr>
        <p:spPr bwMode="auto">
          <a:xfrm flipH="1">
            <a:off x="505460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7" name="Line 101"/>
          <p:cNvSpPr>
            <a:spLocks noChangeShapeType="1"/>
          </p:cNvSpPr>
          <p:nvPr/>
        </p:nvSpPr>
        <p:spPr bwMode="auto">
          <a:xfrm flipV="1">
            <a:off x="5046663" y="49180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8" name="Line 102"/>
          <p:cNvSpPr>
            <a:spLocks noChangeShapeType="1"/>
          </p:cNvSpPr>
          <p:nvPr/>
        </p:nvSpPr>
        <p:spPr bwMode="auto">
          <a:xfrm flipV="1">
            <a:off x="5046663" y="48974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" name="Line 103"/>
          <p:cNvSpPr>
            <a:spLocks noChangeShapeType="1"/>
          </p:cNvSpPr>
          <p:nvPr/>
        </p:nvSpPr>
        <p:spPr bwMode="auto">
          <a:xfrm flipV="1">
            <a:off x="5046663" y="48799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0" name="Line 104"/>
          <p:cNvSpPr>
            <a:spLocks noChangeShapeType="1"/>
          </p:cNvSpPr>
          <p:nvPr/>
        </p:nvSpPr>
        <p:spPr bwMode="auto">
          <a:xfrm flipV="1">
            <a:off x="5046663" y="48672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1" name="Line 105"/>
          <p:cNvSpPr>
            <a:spLocks noChangeShapeType="1"/>
          </p:cNvSpPr>
          <p:nvPr/>
        </p:nvSpPr>
        <p:spPr bwMode="auto">
          <a:xfrm flipV="1">
            <a:off x="5046663" y="484981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2" name="Line 106"/>
          <p:cNvSpPr>
            <a:spLocks noChangeShapeType="1"/>
          </p:cNvSpPr>
          <p:nvPr/>
        </p:nvSpPr>
        <p:spPr bwMode="auto">
          <a:xfrm flipV="1">
            <a:off x="5046663" y="48291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3" name="Line 107"/>
          <p:cNvSpPr>
            <a:spLocks noChangeShapeType="1"/>
          </p:cNvSpPr>
          <p:nvPr/>
        </p:nvSpPr>
        <p:spPr bwMode="auto">
          <a:xfrm flipV="1">
            <a:off x="5046663" y="48117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4" name="Line 108"/>
          <p:cNvSpPr>
            <a:spLocks noChangeShapeType="1"/>
          </p:cNvSpPr>
          <p:nvPr/>
        </p:nvSpPr>
        <p:spPr bwMode="auto">
          <a:xfrm flipV="1">
            <a:off x="5046663" y="479901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5" name="Line 109"/>
          <p:cNvSpPr>
            <a:spLocks noChangeShapeType="1"/>
          </p:cNvSpPr>
          <p:nvPr/>
        </p:nvSpPr>
        <p:spPr bwMode="auto">
          <a:xfrm flipV="1">
            <a:off x="5046663" y="47783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6" name="Line 110"/>
          <p:cNvSpPr>
            <a:spLocks noChangeShapeType="1"/>
          </p:cNvSpPr>
          <p:nvPr/>
        </p:nvSpPr>
        <p:spPr bwMode="auto">
          <a:xfrm flipV="1">
            <a:off x="5046663" y="47609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7" name="Line 111"/>
          <p:cNvSpPr>
            <a:spLocks noChangeShapeType="1"/>
          </p:cNvSpPr>
          <p:nvPr/>
        </p:nvSpPr>
        <p:spPr bwMode="auto">
          <a:xfrm flipV="1">
            <a:off x="5046663" y="47434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8" name="Line 112"/>
          <p:cNvSpPr>
            <a:spLocks noChangeShapeType="1"/>
          </p:cNvSpPr>
          <p:nvPr/>
        </p:nvSpPr>
        <p:spPr bwMode="auto">
          <a:xfrm flipV="1">
            <a:off x="5046663" y="473075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9" name="Line 113"/>
          <p:cNvSpPr>
            <a:spLocks noChangeShapeType="1"/>
          </p:cNvSpPr>
          <p:nvPr/>
        </p:nvSpPr>
        <p:spPr bwMode="auto">
          <a:xfrm flipV="1">
            <a:off x="5046663" y="47101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0" name="Line 114"/>
          <p:cNvSpPr>
            <a:spLocks noChangeShapeType="1"/>
          </p:cNvSpPr>
          <p:nvPr/>
        </p:nvSpPr>
        <p:spPr bwMode="auto">
          <a:xfrm flipV="1">
            <a:off x="5046663" y="46926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1" name="Line 115"/>
          <p:cNvSpPr>
            <a:spLocks noChangeShapeType="1"/>
          </p:cNvSpPr>
          <p:nvPr/>
        </p:nvSpPr>
        <p:spPr bwMode="auto">
          <a:xfrm flipV="1">
            <a:off x="5046663" y="467995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2" name="Line 116"/>
          <p:cNvSpPr>
            <a:spLocks noChangeShapeType="1"/>
          </p:cNvSpPr>
          <p:nvPr/>
        </p:nvSpPr>
        <p:spPr bwMode="auto">
          <a:xfrm flipV="1">
            <a:off x="5046663" y="46624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3" name="Line 117"/>
          <p:cNvSpPr>
            <a:spLocks noChangeShapeType="1"/>
          </p:cNvSpPr>
          <p:nvPr/>
        </p:nvSpPr>
        <p:spPr bwMode="auto">
          <a:xfrm flipV="1">
            <a:off x="5046663" y="46418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4" name="Line 118"/>
          <p:cNvSpPr>
            <a:spLocks noChangeShapeType="1"/>
          </p:cNvSpPr>
          <p:nvPr/>
        </p:nvSpPr>
        <p:spPr bwMode="auto">
          <a:xfrm flipV="1">
            <a:off x="5046663" y="46243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5" name="Line 119"/>
          <p:cNvSpPr>
            <a:spLocks noChangeShapeType="1"/>
          </p:cNvSpPr>
          <p:nvPr/>
        </p:nvSpPr>
        <p:spPr bwMode="auto">
          <a:xfrm flipV="1">
            <a:off x="5046663" y="46116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6" name="Line 120"/>
          <p:cNvSpPr>
            <a:spLocks noChangeShapeType="1"/>
          </p:cNvSpPr>
          <p:nvPr/>
        </p:nvSpPr>
        <p:spPr bwMode="auto">
          <a:xfrm flipV="1">
            <a:off x="5046663" y="45910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7" name="Line 121"/>
          <p:cNvSpPr>
            <a:spLocks noChangeShapeType="1"/>
          </p:cNvSpPr>
          <p:nvPr/>
        </p:nvSpPr>
        <p:spPr bwMode="auto">
          <a:xfrm flipV="1">
            <a:off x="5046663" y="45735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8" name="Line 122"/>
          <p:cNvSpPr>
            <a:spLocks noChangeShapeType="1"/>
          </p:cNvSpPr>
          <p:nvPr/>
        </p:nvSpPr>
        <p:spPr bwMode="auto">
          <a:xfrm flipV="1">
            <a:off x="5046663" y="45561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9" name="Freeform 123"/>
          <p:cNvSpPr>
            <a:spLocks/>
          </p:cNvSpPr>
          <p:nvPr/>
        </p:nvSpPr>
        <p:spPr bwMode="auto">
          <a:xfrm>
            <a:off x="5913439" y="45497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0" name="Freeform 124" descr="Denim"/>
          <p:cNvSpPr>
            <a:spLocks/>
          </p:cNvSpPr>
          <p:nvPr/>
        </p:nvSpPr>
        <p:spPr bwMode="auto">
          <a:xfrm>
            <a:off x="5913439" y="45497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941" name="Line 125"/>
          <p:cNvSpPr>
            <a:spLocks noChangeShapeType="1"/>
          </p:cNvSpPr>
          <p:nvPr/>
        </p:nvSpPr>
        <p:spPr bwMode="auto">
          <a:xfrm flipV="1">
            <a:off x="5913438" y="4545014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2" name="Line 126"/>
          <p:cNvSpPr>
            <a:spLocks noChangeShapeType="1"/>
          </p:cNvSpPr>
          <p:nvPr/>
        </p:nvSpPr>
        <p:spPr bwMode="auto">
          <a:xfrm>
            <a:off x="5913439" y="4549775"/>
            <a:ext cx="1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3" name="Line 127"/>
          <p:cNvSpPr>
            <a:spLocks noChangeShapeType="1"/>
          </p:cNvSpPr>
          <p:nvPr/>
        </p:nvSpPr>
        <p:spPr bwMode="auto">
          <a:xfrm>
            <a:off x="591343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4" name="Line 128"/>
          <p:cNvSpPr>
            <a:spLocks noChangeShapeType="1"/>
          </p:cNvSpPr>
          <p:nvPr/>
        </p:nvSpPr>
        <p:spPr bwMode="auto">
          <a:xfrm>
            <a:off x="593090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5" name="Line 129"/>
          <p:cNvSpPr>
            <a:spLocks noChangeShapeType="1"/>
          </p:cNvSpPr>
          <p:nvPr/>
        </p:nvSpPr>
        <p:spPr bwMode="auto">
          <a:xfrm>
            <a:off x="594836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6" name="Line 130"/>
          <p:cNvSpPr>
            <a:spLocks noChangeShapeType="1"/>
          </p:cNvSpPr>
          <p:nvPr/>
        </p:nvSpPr>
        <p:spPr bwMode="auto">
          <a:xfrm>
            <a:off x="596423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7" name="Line 131"/>
          <p:cNvSpPr>
            <a:spLocks noChangeShapeType="1"/>
          </p:cNvSpPr>
          <p:nvPr/>
        </p:nvSpPr>
        <p:spPr bwMode="auto">
          <a:xfrm>
            <a:off x="598170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8" name="Line 132"/>
          <p:cNvSpPr>
            <a:spLocks noChangeShapeType="1"/>
          </p:cNvSpPr>
          <p:nvPr/>
        </p:nvSpPr>
        <p:spPr bwMode="auto">
          <a:xfrm>
            <a:off x="599916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9" name="Line 133"/>
          <p:cNvSpPr>
            <a:spLocks noChangeShapeType="1"/>
          </p:cNvSpPr>
          <p:nvPr/>
        </p:nvSpPr>
        <p:spPr bwMode="auto">
          <a:xfrm>
            <a:off x="6016626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0" name="Line 134"/>
          <p:cNvSpPr>
            <a:spLocks noChangeShapeType="1"/>
          </p:cNvSpPr>
          <p:nvPr/>
        </p:nvSpPr>
        <p:spPr bwMode="auto">
          <a:xfrm>
            <a:off x="603250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1" name="Line 135"/>
          <p:cNvSpPr>
            <a:spLocks noChangeShapeType="1"/>
          </p:cNvSpPr>
          <p:nvPr/>
        </p:nvSpPr>
        <p:spPr bwMode="auto">
          <a:xfrm>
            <a:off x="604996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2" name="Line 136"/>
          <p:cNvSpPr>
            <a:spLocks noChangeShapeType="1"/>
          </p:cNvSpPr>
          <p:nvPr/>
        </p:nvSpPr>
        <p:spPr bwMode="auto">
          <a:xfrm>
            <a:off x="6067426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3" name="Line 137"/>
          <p:cNvSpPr>
            <a:spLocks noChangeShapeType="1"/>
          </p:cNvSpPr>
          <p:nvPr/>
        </p:nvSpPr>
        <p:spPr bwMode="auto">
          <a:xfrm>
            <a:off x="6084889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4" name="Line 138"/>
          <p:cNvSpPr>
            <a:spLocks noChangeShapeType="1"/>
          </p:cNvSpPr>
          <p:nvPr/>
        </p:nvSpPr>
        <p:spPr bwMode="auto">
          <a:xfrm>
            <a:off x="610076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5" name="Line 139"/>
          <p:cNvSpPr>
            <a:spLocks noChangeShapeType="1"/>
          </p:cNvSpPr>
          <p:nvPr/>
        </p:nvSpPr>
        <p:spPr bwMode="auto">
          <a:xfrm>
            <a:off x="611822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6" name="Line 140"/>
          <p:cNvSpPr>
            <a:spLocks noChangeShapeType="1"/>
          </p:cNvSpPr>
          <p:nvPr/>
        </p:nvSpPr>
        <p:spPr bwMode="auto">
          <a:xfrm>
            <a:off x="6135689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7" name="Line 141"/>
          <p:cNvSpPr>
            <a:spLocks noChangeShapeType="1"/>
          </p:cNvSpPr>
          <p:nvPr/>
        </p:nvSpPr>
        <p:spPr bwMode="auto">
          <a:xfrm>
            <a:off x="6153151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8" name="Line 142"/>
          <p:cNvSpPr>
            <a:spLocks noChangeShapeType="1"/>
          </p:cNvSpPr>
          <p:nvPr/>
        </p:nvSpPr>
        <p:spPr bwMode="auto">
          <a:xfrm>
            <a:off x="616902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9" name="Line 143"/>
          <p:cNvSpPr>
            <a:spLocks noChangeShapeType="1"/>
          </p:cNvSpPr>
          <p:nvPr/>
        </p:nvSpPr>
        <p:spPr bwMode="auto">
          <a:xfrm>
            <a:off x="618648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0" name="Line 144"/>
          <p:cNvSpPr>
            <a:spLocks noChangeShapeType="1"/>
          </p:cNvSpPr>
          <p:nvPr/>
        </p:nvSpPr>
        <p:spPr bwMode="auto">
          <a:xfrm>
            <a:off x="6203951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1" name="Line 145"/>
          <p:cNvSpPr>
            <a:spLocks noChangeShapeType="1"/>
          </p:cNvSpPr>
          <p:nvPr/>
        </p:nvSpPr>
        <p:spPr bwMode="auto">
          <a:xfrm>
            <a:off x="622141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2" name="Line 146"/>
          <p:cNvSpPr>
            <a:spLocks noChangeShapeType="1"/>
          </p:cNvSpPr>
          <p:nvPr/>
        </p:nvSpPr>
        <p:spPr bwMode="auto">
          <a:xfrm>
            <a:off x="623728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3" name="Line 147"/>
          <p:cNvSpPr>
            <a:spLocks noChangeShapeType="1"/>
          </p:cNvSpPr>
          <p:nvPr/>
        </p:nvSpPr>
        <p:spPr bwMode="auto">
          <a:xfrm>
            <a:off x="625475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4" name="Line 148"/>
          <p:cNvSpPr>
            <a:spLocks noChangeShapeType="1"/>
          </p:cNvSpPr>
          <p:nvPr/>
        </p:nvSpPr>
        <p:spPr bwMode="auto">
          <a:xfrm>
            <a:off x="627221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5" name="Line 149"/>
          <p:cNvSpPr>
            <a:spLocks noChangeShapeType="1"/>
          </p:cNvSpPr>
          <p:nvPr/>
        </p:nvSpPr>
        <p:spPr bwMode="auto">
          <a:xfrm>
            <a:off x="6289676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6" name="Line 150"/>
          <p:cNvSpPr>
            <a:spLocks noChangeShapeType="1"/>
          </p:cNvSpPr>
          <p:nvPr/>
        </p:nvSpPr>
        <p:spPr bwMode="auto">
          <a:xfrm>
            <a:off x="630555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7" name="Line 151"/>
          <p:cNvSpPr>
            <a:spLocks noChangeShapeType="1"/>
          </p:cNvSpPr>
          <p:nvPr/>
        </p:nvSpPr>
        <p:spPr bwMode="auto">
          <a:xfrm>
            <a:off x="632301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8" name="Line 152"/>
          <p:cNvSpPr>
            <a:spLocks noChangeShapeType="1"/>
          </p:cNvSpPr>
          <p:nvPr/>
        </p:nvSpPr>
        <p:spPr bwMode="auto">
          <a:xfrm>
            <a:off x="6340476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9" name="Line 153"/>
          <p:cNvSpPr>
            <a:spLocks noChangeShapeType="1"/>
          </p:cNvSpPr>
          <p:nvPr/>
        </p:nvSpPr>
        <p:spPr bwMode="auto">
          <a:xfrm>
            <a:off x="635635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0" name="Line 154"/>
          <p:cNvSpPr>
            <a:spLocks noChangeShapeType="1"/>
          </p:cNvSpPr>
          <p:nvPr/>
        </p:nvSpPr>
        <p:spPr bwMode="auto">
          <a:xfrm>
            <a:off x="637381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1" name="Line 155"/>
          <p:cNvSpPr>
            <a:spLocks noChangeShapeType="1"/>
          </p:cNvSpPr>
          <p:nvPr/>
        </p:nvSpPr>
        <p:spPr bwMode="auto">
          <a:xfrm>
            <a:off x="639127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2" name="Line 156"/>
          <p:cNvSpPr>
            <a:spLocks noChangeShapeType="1"/>
          </p:cNvSpPr>
          <p:nvPr/>
        </p:nvSpPr>
        <p:spPr bwMode="auto">
          <a:xfrm>
            <a:off x="6408739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3" name="Line 157"/>
          <p:cNvSpPr>
            <a:spLocks noChangeShapeType="1"/>
          </p:cNvSpPr>
          <p:nvPr/>
        </p:nvSpPr>
        <p:spPr bwMode="auto">
          <a:xfrm>
            <a:off x="642461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4" name="Line 158"/>
          <p:cNvSpPr>
            <a:spLocks noChangeShapeType="1"/>
          </p:cNvSpPr>
          <p:nvPr/>
        </p:nvSpPr>
        <p:spPr bwMode="auto">
          <a:xfrm>
            <a:off x="644207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5" name="Line 159"/>
          <p:cNvSpPr>
            <a:spLocks noChangeShapeType="1"/>
          </p:cNvSpPr>
          <p:nvPr/>
        </p:nvSpPr>
        <p:spPr bwMode="auto">
          <a:xfrm>
            <a:off x="6454775" y="45529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6" name="Line 160"/>
          <p:cNvSpPr>
            <a:spLocks noChangeShapeType="1"/>
          </p:cNvSpPr>
          <p:nvPr/>
        </p:nvSpPr>
        <p:spPr bwMode="auto">
          <a:xfrm>
            <a:off x="6454775" y="45704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7" name="Line 161"/>
          <p:cNvSpPr>
            <a:spLocks noChangeShapeType="1"/>
          </p:cNvSpPr>
          <p:nvPr/>
        </p:nvSpPr>
        <p:spPr bwMode="auto">
          <a:xfrm>
            <a:off x="6454775" y="45878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8" name="Line 162"/>
          <p:cNvSpPr>
            <a:spLocks noChangeShapeType="1"/>
          </p:cNvSpPr>
          <p:nvPr/>
        </p:nvSpPr>
        <p:spPr bwMode="auto">
          <a:xfrm>
            <a:off x="6454775" y="46037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9" name="Line 163"/>
          <p:cNvSpPr>
            <a:spLocks noChangeShapeType="1"/>
          </p:cNvSpPr>
          <p:nvPr/>
        </p:nvSpPr>
        <p:spPr bwMode="auto">
          <a:xfrm>
            <a:off x="6454775" y="46212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0" name="Line 164"/>
          <p:cNvSpPr>
            <a:spLocks noChangeShapeType="1"/>
          </p:cNvSpPr>
          <p:nvPr/>
        </p:nvSpPr>
        <p:spPr bwMode="auto">
          <a:xfrm>
            <a:off x="6454775" y="46386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1" name="Line 165"/>
          <p:cNvSpPr>
            <a:spLocks noChangeShapeType="1"/>
          </p:cNvSpPr>
          <p:nvPr/>
        </p:nvSpPr>
        <p:spPr bwMode="auto">
          <a:xfrm>
            <a:off x="6454775" y="46561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2" name="Line 166"/>
          <p:cNvSpPr>
            <a:spLocks noChangeShapeType="1"/>
          </p:cNvSpPr>
          <p:nvPr/>
        </p:nvSpPr>
        <p:spPr bwMode="auto">
          <a:xfrm>
            <a:off x="6454775" y="46720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3" name="Line 167"/>
          <p:cNvSpPr>
            <a:spLocks noChangeShapeType="1"/>
          </p:cNvSpPr>
          <p:nvPr/>
        </p:nvSpPr>
        <p:spPr bwMode="auto">
          <a:xfrm>
            <a:off x="6454775" y="46894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4" name="Line 168"/>
          <p:cNvSpPr>
            <a:spLocks noChangeShapeType="1"/>
          </p:cNvSpPr>
          <p:nvPr/>
        </p:nvSpPr>
        <p:spPr bwMode="auto">
          <a:xfrm>
            <a:off x="6454775" y="47069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5" name="Line 169"/>
          <p:cNvSpPr>
            <a:spLocks noChangeShapeType="1"/>
          </p:cNvSpPr>
          <p:nvPr/>
        </p:nvSpPr>
        <p:spPr bwMode="auto">
          <a:xfrm>
            <a:off x="6454775" y="47228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6" name="Line 170"/>
          <p:cNvSpPr>
            <a:spLocks noChangeShapeType="1"/>
          </p:cNvSpPr>
          <p:nvPr/>
        </p:nvSpPr>
        <p:spPr bwMode="auto">
          <a:xfrm>
            <a:off x="6454775" y="47402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7" name="Line 171"/>
          <p:cNvSpPr>
            <a:spLocks noChangeShapeType="1"/>
          </p:cNvSpPr>
          <p:nvPr/>
        </p:nvSpPr>
        <p:spPr bwMode="auto">
          <a:xfrm>
            <a:off x="6454775" y="47577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8" name="Line 172"/>
          <p:cNvSpPr>
            <a:spLocks noChangeShapeType="1"/>
          </p:cNvSpPr>
          <p:nvPr/>
        </p:nvSpPr>
        <p:spPr bwMode="auto">
          <a:xfrm>
            <a:off x="6454775" y="47752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9" name="Line 173"/>
          <p:cNvSpPr>
            <a:spLocks noChangeShapeType="1"/>
          </p:cNvSpPr>
          <p:nvPr/>
        </p:nvSpPr>
        <p:spPr bwMode="auto">
          <a:xfrm>
            <a:off x="6454775" y="47910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0" name="Line 174"/>
          <p:cNvSpPr>
            <a:spLocks noChangeShapeType="1"/>
          </p:cNvSpPr>
          <p:nvPr/>
        </p:nvSpPr>
        <p:spPr bwMode="auto">
          <a:xfrm>
            <a:off x="6454775" y="48085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1" name="Line 175"/>
          <p:cNvSpPr>
            <a:spLocks noChangeShapeType="1"/>
          </p:cNvSpPr>
          <p:nvPr/>
        </p:nvSpPr>
        <p:spPr bwMode="auto">
          <a:xfrm>
            <a:off x="6454775" y="48260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2" name="Line 176"/>
          <p:cNvSpPr>
            <a:spLocks noChangeShapeType="1"/>
          </p:cNvSpPr>
          <p:nvPr/>
        </p:nvSpPr>
        <p:spPr bwMode="auto">
          <a:xfrm>
            <a:off x="6454775" y="48418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3" name="Line 177"/>
          <p:cNvSpPr>
            <a:spLocks noChangeShapeType="1"/>
          </p:cNvSpPr>
          <p:nvPr/>
        </p:nvSpPr>
        <p:spPr bwMode="auto">
          <a:xfrm>
            <a:off x="6454775" y="48593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4" name="Line 178"/>
          <p:cNvSpPr>
            <a:spLocks noChangeShapeType="1"/>
          </p:cNvSpPr>
          <p:nvPr/>
        </p:nvSpPr>
        <p:spPr bwMode="auto">
          <a:xfrm>
            <a:off x="6454775" y="48768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5" name="Line 179"/>
          <p:cNvSpPr>
            <a:spLocks noChangeShapeType="1"/>
          </p:cNvSpPr>
          <p:nvPr/>
        </p:nvSpPr>
        <p:spPr bwMode="auto">
          <a:xfrm>
            <a:off x="6454775" y="48942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6" name="Line 180"/>
          <p:cNvSpPr>
            <a:spLocks noChangeShapeType="1"/>
          </p:cNvSpPr>
          <p:nvPr/>
        </p:nvSpPr>
        <p:spPr bwMode="auto">
          <a:xfrm>
            <a:off x="6454775" y="49101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7" name="Line 181"/>
          <p:cNvSpPr>
            <a:spLocks noChangeShapeType="1"/>
          </p:cNvSpPr>
          <p:nvPr/>
        </p:nvSpPr>
        <p:spPr bwMode="auto">
          <a:xfrm flipH="1">
            <a:off x="645001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8" name="Line 182"/>
          <p:cNvSpPr>
            <a:spLocks noChangeShapeType="1"/>
          </p:cNvSpPr>
          <p:nvPr/>
        </p:nvSpPr>
        <p:spPr bwMode="auto">
          <a:xfrm flipH="1">
            <a:off x="643255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9" name="Line 183"/>
          <p:cNvSpPr>
            <a:spLocks noChangeShapeType="1"/>
          </p:cNvSpPr>
          <p:nvPr/>
        </p:nvSpPr>
        <p:spPr bwMode="auto">
          <a:xfrm flipH="1">
            <a:off x="6416676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0" name="Line 184"/>
          <p:cNvSpPr>
            <a:spLocks noChangeShapeType="1"/>
          </p:cNvSpPr>
          <p:nvPr/>
        </p:nvSpPr>
        <p:spPr bwMode="auto">
          <a:xfrm flipH="1">
            <a:off x="639921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1" name="Line 185"/>
          <p:cNvSpPr>
            <a:spLocks noChangeShapeType="1"/>
          </p:cNvSpPr>
          <p:nvPr/>
        </p:nvSpPr>
        <p:spPr bwMode="auto">
          <a:xfrm flipH="1">
            <a:off x="638175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2" name="Line 186"/>
          <p:cNvSpPr>
            <a:spLocks noChangeShapeType="1"/>
          </p:cNvSpPr>
          <p:nvPr/>
        </p:nvSpPr>
        <p:spPr bwMode="auto">
          <a:xfrm flipH="1">
            <a:off x="636428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3" name="Line 187"/>
          <p:cNvSpPr>
            <a:spLocks noChangeShapeType="1"/>
          </p:cNvSpPr>
          <p:nvPr/>
        </p:nvSpPr>
        <p:spPr bwMode="auto">
          <a:xfrm flipH="1">
            <a:off x="6348414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4" name="Line 188"/>
          <p:cNvSpPr>
            <a:spLocks noChangeShapeType="1"/>
          </p:cNvSpPr>
          <p:nvPr/>
        </p:nvSpPr>
        <p:spPr bwMode="auto">
          <a:xfrm flipH="1">
            <a:off x="633095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5" name="Line 189"/>
          <p:cNvSpPr>
            <a:spLocks noChangeShapeType="1"/>
          </p:cNvSpPr>
          <p:nvPr/>
        </p:nvSpPr>
        <p:spPr bwMode="auto">
          <a:xfrm flipH="1">
            <a:off x="631348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6" name="Line 190"/>
          <p:cNvSpPr>
            <a:spLocks noChangeShapeType="1"/>
          </p:cNvSpPr>
          <p:nvPr/>
        </p:nvSpPr>
        <p:spPr bwMode="auto">
          <a:xfrm flipH="1">
            <a:off x="629602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7" name="Line 191"/>
          <p:cNvSpPr>
            <a:spLocks noChangeShapeType="1"/>
          </p:cNvSpPr>
          <p:nvPr/>
        </p:nvSpPr>
        <p:spPr bwMode="auto">
          <a:xfrm flipH="1">
            <a:off x="6280151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8" name="Line 192"/>
          <p:cNvSpPr>
            <a:spLocks noChangeShapeType="1"/>
          </p:cNvSpPr>
          <p:nvPr/>
        </p:nvSpPr>
        <p:spPr bwMode="auto">
          <a:xfrm flipH="1">
            <a:off x="626268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9" name="Line 193"/>
          <p:cNvSpPr>
            <a:spLocks noChangeShapeType="1"/>
          </p:cNvSpPr>
          <p:nvPr/>
        </p:nvSpPr>
        <p:spPr bwMode="auto">
          <a:xfrm flipH="1">
            <a:off x="624522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0" name="Line 194"/>
          <p:cNvSpPr>
            <a:spLocks noChangeShapeType="1"/>
          </p:cNvSpPr>
          <p:nvPr/>
        </p:nvSpPr>
        <p:spPr bwMode="auto">
          <a:xfrm flipH="1">
            <a:off x="622776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1" name="Line 195"/>
          <p:cNvSpPr>
            <a:spLocks noChangeShapeType="1"/>
          </p:cNvSpPr>
          <p:nvPr/>
        </p:nvSpPr>
        <p:spPr bwMode="auto">
          <a:xfrm flipH="1">
            <a:off x="6211889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2" name="Line 196"/>
          <p:cNvSpPr>
            <a:spLocks noChangeShapeType="1"/>
          </p:cNvSpPr>
          <p:nvPr/>
        </p:nvSpPr>
        <p:spPr bwMode="auto">
          <a:xfrm flipH="1">
            <a:off x="619442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3" name="Line 197"/>
          <p:cNvSpPr>
            <a:spLocks noChangeShapeType="1"/>
          </p:cNvSpPr>
          <p:nvPr/>
        </p:nvSpPr>
        <p:spPr bwMode="auto">
          <a:xfrm flipH="1">
            <a:off x="617696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4" name="Line 198"/>
          <p:cNvSpPr>
            <a:spLocks noChangeShapeType="1"/>
          </p:cNvSpPr>
          <p:nvPr/>
        </p:nvSpPr>
        <p:spPr bwMode="auto">
          <a:xfrm flipH="1">
            <a:off x="615950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5" name="Line 199"/>
          <p:cNvSpPr>
            <a:spLocks noChangeShapeType="1"/>
          </p:cNvSpPr>
          <p:nvPr/>
        </p:nvSpPr>
        <p:spPr bwMode="auto">
          <a:xfrm flipH="1">
            <a:off x="6143626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6" name="Line 200"/>
          <p:cNvSpPr>
            <a:spLocks noChangeShapeType="1"/>
          </p:cNvSpPr>
          <p:nvPr/>
        </p:nvSpPr>
        <p:spPr bwMode="auto">
          <a:xfrm flipH="1">
            <a:off x="612616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7" name="Line 201"/>
          <p:cNvSpPr>
            <a:spLocks noChangeShapeType="1"/>
          </p:cNvSpPr>
          <p:nvPr/>
        </p:nvSpPr>
        <p:spPr bwMode="auto">
          <a:xfrm flipH="1">
            <a:off x="610870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8" name="Line 202"/>
          <p:cNvSpPr>
            <a:spLocks noChangeShapeType="1"/>
          </p:cNvSpPr>
          <p:nvPr/>
        </p:nvSpPr>
        <p:spPr bwMode="auto">
          <a:xfrm flipH="1">
            <a:off x="609123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9" name="Line 203"/>
          <p:cNvSpPr>
            <a:spLocks noChangeShapeType="1"/>
          </p:cNvSpPr>
          <p:nvPr/>
        </p:nvSpPr>
        <p:spPr bwMode="auto">
          <a:xfrm flipH="1">
            <a:off x="6075364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0" name="Line 204"/>
          <p:cNvSpPr>
            <a:spLocks noChangeShapeType="1"/>
          </p:cNvSpPr>
          <p:nvPr/>
        </p:nvSpPr>
        <p:spPr bwMode="auto">
          <a:xfrm flipH="1">
            <a:off x="605790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1" name="Line 205"/>
          <p:cNvSpPr>
            <a:spLocks noChangeShapeType="1"/>
          </p:cNvSpPr>
          <p:nvPr/>
        </p:nvSpPr>
        <p:spPr bwMode="auto">
          <a:xfrm flipH="1">
            <a:off x="604043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2" name="Line 206"/>
          <p:cNvSpPr>
            <a:spLocks noChangeShapeType="1"/>
          </p:cNvSpPr>
          <p:nvPr/>
        </p:nvSpPr>
        <p:spPr bwMode="auto">
          <a:xfrm flipH="1">
            <a:off x="602297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3" name="Line 207"/>
          <p:cNvSpPr>
            <a:spLocks noChangeShapeType="1"/>
          </p:cNvSpPr>
          <p:nvPr/>
        </p:nvSpPr>
        <p:spPr bwMode="auto">
          <a:xfrm flipH="1">
            <a:off x="6007101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4" name="Line 208"/>
          <p:cNvSpPr>
            <a:spLocks noChangeShapeType="1"/>
          </p:cNvSpPr>
          <p:nvPr/>
        </p:nvSpPr>
        <p:spPr bwMode="auto">
          <a:xfrm flipH="1">
            <a:off x="598963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5" name="Line 209"/>
          <p:cNvSpPr>
            <a:spLocks noChangeShapeType="1"/>
          </p:cNvSpPr>
          <p:nvPr/>
        </p:nvSpPr>
        <p:spPr bwMode="auto">
          <a:xfrm flipH="1">
            <a:off x="597217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6" name="Line 210"/>
          <p:cNvSpPr>
            <a:spLocks noChangeShapeType="1"/>
          </p:cNvSpPr>
          <p:nvPr/>
        </p:nvSpPr>
        <p:spPr bwMode="auto">
          <a:xfrm flipH="1">
            <a:off x="595471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7" name="Line 211"/>
          <p:cNvSpPr>
            <a:spLocks noChangeShapeType="1"/>
          </p:cNvSpPr>
          <p:nvPr/>
        </p:nvSpPr>
        <p:spPr bwMode="auto">
          <a:xfrm flipH="1">
            <a:off x="5938839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8" name="Line 212"/>
          <p:cNvSpPr>
            <a:spLocks noChangeShapeType="1"/>
          </p:cNvSpPr>
          <p:nvPr/>
        </p:nvSpPr>
        <p:spPr bwMode="auto">
          <a:xfrm flipH="1">
            <a:off x="592137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9" name="Line 213"/>
          <p:cNvSpPr>
            <a:spLocks noChangeShapeType="1"/>
          </p:cNvSpPr>
          <p:nvPr/>
        </p:nvSpPr>
        <p:spPr bwMode="auto">
          <a:xfrm flipV="1">
            <a:off x="5913438" y="49180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0" name="Line 214"/>
          <p:cNvSpPr>
            <a:spLocks noChangeShapeType="1"/>
          </p:cNvSpPr>
          <p:nvPr/>
        </p:nvSpPr>
        <p:spPr bwMode="auto">
          <a:xfrm flipV="1">
            <a:off x="5913438" y="48974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1" name="Line 215"/>
          <p:cNvSpPr>
            <a:spLocks noChangeShapeType="1"/>
          </p:cNvSpPr>
          <p:nvPr/>
        </p:nvSpPr>
        <p:spPr bwMode="auto">
          <a:xfrm flipV="1">
            <a:off x="5913438" y="48799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2" name="Line 216"/>
          <p:cNvSpPr>
            <a:spLocks noChangeShapeType="1"/>
          </p:cNvSpPr>
          <p:nvPr/>
        </p:nvSpPr>
        <p:spPr bwMode="auto">
          <a:xfrm flipV="1">
            <a:off x="5913438" y="486727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3" name="Line 217"/>
          <p:cNvSpPr>
            <a:spLocks noChangeShapeType="1"/>
          </p:cNvSpPr>
          <p:nvPr/>
        </p:nvSpPr>
        <p:spPr bwMode="auto">
          <a:xfrm flipV="1">
            <a:off x="5913438" y="484981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4" name="Line 218"/>
          <p:cNvSpPr>
            <a:spLocks noChangeShapeType="1"/>
          </p:cNvSpPr>
          <p:nvPr/>
        </p:nvSpPr>
        <p:spPr bwMode="auto">
          <a:xfrm flipV="1">
            <a:off x="5913438" y="48291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5" name="Line 219"/>
          <p:cNvSpPr>
            <a:spLocks noChangeShapeType="1"/>
          </p:cNvSpPr>
          <p:nvPr/>
        </p:nvSpPr>
        <p:spPr bwMode="auto">
          <a:xfrm flipV="1">
            <a:off x="5913438" y="48117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6" name="Line 220"/>
          <p:cNvSpPr>
            <a:spLocks noChangeShapeType="1"/>
          </p:cNvSpPr>
          <p:nvPr/>
        </p:nvSpPr>
        <p:spPr bwMode="auto">
          <a:xfrm flipV="1">
            <a:off x="5913438" y="479901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7" name="Line 221"/>
          <p:cNvSpPr>
            <a:spLocks noChangeShapeType="1"/>
          </p:cNvSpPr>
          <p:nvPr/>
        </p:nvSpPr>
        <p:spPr bwMode="auto">
          <a:xfrm flipV="1">
            <a:off x="5913438" y="47783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8" name="Line 222"/>
          <p:cNvSpPr>
            <a:spLocks noChangeShapeType="1"/>
          </p:cNvSpPr>
          <p:nvPr/>
        </p:nvSpPr>
        <p:spPr bwMode="auto">
          <a:xfrm flipV="1">
            <a:off x="5913438" y="47609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39" name="Line 223"/>
          <p:cNvSpPr>
            <a:spLocks noChangeShapeType="1"/>
          </p:cNvSpPr>
          <p:nvPr/>
        </p:nvSpPr>
        <p:spPr bwMode="auto">
          <a:xfrm flipV="1">
            <a:off x="5913438" y="47434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0" name="Line 224"/>
          <p:cNvSpPr>
            <a:spLocks noChangeShapeType="1"/>
          </p:cNvSpPr>
          <p:nvPr/>
        </p:nvSpPr>
        <p:spPr bwMode="auto">
          <a:xfrm flipV="1">
            <a:off x="5913438" y="473075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1" name="Line 225"/>
          <p:cNvSpPr>
            <a:spLocks noChangeShapeType="1"/>
          </p:cNvSpPr>
          <p:nvPr/>
        </p:nvSpPr>
        <p:spPr bwMode="auto">
          <a:xfrm flipV="1">
            <a:off x="5913438" y="47101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2" name="Line 226"/>
          <p:cNvSpPr>
            <a:spLocks noChangeShapeType="1"/>
          </p:cNvSpPr>
          <p:nvPr/>
        </p:nvSpPr>
        <p:spPr bwMode="auto">
          <a:xfrm flipV="1">
            <a:off x="5913438" y="46926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3" name="Line 227"/>
          <p:cNvSpPr>
            <a:spLocks noChangeShapeType="1"/>
          </p:cNvSpPr>
          <p:nvPr/>
        </p:nvSpPr>
        <p:spPr bwMode="auto">
          <a:xfrm flipV="1">
            <a:off x="5913438" y="467995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4" name="Line 228"/>
          <p:cNvSpPr>
            <a:spLocks noChangeShapeType="1"/>
          </p:cNvSpPr>
          <p:nvPr/>
        </p:nvSpPr>
        <p:spPr bwMode="auto">
          <a:xfrm flipV="1">
            <a:off x="5913438" y="46624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5" name="Line 229"/>
          <p:cNvSpPr>
            <a:spLocks noChangeShapeType="1"/>
          </p:cNvSpPr>
          <p:nvPr/>
        </p:nvSpPr>
        <p:spPr bwMode="auto">
          <a:xfrm flipV="1">
            <a:off x="5913438" y="46418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6" name="Line 230"/>
          <p:cNvSpPr>
            <a:spLocks noChangeShapeType="1"/>
          </p:cNvSpPr>
          <p:nvPr/>
        </p:nvSpPr>
        <p:spPr bwMode="auto">
          <a:xfrm flipV="1">
            <a:off x="5913438" y="46243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7" name="Line 231"/>
          <p:cNvSpPr>
            <a:spLocks noChangeShapeType="1"/>
          </p:cNvSpPr>
          <p:nvPr/>
        </p:nvSpPr>
        <p:spPr bwMode="auto">
          <a:xfrm flipV="1">
            <a:off x="5913438" y="46116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8" name="Line 232"/>
          <p:cNvSpPr>
            <a:spLocks noChangeShapeType="1"/>
          </p:cNvSpPr>
          <p:nvPr/>
        </p:nvSpPr>
        <p:spPr bwMode="auto">
          <a:xfrm flipV="1">
            <a:off x="5913438" y="45910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9" name="Line 233"/>
          <p:cNvSpPr>
            <a:spLocks noChangeShapeType="1"/>
          </p:cNvSpPr>
          <p:nvPr/>
        </p:nvSpPr>
        <p:spPr bwMode="auto">
          <a:xfrm flipV="1">
            <a:off x="5913438" y="45735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0" name="Line 234"/>
          <p:cNvSpPr>
            <a:spLocks noChangeShapeType="1"/>
          </p:cNvSpPr>
          <p:nvPr/>
        </p:nvSpPr>
        <p:spPr bwMode="auto">
          <a:xfrm flipV="1">
            <a:off x="5913438" y="45561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1" name="Freeform 235"/>
          <p:cNvSpPr>
            <a:spLocks/>
          </p:cNvSpPr>
          <p:nvPr/>
        </p:nvSpPr>
        <p:spPr bwMode="auto">
          <a:xfrm>
            <a:off x="4648201" y="5513389"/>
            <a:ext cx="461963" cy="384175"/>
          </a:xfrm>
          <a:custGeom>
            <a:avLst/>
            <a:gdLst>
              <a:gd name="T0" fmla="*/ 0 w 291"/>
              <a:gd name="T1" fmla="*/ 2147483647 h 242"/>
              <a:gd name="T2" fmla="*/ 0 w 291"/>
              <a:gd name="T3" fmla="*/ 0 h 242"/>
              <a:gd name="T4" fmla="*/ 2147483647 w 291"/>
              <a:gd name="T5" fmla="*/ 0 h 242"/>
              <a:gd name="T6" fmla="*/ 2147483647 w 291"/>
              <a:gd name="T7" fmla="*/ 2147483647 h 242"/>
              <a:gd name="T8" fmla="*/ 0 w 291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" h="242">
                <a:moveTo>
                  <a:pt x="0" y="241"/>
                </a:moveTo>
                <a:lnTo>
                  <a:pt x="0" y="0"/>
                </a:lnTo>
                <a:lnTo>
                  <a:pt x="290" y="0"/>
                </a:lnTo>
                <a:lnTo>
                  <a:pt x="290" y="241"/>
                </a:lnTo>
                <a:lnTo>
                  <a:pt x="0" y="2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2" name="Freeform 236"/>
          <p:cNvSpPr>
            <a:spLocks/>
          </p:cNvSpPr>
          <p:nvPr/>
        </p:nvSpPr>
        <p:spPr bwMode="auto">
          <a:xfrm>
            <a:off x="7375526" y="45497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3" name="Freeform 237" descr="Denim"/>
          <p:cNvSpPr>
            <a:spLocks/>
          </p:cNvSpPr>
          <p:nvPr/>
        </p:nvSpPr>
        <p:spPr bwMode="auto">
          <a:xfrm>
            <a:off x="7375526" y="4549776"/>
            <a:ext cx="542925" cy="379413"/>
          </a:xfrm>
          <a:custGeom>
            <a:avLst/>
            <a:gdLst>
              <a:gd name="T0" fmla="*/ 0 w 342"/>
              <a:gd name="T1" fmla="*/ 0 h 239"/>
              <a:gd name="T2" fmla="*/ 2147483647 w 342"/>
              <a:gd name="T3" fmla="*/ 0 h 239"/>
              <a:gd name="T4" fmla="*/ 2147483647 w 342"/>
              <a:gd name="T5" fmla="*/ 2147483647 h 239"/>
              <a:gd name="T6" fmla="*/ 0 w 342"/>
              <a:gd name="T7" fmla="*/ 2147483647 h 239"/>
              <a:gd name="T8" fmla="*/ 0 w 342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341" y="0"/>
                </a:lnTo>
                <a:lnTo>
                  <a:pt x="341" y="238"/>
                </a:lnTo>
                <a:lnTo>
                  <a:pt x="0" y="238"/>
                </a:lnTo>
                <a:lnTo>
                  <a:pt x="0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054" name="Line 238"/>
          <p:cNvSpPr>
            <a:spLocks noChangeShapeType="1"/>
          </p:cNvSpPr>
          <p:nvPr/>
        </p:nvSpPr>
        <p:spPr bwMode="auto">
          <a:xfrm flipV="1">
            <a:off x="7375525" y="4545014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5" name="Line 239"/>
          <p:cNvSpPr>
            <a:spLocks noChangeShapeType="1"/>
          </p:cNvSpPr>
          <p:nvPr/>
        </p:nvSpPr>
        <p:spPr bwMode="auto">
          <a:xfrm>
            <a:off x="7375525" y="4549775"/>
            <a:ext cx="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6" name="Line 240"/>
          <p:cNvSpPr>
            <a:spLocks noChangeShapeType="1"/>
          </p:cNvSpPr>
          <p:nvPr/>
        </p:nvSpPr>
        <p:spPr bwMode="auto">
          <a:xfrm>
            <a:off x="737552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7" name="Line 241"/>
          <p:cNvSpPr>
            <a:spLocks noChangeShapeType="1"/>
          </p:cNvSpPr>
          <p:nvPr/>
        </p:nvSpPr>
        <p:spPr bwMode="auto">
          <a:xfrm>
            <a:off x="7392989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8" name="Line 242"/>
          <p:cNvSpPr>
            <a:spLocks noChangeShapeType="1"/>
          </p:cNvSpPr>
          <p:nvPr/>
        </p:nvSpPr>
        <p:spPr bwMode="auto">
          <a:xfrm>
            <a:off x="7410451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9" name="Line 243"/>
          <p:cNvSpPr>
            <a:spLocks noChangeShapeType="1"/>
          </p:cNvSpPr>
          <p:nvPr/>
        </p:nvSpPr>
        <p:spPr bwMode="auto">
          <a:xfrm>
            <a:off x="742632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0" name="Line 244"/>
          <p:cNvSpPr>
            <a:spLocks noChangeShapeType="1"/>
          </p:cNvSpPr>
          <p:nvPr/>
        </p:nvSpPr>
        <p:spPr bwMode="auto">
          <a:xfrm>
            <a:off x="744378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1" name="Line 245"/>
          <p:cNvSpPr>
            <a:spLocks noChangeShapeType="1"/>
          </p:cNvSpPr>
          <p:nvPr/>
        </p:nvSpPr>
        <p:spPr bwMode="auto">
          <a:xfrm>
            <a:off x="7461251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2" name="Line 246"/>
          <p:cNvSpPr>
            <a:spLocks noChangeShapeType="1"/>
          </p:cNvSpPr>
          <p:nvPr/>
        </p:nvSpPr>
        <p:spPr bwMode="auto">
          <a:xfrm>
            <a:off x="747871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3" name="Line 247"/>
          <p:cNvSpPr>
            <a:spLocks noChangeShapeType="1"/>
          </p:cNvSpPr>
          <p:nvPr/>
        </p:nvSpPr>
        <p:spPr bwMode="auto">
          <a:xfrm>
            <a:off x="749458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4" name="Line 248"/>
          <p:cNvSpPr>
            <a:spLocks noChangeShapeType="1"/>
          </p:cNvSpPr>
          <p:nvPr/>
        </p:nvSpPr>
        <p:spPr bwMode="auto">
          <a:xfrm>
            <a:off x="751205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5" name="Line 249"/>
          <p:cNvSpPr>
            <a:spLocks noChangeShapeType="1"/>
          </p:cNvSpPr>
          <p:nvPr/>
        </p:nvSpPr>
        <p:spPr bwMode="auto">
          <a:xfrm>
            <a:off x="752951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6" name="Line 250"/>
          <p:cNvSpPr>
            <a:spLocks noChangeShapeType="1"/>
          </p:cNvSpPr>
          <p:nvPr/>
        </p:nvSpPr>
        <p:spPr bwMode="auto">
          <a:xfrm>
            <a:off x="7546976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7" name="Line 251"/>
          <p:cNvSpPr>
            <a:spLocks noChangeShapeType="1"/>
          </p:cNvSpPr>
          <p:nvPr/>
        </p:nvSpPr>
        <p:spPr bwMode="auto">
          <a:xfrm>
            <a:off x="756285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8" name="Line 252"/>
          <p:cNvSpPr>
            <a:spLocks noChangeShapeType="1"/>
          </p:cNvSpPr>
          <p:nvPr/>
        </p:nvSpPr>
        <p:spPr bwMode="auto">
          <a:xfrm>
            <a:off x="758031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69" name="Line 253"/>
          <p:cNvSpPr>
            <a:spLocks noChangeShapeType="1"/>
          </p:cNvSpPr>
          <p:nvPr/>
        </p:nvSpPr>
        <p:spPr bwMode="auto">
          <a:xfrm>
            <a:off x="7597776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0" name="Line 254"/>
          <p:cNvSpPr>
            <a:spLocks noChangeShapeType="1"/>
          </p:cNvSpPr>
          <p:nvPr/>
        </p:nvSpPr>
        <p:spPr bwMode="auto">
          <a:xfrm>
            <a:off x="7615239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1" name="Line 255"/>
          <p:cNvSpPr>
            <a:spLocks noChangeShapeType="1"/>
          </p:cNvSpPr>
          <p:nvPr/>
        </p:nvSpPr>
        <p:spPr bwMode="auto">
          <a:xfrm>
            <a:off x="763111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2" name="Line 256"/>
          <p:cNvSpPr>
            <a:spLocks noChangeShapeType="1"/>
          </p:cNvSpPr>
          <p:nvPr/>
        </p:nvSpPr>
        <p:spPr bwMode="auto">
          <a:xfrm>
            <a:off x="764857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3" name="Line 257"/>
          <p:cNvSpPr>
            <a:spLocks noChangeShapeType="1"/>
          </p:cNvSpPr>
          <p:nvPr/>
        </p:nvSpPr>
        <p:spPr bwMode="auto">
          <a:xfrm>
            <a:off x="7666039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4" name="Line 258"/>
          <p:cNvSpPr>
            <a:spLocks noChangeShapeType="1"/>
          </p:cNvSpPr>
          <p:nvPr/>
        </p:nvSpPr>
        <p:spPr bwMode="auto">
          <a:xfrm>
            <a:off x="7683501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5" name="Line 259"/>
          <p:cNvSpPr>
            <a:spLocks noChangeShapeType="1"/>
          </p:cNvSpPr>
          <p:nvPr/>
        </p:nvSpPr>
        <p:spPr bwMode="auto">
          <a:xfrm>
            <a:off x="769937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6" name="Line 260"/>
          <p:cNvSpPr>
            <a:spLocks noChangeShapeType="1"/>
          </p:cNvSpPr>
          <p:nvPr/>
        </p:nvSpPr>
        <p:spPr bwMode="auto">
          <a:xfrm>
            <a:off x="771683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7" name="Line 261"/>
          <p:cNvSpPr>
            <a:spLocks noChangeShapeType="1"/>
          </p:cNvSpPr>
          <p:nvPr/>
        </p:nvSpPr>
        <p:spPr bwMode="auto">
          <a:xfrm>
            <a:off x="7734301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8" name="Line 262"/>
          <p:cNvSpPr>
            <a:spLocks noChangeShapeType="1"/>
          </p:cNvSpPr>
          <p:nvPr/>
        </p:nvSpPr>
        <p:spPr bwMode="auto">
          <a:xfrm>
            <a:off x="7750176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79" name="Line 263"/>
          <p:cNvSpPr>
            <a:spLocks noChangeShapeType="1"/>
          </p:cNvSpPr>
          <p:nvPr/>
        </p:nvSpPr>
        <p:spPr bwMode="auto">
          <a:xfrm>
            <a:off x="776763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0" name="Line 264"/>
          <p:cNvSpPr>
            <a:spLocks noChangeShapeType="1"/>
          </p:cNvSpPr>
          <p:nvPr/>
        </p:nvSpPr>
        <p:spPr bwMode="auto">
          <a:xfrm>
            <a:off x="778510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1" name="Line 265"/>
          <p:cNvSpPr>
            <a:spLocks noChangeShapeType="1"/>
          </p:cNvSpPr>
          <p:nvPr/>
        </p:nvSpPr>
        <p:spPr bwMode="auto">
          <a:xfrm>
            <a:off x="7802564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2" name="Line 266"/>
          <p:cNvSpPr>
            <a:spLocks noChangeShapeType="1"/>
          </p:cNvSpPr>
          <p:nvPr/>
        </p:nvSpPr>
        <p:spPr bwMode="auto">
          <a:xfrm>
            <a:off x="7818438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3" name="Line 267"/>
          <p:cNvSpPr>
            <a:spLocks noChangeShapeType="1"/>
          </p:cNvSpPr>
          <p:nvPr/>
        </p:nvSpPr>
        <p:spPr bwMode="auto">
          <a:xfrm>
            <a:off x="783590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4" name="Line 268"/>
          <p:cNvSpPr>
            <a:spLocks noChangeShapeType="1"/>
          </p:cNvSpPr>
          <p:nvPr/>
        </p:nvSpPr>
        <p:spPr bwMode="auto">
          <a:xfrm>
            <a:off x="785336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5" name="Line 269"/>
          <p:cNvSpPr>
            <a:spLocks noChangeShapeType="1"/>
          </p:cNvSpPr>
          <p:nvPr/>
        </p:nvSpPr>
        <p:spPr bwMode="auto">
          <a:xfrm>
            <a:off x="7870826" y="4549775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6" name="Line 270"/>
          <p:cNvSpPr>
            <a:spLocks noChangeShapeType="1"/>
          </p:cNvSpPr>
          <p:nvPr/>
        </p:nvSpPr>
        <p:spPr bwMode="auto">
          <a:xfrm>
            <a:off x="7886701" y="4549775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7" name="Line 271"/>
          <p:cNvSpPr>
            <a:spLocks noChangeShapeType="1"/>
          </p:cNvSpPr>
          <p:nvPr/>
        </p:nvSpPr>
        <p:spPr bwMode="auto">
          <a:xfrm>
            <a:off x="7904163" y="4549775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8" name="Line 272"/>
          <p:cNvSpPr>
            <a:spLocks noChangeShapeType="1"/>
          </p:cNvSpPr>
          <p:nvPr/>
        </p:nvSpPr>
        <p:spPr bwMode="auto">
          <a:xfrm>
            <a:off x="7916863" y="455453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89" name="Line 273"/>
          <p:cNvSpPr>
            <a:spLocks noChangeShapeType="1"/>
          </p:cNvSpPr>
          <p:nvPr/>
        </p:nvSpPr>
        <p:spPr bwMode="auto">
          <a:xfrm>
            <a:off x="7916863" y="457041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0" name="Line 274"/>
          <p:cNvSpPr>
            <a:spLocks noChangeShapeType="1"/>
          </p:cNvSpPr>
          <p:nvPr/>
        </p:nvSpPr>
        <p:spPr bwMode="auto">
          <a:xfrm>
            <a:off x="7916863" y="45878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1" name="Line 275"/>
          <p:cNvSpPr>
            <a:spLocks noChangeShapeType="1"/>
          </p:cNvSpPr>
          <p:nvPr/>
        </p:nvSpPr>
        <p:spPr bwMode="auto">
          <a:xfrm>
            <a:off x="7916863" y="46053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2" name="Line 276"/>
          <p:cNvSpPr>
            <a:spLocks noChangeShapeType="1"/>
          </p:cNvSpPr>
          <p:nvPr/>
        </p:nvSpPr>
        <p:spPr bwMode="auto">
          <a:xfrm>
            <a:off x="7916863" y="46228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3" name="Line 277"/>
          <p:cNvSpPr>
            <a:spLocks noChangeShapeType="1"/>
          </p:cNvSpPr>
          <p:nvPr/>
        </p:nvSpPr>
        <p:spPr bwMode="auto">
          <a:xfrm>
            <a:off x="7916863" y="463867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4" name="Line 278"/>
          <p:cNvSpPr>
            <a:spLocks noChangeShapeType="1"/>
          </p:cNvSpPr>
          <p:nvPr/>
        </p:nvSpPr>
        <p:spPr bwMode="auto">
          <a:xfrm>
            <a:off x="7916863" y="46561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5" name="Line 279"/>
          <p:cNvSpPr>
            <a:spLocks noChangeShapeType="1"/>
          </p:cNvSpPr>
          <p:nvPr/>
        </p:nvSpPr>
        <p:spPr bwMode="auto">
          <a:xfrm>
            <a:off x="7916863" y="46736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6" name="Line 280"/>
          <p:cNvSpPr>
            <a:spLocks noChangeShapeType="1"/>
          </p:cNvSpPr>
          <p:nvPr/>
        </p:nvSpPr>
        <p:spPr bwMode="auto">
          <a:xfrm>
            <a:off x="7916863" y="46910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7" name="Line 281"/>
          <p:cNvSpPr>
            <a:spLocks noChangeShapeType="1"/>
          </p:cNvSpPr>
          <p:nvPr/>
        </p:nvSpPr>
        <p:spPr bwMode="auto">
          <a:xfrm>
            <a:off x="7916863" y="47069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8" name="Line 282"/>
          <p:cNvSpPr>
            <a:spLocks noChangeShapeType="1"/>
          </p:cNvSpPr>
          <p:nvPr/>
        </p:nvSpPr>
        <p:spPr bwMode="auto">
          <a:xfrm>
            <a:off x="7916863" y="47244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9" name="Line 283"/>
          <p:cNvSpPr>
            <a:spLocks noChangeShapeType="1"/>
          </p:cNvSpPr>
          <p:nvPr/>
        </p:nvSpPr>
        <p:spPr bwMode="auto">
          <a:xfrm>
            <a:off x="7916863" y="47418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0" name="Line 284"/>
          <p:cNvSpPr>
            <a:spLocks noChangeShapeType="1"/>
          </p:cNvSpPr>
          <p:nvPr/>
        </p:nvSpPr>
        <p:spPr bwMode="auto">
          <a:xfrm>
            <a:off x="7916863" y="47577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1" name="Line 285"/>
          <p:cNvSpPr>
            <a:spLocks noChangeShapeType="1"/>
          </p:cNvSpPr>
          <p:nvPr/>
        </p:nvSpPr>
        <p:spPr bwMode="auto">
          <a:xfrm>
            <a:off x="7916863" y="47752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2" name="Line 286"/>
          <p:cNvSpPr>
            <a:spLocks noChangeShapeType="1"/>
          </p:cNvSpPr>
          <p:nvPr/>
        </p:nvSpPr>
        <p:spPr bwMode="auto">
          <a:xfrm>
            <a:off x="7916863" y="47926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3" name="Line 287"/>
          <p:cNvSpPr>
            <a:spLocks noChangeShapeType="1"/>
          </p:cNvSpPr>
          <p:nvPr/>
        </p:nvSpPr>
        <p:spPr bwMode="auto">
          <a:xfrm>
            <a:off x="7916863" y="481012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4" name="Line 288"/>
          <p:cNvSpPr>
            <a:spLocks noChangeShapeType="1"/>
          </p:cNvSpPr>
          <p:nvPr/>
        </p:nvSpPr>
        <p:spPr bwMode="auto">
          <a:xfrm>
            <a:off x="7916863" y="48260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5" name="Line 289"/>
          <p:cNvSpPr>
            <a:spLocks noChangeShapeType="1"/>
          </p:cNvSpPr>
          <p:nvPr/>
        </p:nvSpPr>
        <p:spPr bwMode="auto">
          <a:xfrm>
            <a:off x="7916863" y="48434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6" name="Line 290"/>
          <p:cNvSpPr>
            <a:spLocks noChangeShapeType="1"/>
          </p:cNvSpPr>
          <p:nvPr/>
        </p:nvSpPr>
        <p:spPr bwMode="auto">
          <a:xfrm>
            <a:off x="7916863" y="486092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7" name="Line 291"/>
          <p:cNvSpPr>
            <a:spLocks noChangeShapeType="1"/>
          </p:cNvSpPr>
          <p:nvPr/>
        </p:nvSpPr>
        <p:spPr bwMode="auto">
          <a:xfrm>
            <a:off x="7916863" y="48768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8" name="Line 292"/>
          <p:cNvSpPr>
            <a:spLocks noChangeShapeType="1"/>
          </p:cNvSpPr>
          <p:nvPr/>
        </p:nvSpPr>
        <p:spPr bwMode="auto">
          <a:xfrm>
            <a:off x="7916863" y="48942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09" name="Line 293"/>
          <p:cNvSpPr>
            <a:spLocks noChangeShapeType="1"/>
          </p:cNvSpPr>
          <p:nvPr/>
        </p:nvSpPr>
        <p:spPr bwMode="auto">
          <a:xfrm>
            <a:off x="7916863" y="49117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0" name="Line 294"/>
          <p:cNvSpPr>
            <a:spLocks noChangeShapeType="1"/>
          </p:cNvSpPr>
          <p:nvPr/>
        </p:nvSpPr>
        <p:spPr bwMode="auto">
          <a:xfrm flipH="1">
            <a:off x="791051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1" name="Line 295"/>
          <p:cNvSpPr>
            <a:spLocks noChangeShapeType="1"/>
          </p:cNvSpPr>
          <p:nvPr/>
        </p:nvSpPr>
        <p:spPr bwMode="auto">
          <a:xfrm flipH="1">
            <a:off x="789305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2" name="Line 296"/>
          <p:cNvSpPr>
            <a:spLocks noChangeShapeType="1"/>
          </p:cNvSpPr>
          <p:nvPr/>
        </p:nvSpPr>
        <p:spPr bwMode="auto">
          <a:xfrm flipH="1">
            <a:off x="787558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3" name="Line 297"/>
          <p:cNvSpPr>
            <a:spLocks noChangeShapeType="1"/>
          </p:cNvSpPr>
          <p:nvPr/>
        </p:nvSpPr>
        <p:spPr bwMode="auto">
          <a:xfrm flipH="1">
            <a:off x="7859714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4" name="Line 298"/>
          <p:cNvSpPr>
            <a:spLocks noChangeShapeType="1"/>
          </p:cNvSpPr>
          <p:nvPr/>
        </p:nvSpPr>
        <p:spPr bwMode="auto">
          <a:xfrm flipH="1">
            <a:off x="784225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5" name="Line 299"/>
          <p:cNvSpPr>
            <a:spLocks noChangeShapeType="1"/>
          </p:cNvSpPr>
          <p:nvPr/>
        </p:nvSpPr>
        <p:spPr bwMode="auto">
          <a:xfrm flipH="1">
            <a:off x="782478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6" name="Line 300"/>
          <p:cNvSpPr>
            <a:spLocks noChangeShapeType="1"/>
          </p:cNvSpPr>
          <p:nvPr/>
        </p:nvSpPr>
        <p:spPr bwMode="auto">
          <a:xfrm flipH="1">
            <a:off x="780732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7" name="Line 301"/>
          <p:cNvSpPr>
            <a:spLocks noChangeShapeType="1"/>
          </p:cNvSpPr>
          <p:nvPr/>
        </p:nvSpPr>
        <p:spPr bwMode="auto">
          <a:xfrm flipH="1">
            <a:off x="7791451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8" name="Line 302"/>
          <p:cNvSpPr>
            <a:spLocks noChangeShapeType="1"/>
          </p:cNvSpPr>
          <p:nvPr/>
        </p:nvSpPr>
        <p:spPr bwMode="auto">
          <a:xfrm flipH="1">
            <a:off x="777398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19" name="Line 303"/>
          <p:cNvSpPr>
            <a:spLocks noChangeShapeType="1"/>
          </p:cNvSpPr>
          <p:nvPr/>
        </p:nvSpPr>
        <p:spPr bwMode="auto">
          <a:xfrm flipH="1">
            <a:off x="775652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0" name="Line 304"/>
          <p:cNvSpPr>
            <a:spLocks noChangeShapeType="1"/>
          </p:cNvSpPr>
          <p:nvPr/>
        </p:nvSpPr>
        <p:spPr bwMode="auto">
          <a:xfrm flipH="1">
            <a:off x="7740651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1" name="Line 305"/>
          <p:cNvSpPr>
            <a:spLocks noChangeShapeType="1"/>
          </p:cNvSpPr>
          <p:nvPr/>
        </p:nvSpPr>
        <p:spPr bwMode="auto">
          <a:xfrm flipH="1">
            <a:off x="7723189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2" name="Line 306"/>
          <p:cNvSpPr>
            <a:spLocks noChangeShapeType="1"/>
          </p:cNvSpPr>
          <p:nvPr/>
        </p:nvSpPr>
        <p:spPr bwMode="auto">
          <a:xfrm flipH="1">
            <a:off x="770572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3" name="Line 307"/>
          <p:cNvSpPr>
            <a:spLocks noChangeShapeType="1"/>
          </p:cNvSpPr>
          <p:nvPr/>
        </p:nvSpPr>
        <p:spPr bwMode="auto">
          <a:xfrm flipH="1">
            <a:off x="768826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4" name="Line 308"/>
          <p:cNvSpPr>
            <a:spLocks noChangeShapeType="1"/>
          </p:cNvSpPr>
          <p:nvPr/>
        </p:nvSpPr>
        <p:spPr bwMode="auto">
          <a:xfrm flipH="1">
            <a:off x="7672389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5" name="Line 309"/>
          <p:cNvSpPr>
            <a:spLocks noChangeShapeType="1"/>
          </p:cNvSpPr>
          <p:nvPr/>
        </p:nvSpPr>
        <p:spPr bwMode="auto">
          <a:xfrm flipH="1">
            <a:off x="7654926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6" name="Line 310"/>
          <p:cNvSpPr>
            <a:spLocks noChangeShapeType="1"/>
          </p:cNvSpPr>
          <p:nvPr/>
        </p:nvSpPr>
        <p:spPr bwMode="auto">
          <a:xfrm flipH="1">
            <a:off x="763746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7" name="Line 311"/>
          <p:cNvSpPr>
            <a:spLocks noChangeShapeType="1"/>
          </p:cNvSpPr>
          <p:nvPr/>
        </p:nvSpPr>
        <p:spPr bwMode="auto">
          <a:xfrm flipH="1">
            <a:off x="762000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8" name="Line 312"/>
          <p:cNvSpPr>
            <a:spLocks noChangeShapeType="1"/>
          </p:cNvSpPr>
          <p:nvPr/>
        </p:nvSpPr>
        <p:spPr bwMode="auto">
          <a:xfrm flipH="1">
            <a:off x="7604126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9" name="Line 313"/>
          <p:cNvSpPr>
            <a:spLocks noChangeShapeType="1"/>
          </p:cNvSpPr>
          <p:nvPr/>
        </p:nvSpPr>
        <p:spPr bwMode="auto">
          <a:xfrm flipH="1">
            <a:off x="7586664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0" name="Line 314"/>
          <p:cNvSpPr>
            <a:spLocks noChangeShapeType="1"/>
          </p:cNvSpPr>
          <p:nvPr/>
        </p:nvSpPr>
        <p:spPr bwMode="auto">
          <a:xfrm flipH="1">
            <a:off x="7569201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1" name="Line 315"/>
          <p:cNvSpPr>
            <a:spLocks noChangeShapeType="1"/>
          </p:cNvSpPr>
          <p:nvPr/>
        </p:nvSpPr>
        <p:spPr bwMode="auto">
          <a:xfrm flipH="1">
            <a:off x="755173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2" name="Line 316"/>
          <p:cNvSpPr>
            <a:spLocks noChangeShapeType="1"/>
          </p:cNvSpPr>
          <p:nvPr/>
        </p:nvSpPr>
        <p:spPr bwMode="auto">
          <a:xfrm flipH="1">
            <a:off x="7535864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3" name="Line 317"/>
          <p:cNvSpPr>
            <a:spLocks noChangeShapeType="1"/>
          </p:cNvSpPr>
          <p:nvPr/>
        </p:nvSpPr>
        <p:spPr bwMode="auto">
          <a:xfrm flipH="1">
            <a:off x="7518401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4" name="Line 318"/>
          <p:cNvSpPr>
            <a:spLocks noChangeShapeType="1"/>
          </p:cNvSpPr>
          <p:nvPr/>
        </p:nvSpPr>
        <p:spPr bwMode="auto">
          <a:xfrm flipH="1">
            <a:off x="750093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5" name="Line 319"/>
          <p:cNvSpPr>
            <a:spLocks noChangeShapeType="1"/>
          </p:cNvSpPr>
          <p:nvPr/>
        </p:nvSpPr>
        <p:spPr bwMode="auto">
          <a:xfrm flipH="1">
            <a:off x="748347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6" name="Line 320"/>
          <p:cNvSpPr>
            <a:spLocks noChangeShapeType="1"/>
          </p:cNvSpPr>
          <p:nvPr/>
        </p:nvSpPr>
        <p:spPr bwMode="auto">
          <a:xfrm flipH="1">
            <a:off x="7467601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7" name="Line 321"/>
          <p:cNvSpPr>
            <a:spLocks noChangeShapeType="1"/>
          </p:cNvSpPr>
          <p:nvPr/>
        </p:nvSpPr>
        <p:spPr bwMode="auto">
          <a:xfrm flipH="1">
            <a:off x="7450138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8" name="Line 322"/>
          <p:cNvSpPr>
            <a:spLocks noChangeShapeType="1"/>
          </p:cNvSpPr>
          <p:nvPr/>
        </p:nvSpPr>
        <p:spPr bwMode="auto">
          <a:xfrm flipH="1">
            <a:off x="743267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39" name="Line 323"/>
          <p:cNvSpPr>
            <a:spLocks noChangeShapeType="1"/>
          </p:cNvSpPr>
          <p:nvPr/>
        </p:nvSpPr>
        <p:spPr bwMode="auto">
          <a:xfrm flipH="1">
            <a:off x="7415213" y="4927600"/>
            <a:ext cx="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0" name="Line 324"/>
          <p:cNvSpPr>
            <a:spLocks noChangeShapeType="1"/>
          </p:cNvSpPr>
          <p:nvPr/>
        </p:nvSpPr>
        <p:spPr bwMode="auto">
          <a:xfrm flipH="1">
            <a:off x="7399339" y="4927600"/>
            <a:ext cx="3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1" name="Line 325"/>
          <p:cNvSpPr>
            <a:spLocks noChangeShapeType="1"/>
          </p:cNvSpPr>
          <p:nvPr/>
        </p:nvSpPr>
        <p:spPr bwMode="auto">
          <a:xfrm flipH="1">
            <a:off x="7381876" y="4927600"/>
            <a:ext cx="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2" name="Line 326"/>
          <p:cNvSpPr>
            <a:spLocks noChangeShapeType="1"/>
          </p:cNvSpPr>
          <p:nvPr/>
        </p:nvSpPr>
        <p:spPr bwMode="auto">
          <a:xfrm flipV="1">
            <a:off x="7375525" y="4916489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3" name="Line 327"/>
          <p:cNvSpPr>
            <a:spLocks noChangeShapeType="1"/>
          </p:cNvSpPr>
          <p:nvPr/>
        </p:nvSpPr>
        <p:spPr bwMode="auto">
          <a:xfrm flipV="1">
            <a:off x="7375525" y="489585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4" name="Line 328"/>
          <p:cNvSpPr>
            <a:spLocks noChangeShapeType="1"/>
          </p:cNvSpPr>
          <p:nvPr/>
        </p:nvSpPr>
        <p:spPr bwMode="auto">
          <a:xfrm flipV="1">
            <a:off x="7375525" y="48783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5" name="Line 329"/>
          <p:cNvSpPr>
            <a:spLocks noChangeShapeType="1"/>
          </p:cNvSpPr>
          <p:nvPr/>
        </p:nvSpPr>
        <p:spPr bwMode="auto">
          <a:xfrm flipV="1">
            <a:off x="7375525" y="48609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6" name="Line 330"/>
          <p:cNvSpPr>
            <a:spLocks noChangeShapeType="1"/>
          </p:cNvSpPr>
          <p:nvPr/>
        </p:nvSpPr>
        <p:spPr bwMode="auto">
          <a:xfrm flipV="1">
            <a:off x="7375525" y="484822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7" name="Line 331"/>
          <p:cNvSpPr>
            <a:spLocks noChangeShapeType="1"/>
          </p:cNvSpPr>
          <p:nvPr/>
        </p:nvSpPr>
        <p:spPr bwMode="auto">
          <a:xfrm flipV="1">
            <a:off x="7375525" y="482758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8" name="Line 332"/>
          <p:cNvSpPr>
            <a:spLocks noChangeShapeType="1"/>
          </p:cNvSpPr>
          <p:nvPr/>
        </p:nvSpPr>
        <p:spPr bwMode="auto">
          <a:xfrm flipV="1">
            <a:off x="7375525" y="48101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49" name="Line 333"/>
          <p:cNvSpPr>
            <a:spLocks noChangeShapeType="1"/>
          </p:cNvSpPr>
          <p:nvPr/>
        </p:nvSpPr>
        <p:spPr bwMode="auto">
          <a:xfrm flipV="1">
            <a:off x="7375525" y="4797426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0" name="Line 334"/>
          <p:cNvSpPr>
            <a:spLocks noChangeShapeType="1"/>
          </p:cNvSpPr>
          <p:nvPr/>
        </p:nvSpPr>
        <p:spPr bwMode="auto">
          <a:xfrm flipV="1">
            <a:off x="7375525" y="47799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1" name="Line 335"/>
          <p:cNvSpPr>
            <a:spLocks noChangeShapeType="1"/>
          </p:cNvSpPr>
          <p:nvPr/>
        </p:nvSpPr>
        <p:spPr bwMode="auto">
          <a:xfrm flipV="1">
            <a:off x="7375525" y="47593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2" name="Line 336"/>
          <p:cNvSpPr>
            <a:spLocks noChangeShapeType="1"/>
          </p:cNvSpPr>
          <p:nvPr/>
        </p:nvSpPr>
        <p:spPr bwMode="auto">
          <a:xfrm flipV="1">
            <a:off x="7375525" y="47418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3" name="Line 337"/>
          <p:cNvSpPr>
            <a:spLocks noChangeShapeType="1"/>
          </p:cNvSpPr>
          <p:nvPr/>
        </p:nvSpPr>
        <p:spPr bwMode="auto">
          <a:xfrm flipV="1">
            <a:off x="7375525" y="4729164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4" name="Line 338"/>
          <p:cNvSpPr>
            <a:spLocks noChangeShapeType="1"/>
          </p:cNvSpPr>
          <p:nvPr/>
        </p:nvSpPr>
        <p:spPr bwMode="auto">
          <a:xfrm flipV="1">
            <a:off x="7375525" y="4708526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5" name="Line 339"/>
          <p:cNvSpPr>
            <a:spLocks noChangeShapeType="1"/>
          </p:cNvSpPr>
          <p:nvPr/>
        </p:nvSpPr>
        <p:spPr bwMode="auto">
          <a:xfrm flipV="1">
            <a:off x="7375525" y="46910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6" name="Line 340"/>
          <p:cNvSpPr>
            <a:spLocks noChangeShapeType="1"/>
          </p:cNvSpPr>
          <p:nvPr/>
        </p:nvSpPr>
        <p:spPr bwMode="auto">
          <a:xfrm flipV="1">
            <a:off x="7375525" y="46736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7" name="Line 341"/>
          <p:cNvSpPr>
            <a:spLocks noChangeShapeType="1"/>
          </p:cNvSpPr>
          <p:nvPr/>
        </p:nvSpPr>
        <p:spPr bwMode="auto">
          <a:xfrm flipV="1">
            <a:off x="7375525" y="46609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8" name="Line 342"/>
          <p:cNvSpPr>
            <a:spLocks noChangeShapeType="1"/>
          </p:cNvSpPr>
          <p:nvPr/>
        </p:nvSpPr>
        <p:spPr bwMode="auto">
          <a:xfrm flipV="1">
            <a:off x="7375525" y="46402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59" name="Line 343"/>
          <p:cNvSpPr>
            <a:spLocks noChangeShapeType="1"/>
          </p:cNvSpPr>
          <p:nvPr/>
        </p:nvSpPr>
        <p:spPr bwMode="auto">
          <a:xfrm flipV="1">
            <a:off x="7375525" y="46228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60" name="Line 344"/>
          <p:cNvSpPr>
            <a:spLocks noChangeShapeType="1"/>
          </p:cNvSpPr>
          <p:nvPr/>
        </p:nvSpPr>
        <p:spPr bwMode="auto">
          <a:xfrm flipV="1">
            <a:off x="7375525" y="4610101"/>
            <a:ext cx="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61" name="Line 345"/>
          <p:cNvSpPr>
            <a:spLocks noChangeShapeType="1"/>
          </p:cNvSpPr>
          <p:nvPr/>
        </p:nvSpPr>
        <p:spPr bwMode="auto">
          <a:xfrm flipV="1">
            <a:off x="7375525" y="4589463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62" name="Line 346"/>
          <p:cNvSpPr>
            <a:spLocks noChangeShapeType="1"/>
          </p:cNvSpPr>
          <p:nvPr/>
        </p:nvSpPr>
        <p:spPr bwMode="auto">
          <a:xfrm flipV="1">
            <a:off x="7375525" y="4572001"/>
            <a:ext cx="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63" name="Line 347"/>
          <p:cNvSpPr>
            <a:spLocks noChangeShapeType="1"/>
          </p:cNvSpPr>
          <p:nvPr/>
        </p:nvSpPr>
        <p:spPr bwMode="auto">
          <a:xfrm flipV="1">
            <a:off x="7375525" y="4554538"/>
            <a:ext cx="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65" name="Rectangle 349"/>
          <p:cNvSpPr>
            <a:spLocks noChangeArrowheads="1"/>
          </p:cNvSpPr>
          <p:nvPr/>
        </p:nvSpPr>
        <p:spPr bwMode="auto">
          <a:xfrm>
            <a:off x="6040439" y="6057901"/>
            <a:ext cx="154689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 err="1">
                <a:solidFill>
                  <a:schemeClr val="tx2"/>
                </a:solidFill>
                <a:latin typeface="Bookman Old Style" pitchFamily="18" charset="0"/>
              </a:rPr>
              <a:t>Înregistr</a:t>
            </a:r>
            <a:r>
              <a:rPr lang="vi-VN" sz="1800" b="1" dirty="0">
                <a:solidFill>
                  <a:schemeClr val="tx2"/>
                </a:solidFill>
                <a:latin typeface="Bookman Old Style" pitchFamily="18" charset="0"/>
              </a:rPr>
              <a:t>ă</a:t>
            </a:r>
            <a:r>
              <a:rPr lang="en-US" sz="1800" b="1" dirty="0" err="1">
                <a:solidFill>
                  <a:schemeClr val="tx2"/>
                </a:solidFill>
                <a:latin typeface="Bookman Old Style" pitchFamily="18" charset="0"/>
              </a:rPr>
              <a:t>ri</a:t>
            </a:r>
            <a:endParaRPr lang="en-US" sz="1800" b="1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5166" name="Rectangle 350"/>
          <p:cNvSpPr>
            <a:spLocks noChangeArrowheads="1"/>
          </p:cNvSpPr>
          <p:nvPr/>
        </p:nvSpPr>
        <p:spPr bwMode="auto">
          <a:xfrm>
            <a:off x="7324726" y="3171826"/>
            <a:ext cx="85279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solidFill>
                  <a:schemeClr val="tx2"/>
                </a:solidFill>
                <a:latin typeface="Bookman Old Style" pitchFamily="18" charset="0"/>
              </a:rPr>
              <a:t>Index</a:t>
            </a:r>
          </a:p>
        </p:txBody>
      </p:sp>
      <p:sp>
        <p:nvSpPr>
          <p:cNvPr id="35169" name="Line 353"/>
          <p:cNvSpPr>
            <a:spLocks noChangeShapeType="1"/>
          </p:cNvSpPr>
          <p:nvPr/>
        </p:nvSpPr>
        <p:spPr bwMode="auto">
          <a:xfrm flipH="1">
            <a:off x="5475288" y="3124200"/>
            <a:ext cx="1143000" cy="1143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0" name="Line 354"/>
          <p:cNvSpPr>
            <a:spLocks noChangeShapeType="1"/>
          </p:cNvSpPr>
          <p:nvPr/>
        </p:nvSpPr>
        <p:spPr bwMode="auto">
          <a:xfrm>
            <a:off x="6618288" y="3124200"/>
            <a:ext cx="1143000" cy="1143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1" name="Line 355"/>
          <p:cNvSpPr>
            <a:spLocks noChangeShapeType="1"/>
          </p:cNvSpPr>
          <p:nvPr/>
        </p:nvSpPr>
        <p:spPr bwMode="auto">
          <a:xfrm>
            <a:off x="5475288" y="4267200"/>
            <a:ext cx="2286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2" name="Line 356"/>
          <p:cNvSpPr>
            <a:spLocks noChangeShapeType="1"/>
          </p:cNvSpPr>
          <p:nvPr/>
        </p:nvSpPr>
        <p:spPr bwMode="auto">
          <a:xfrm>
            <a:off x="6161088" y="2819400"/>
            <a:ext cx="4572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3" name="Line 357"/>
          <p:cNvSpPr>
            <a:spLocks noChangeShapeType="1"/>
          </p:cNvSpPr>
          <p:nvPr/>
        </p:nvSpPr>
        <p:spPr bwMode="auto">
          <a:xfrm flipH="1">
            <a:off x="5322888" y="4267200"/>
            <a:ext cx="4572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4" name="Line 358"/>
          <p:cNvSpPr>
            <a:spLocks noChangeShapeType="1"/>
          </p:cNvSpPr>
          <p:nvPr/>
        </p:nvSpPr>
        <p:spPr bwMode="auto">
          <a:xfrm>
            <a:off x="6237288" y="4267200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5" name="Line 359"/>
          <p:cNvSpPr>
            <a:spLocks noChangeShapeType="1"/>
          </p:cNvSpPr>
          <p:nvPr/>
        </p:nvSpPr>
        <p:spPr bwMode="auto">
          <a:xfrm>
            <a:off x="7380288" y="4267200"/>
            <a:ext cx="2286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6" name="Line 360"/>
          <p:cNvSpPr>
            <a:spLocks noChangeShapeType="1"/>
          </p:cNvSpPr>
          <p:nvPr/>
        </p:nvSpPr>
        <p:spPr bwMode="auto">
          <a:xfrm>
            <a:off x="5170488" y="4953000"/>
            <a:ext cx="13716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7" name="Line 361"/>
          <p:cNvSpPr>
            <a:spLocks noChangeShapeType="1"/>
          </p:cNvSpPr>
          <p:nvPr/>
        </p:nvSpPr>
        <p:spPr bwMode="auto">
          <a:xfrm flipH="1">
            <a:off x="4865688" y="4953000"/>
            <a:ext cx="3810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8" name="Line 362"/>
          <p:cNvSpPr>
            <a:spLocks noChangeShapeType="1"/>
          </p:cNvSpPr>
          <p:nvPr/>
        </p:nvSpPr>
        <p:spPr bwMode="auto">
          <a:xfrm flipH="1">
            <a:off x="5018088" y="4876800"/>
            <a:ext cx="38100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79" name="Line 363"/>
          <p:cNvSpPr>
            <a:spLocks noChangeShapeType="1"/>
          </p:cNvSpPr>
          <p:nvPr/>
        </p:nvSpPr>
        <p:spPr bwMode="auto">
          <a:xfrm>
            <a:off x="5475288" y="4953000"/>
            <a:ext cx="4572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80" name="Line 364"/>
          <p:cNvSpPr>
            <a:spLocks noChangeShapeType="1"/>
          </p:cNvSpPr>
          <p:nvPr/>
        </p:nvSpPr>
        <p:spPr bwMode="auto">
          <a:xfrm flipH="1">
            <a:off x="6008688" y="4953000"/>
            <a:ext cx="762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81" name="Line 365"/>
          <p:cNvSpPr>
            <a:spLocks noChangeShapeType="1"/>
          </p:cNvSpPr>
          <p:nvPr/>
        </p:nvSpPr>
        <p:spPr bwMode="auto">
          <a:xfrm flipH="1">
            <a:off x="4865688" y="4953000"/>
            <a:ext cx="1295400" cy="609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82" name="Line 366"/>
          <p:cNvSpPr>
            <a:spLocks noChangeShapeType="1"/>
          </p:cNvSpPr>
          <p:nvPr/>
        </p:nvSpPr>
        <p:spPr bwMode="auto">
          <a:xfrm>
            <a:off x="6237288" y="4953000"/>
            <a:ext cx="15240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83" name="Line 367"/>
          <p:cNvSpPr>
            <a:spLocks noChangeShapeType="1"/>
          </p:cNvSpPr>
          <p:nvPr/>
        </p:nvSpPr>
        <p:spPr bwMode="auto">
          <a:xfrm>
            <a:off x="6313488" y="4953000"/>
            <a:ext cx="3048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84" name="Line 368"/>
          <p:cNvSpPr>
            <a:spLocks noChangeShapeType="1"/>
          </p:cNvSpPr>
          <p:nvPr/>
        </p:nvSpPr>
        <p:spPr bwMode="auto">
          <a:xfrm flipH="1">
            <a:off x="6084888" y="4953000"/>
            <a:ext cx="14478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85" name="Line 369"/>
          <p:cNvSpPr>
            <a:spLocks noChangeShapeType="1"/>
          </p:cNvSpPr>
          <p:nvPr/>
        </p:nvSpPr>
        <p:spPr bwMode="auto">
          <a:xfrm>
            <a:off x="7608888" y="4953000"/>
            <a:ext cx="3048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86" name="Line 370"/>
          <p:cNvSpPr>
            <a:spLocks noChangeShapeType="1"/>
          </p:cNvSpPr>
          <p:nvPr/>
        </p:nvSpPr>
        <p:spPr bwMode="auto">
          <a:xfrm flipH="1">
            <a:off x="7380288" y="4953000"/>
            <a:ext cx="3810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87" name="Line 371"/>
          <p:cNvSpPr>
            <a:spLocks noChangeShapeType="1"/>
          </p:cNvSpPr>
          <p:nvPr/>
        </p:nvSpPr>
        <p:spPr bwMode="auto">
          <a:xfrm>
            <a:off x="7837488" y="4953000"/>
            <a:ext cx="6858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188" name="Group 372"/>
          <p:cNvGrpSpPr>
            <a:grpSpLocks/>
          </p:cNvGrpSpPr>
          <p:nvPr/>
        </p:nvGrpSpPr>
        <p:grpSpPr bwMode="auto">
          <a:xfrm>
            <a:off x="6735764" y="4746626"/>
            <a:ext cx="401637" cy="66675"/>
            <a:chOff x="4352" y="2812"/>
            <a:chExt cx="253" cy="42"/>
          </a:xfrm>
        </p:grpSpPr>
        <p:sp>
          <p:nvSpPr>
            <p:cNvPr id="35189" name="Freeform 373"/>
            <p:cNvSpPr>
              <a:spLocks/>
            </p:cNvSpPr>
            <p:nvPr/>
          </p:nvSpPr>
          <p:spPr bwMode="auto">
            <a:xfrm>
              <a:off x="4352" y="2812"/>
              <a:ext cx="31" cy="42"/>
            </a:xfrm>
            <a:custGeom>
              <a:avLst/>
              <a:gdLst>
                <a:gd name="T0" fmla="*/ 30 w 31"/>
                <a:gd name="T1" fmla="*/ 21 h 42"/>
                <a:gd name="T2" fmla="*/ 15 w 31"/>
                <a:gd name="T3" fmla="*/ 0 h 42"/>
                <a:gd name="T4" fmla="*/ 0 w 31"/>
                <a:gd name="T5" fmla="*/ 21 h 42"/>
                <a:gd name="T6" fmla="*/ 15 w 31"/>
                <a:gd name="T7" fmla="*/ 41 h 42"/>
                <a:gd name="T8" fmla="*/ 30 w 31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2">
                  <a:moveTo>
                    <a:pt x="30" y="21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5" y="41"/>
                  </a:lnTo>
                  <a:lnTo>
                    <a:pt x="30" y="21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0" name="Freeform 374"/>
            <p:cNvSpPr>
              <a:spLocks/>
            </p:cNvSpPr>
            <p:nvPr/>
          </p:nvSpPr>
          <p:spPr bwMode="auto">
            <a:xfrm>
              <a:off x="4458" y="2812"/>
              <a:ext cx="33" cy="42"/>
            </a:xfrm>
            <a:custGeom>
              <a:avLst/>
              <a:gdLst>
                <a:gd name="T0" fmla="*/ 32 w 33"/>
                <a:gd name="T1" fmla="*/ 21 h 42"/>
                <a:gd name="T2" fmla="*/ 16 w 33"/>
                <a:gd name="T3" fmla="*/ 0 h 42"/>
                <a:gd name="T4" fmla="*/ 0 w 33"/>
                <a:gd name="T5" fmla="*/ 21 h 42"/>
                <a:gd name="T6" fmla="*/ 16 w 33"/>
                <a:gd name="T7" fmla="*/ 41 h 42"/>
                <a:gd name="T8" fmla="*/ 32 w 33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42">
                  <a:moveTo>
                    <a:pt x="32" y="21"/>
                  </a:moveTo>
                  <a:lnTo>
                    <a:pt x="16" y="0"/>
                  </a:lnTo>
                  <a:lnTo>
                    <a:pt x="0" y="21"/>
                  </a:lnTo>
                  <a:lnTo>
                    <a:pt x="16" y="41"/>
                  </a:lnTo>
                  <a:lnTo>
                    <a:pt x="32" y="21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1" name="Freeform 375"/>
            <p:cNvSpPr>
              <a:spLocks/>
            </p:cNvSpPr>
            <p:nvPr/>
          </p:nvSpPr>
          <p:spPr bwMode="auto">
            <a:xfrm>
              <a:off x="4573" y="2812"/>
              <a:ext cx="32" cy="42"/>
            </a:xfrm>
            <a:custGeom>
              <a:avLst/>
              <a:gdLst>
                <a:gd name="T0" fmla="*/ 31 w 32"/>
                <a:gd name="T1" fmla="*/ 21 h 42"/>
                <a:gd name="T2" fmla="*/ 15 w 32"/>
                <a:gd name="T3" fmla="*/ 0 h 42"/>
                <a:gd name="T4" fmla="*/ 0 w 32"/>
                <a:gd name="T5" fmla="*/ 21 h 42"/>
                <a:gd name="T6" fmla="*/ 15 w 32"/>
                <a:gd name="T7" fmla="*/ 41 h 42"/>
                <a:gd name="T8" fmla="*/ 31 w 32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2">
                  <a:moveTo>
                    <a:pt x="31" y="21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5" y="41"/>
                  </a:lnTo>
                  <a:lnTo>
                    <a:pt x="31" y="21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38329" y="441960"/>
            <a:ext cx="10286999" cy="646331"/>
          </a:xfrm>
        </p:spPr>
        <p:txBody>
          <a:bodyPr/>
          <a:lstStyle/>
          <a:p>
            <a:pPr eaLnBrk="1" hangingPunct="1"/>
            <a:r>
              <a:rPr lang="en-US" dirty="0" err="1"/>
              <a:t>Sortare</a:t>
            </a:r>
            <a:r>
              <a:rPr lang="en-US" dirty="0"/>
              <a:t> extern</a:t>
            </a:r>
            <a:r>
              <a:rPr lang="vi-VN" dirty="0"/>
              <a:t>ă</a:t>
            </a:r>
            <a:r>
              <a:rPr lang="en-US" dirty="0"/>
              <a:t> vs. index </a:t>
            </a:r>
            <a:r>
              <a:rPr lang="en-US" dirty="0" err="1"/>
              <a:t>neclusterizat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40189" y="1447800"/>
            <a:ext cx="8458200" cy="5029200"/>
          </a:xfrm>
        </p:spPr>
        <p:txBody>
          <a:bodyPr/>
          <a:lstStyle/>
          <a:p>
            <a:pPr marL="228600" indent="-228600" eaLnBrk="1" hangingPunct="1"/>
            <a:r>
              <a:rPr lang="en-US" sz="2800"/>
              <a:t> </a:t>
            </a:r>
          </a:p>
        </p:txBody>
      </p:sp>
      <p:graphicFrame>
        <p:nvGraphicFramePr>
          <p:cNvPr id="3584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581248"/>
              </p:ext>
            </p:extLst>
          </p:nvPr>
        </p:nvGraphicFramePr>
        <p:xfrm>
          <a:off x="2059190" y="1447800"/>
          <a:ext cx="884396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648675" imgH="4113788" progId="Word.Document.8">
                  <p:embed/>
                </p:oleObj>
              </mc:Choice>
              <mc:Fallback>
                <p:oleObj name="Document" r:id="rId2" imgW="9648675" imgH="4113788" progId="Word.Document.8">
                  <p:embed/>
                  <p:pic>
                    <p:nvPicPr>
                      <p:cNvPr id="35845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190" y="1447800"/>
                        <a:ext cx="8843963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4458595" y="5323227"/>
            <a:ext cx="6590405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buSzPct val="100000"/>
              <a:buFont typeface="Monotype Sorts"/>
              <a:buChar char="*"/>
            </a:pP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p</a:t>
            </a:r>
            <a:r>
              <a:rPr lang="en-US" b="1" dirty="0">
                <a:solidFill>
                  <a:schemeClr val="tx2"/>
                </a:solidFill>
                <a:latin typeface="Book Antiqua" pitchFamily="18" charset="0"/>
              </a:rPr>
              <a:t>: # </a:t>
            </a:r>
            <a:r>
              <a:rPr lang="en-US" b="1" dirty="0" err="1">
                <a:solidFill>
                  <a:schemeClr val="tx2"/>
                </a:solidFill>
                <a:latin typeface="Book Antiqua" pitchFamily="18" charset="0"/>
              </a:rPr>
              <a:t>num</a:t>
            </a:r>
            <a:r>
              <a:rPr lang="vi-VN" b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b="1" dirty="0">
                <a:solidFill>
                  <a:schemeClr val="tx2"/>
                </a:solidFill>
                <a:latin typeface="Book Antiqua" pitchFamily="18" charset="0"/>
              </a:rPr>
              <a:t>r de </a:t>
            </a:r>
            <a:r>
              <a:rPr lang="en-US" b="1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b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b="1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b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b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b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b="1" i="1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>
              <a:buSzPct val="100000"/>
              <a:buFont typeface="Monotype Sorts"/>
              <a:buChar char="*"/>
            </a:pPr>
            <a:r>
              <a:rPr lang="en-US" b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B=1,000 </a:t>
            </a:r>
            <a:r>
              <a:rPr lang="en-US" b="1" i="1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Book Antiqua" pitchFamily="18" charset="0"/>
              </a:rPr>
              <a:t>dimensiune</a:t>
            </a: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bloc=32 </a:t>
            </a:r>
            <a:r>
              <a:rPr lang="en-US" b="1" i="1" dirty="0" err="1">
                <a:solidFill>
                  <a:schemeClr val="tx2"/>
                </a:solidFill>
                <a:latin typeface="Book Antiqua" pitchFamily="18" charset="0"/>
              </a:rPr>
              <a:t>pt</a:t>
            </a: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Book Antiqua" pitchFamily="18" charset="0"/>
              </a:rPr>
              <a:t>sortare</a:t>
            </a:r>
            <a:endParaRPr lang="en-US" b="1" i="1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>
              <a:buSzPct val="100000"/>
              <a:buFont typeface="Monotype Sorts"/>
              <a:buChar char="*"/>
            </a:pP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p=100 </a:t>
            </a:r>
            <a:r>
              <a:rPr lang="en-US" b="1" i="1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b="1" i="1" dirty="0" err="1">
                <a:solidFill>
                  <a:schemeClr val="tx2"/>
                </a:solidFill>
                <a:latin typeface="Book Antiqua" pitchFamily="18" charset="0"/>
              </a:rPr>
              <a:t>valoare</a:t>
            </a: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Book Antiqua" pitchFamily="18" charset="0"/>
              </a:rPr>
              <a:t>mult</a:t>
            </a: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Book Antiqua" pitchFamily="18" charset="0"/>
              </a:rPr>
              <a:t>decât</a:t>
            </a:r>
            <a:r>
              <a:rPr lang="en-US" b="1" i="1" dirty="0">
                <a:solidFill>
                  <a:schemeClr val="tx2"/>
                </a:solidFill>
                <a:latin typeface="Book Antiqua" pitchFamily="18" charset="0"/>
              </a:rPr>
              <a:t> realist</a:t>
            </a:r>
            <a:r>
              <a:rPr lang="vi-VN" b="1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b="1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10898389" y="14478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13944" y="295501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/>
              <a:t>Sorting Records!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1080516"/>
            <a:ext cx="103886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dirty="0"/>
              <a:t>Sorting has become a blood sport!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Parallel sorting is the name of the game ...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Datamation</a:t>
            </a:r>
            <a:r>
              <a:rPr lang="en-US" dirty="0"/>
              <a:t>: Sort 1M records of size 100 bytes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Typical DBMS: 5 minutes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World record: 1 </a:t>
            </a:r>
            <a:r>
              <a:rPr lang="en-US" b="1" i="1" dirty="0"/>
              <a:t>second (</a:t>
            </a:r>
            <a:r>
              <a:rPr lang="en-US" dirty="0"/>
              <a:t>Deprecated</a:t>
            </a:r>
            <a:r>
              <a:rPr lang="en-US" b="1" i="1" dirty="0"/>
              <a:t>)</a:t>
            </a:r>
            <a:endParaRPr lang="en-US" dirty="0"/>
          </a:p>
          <a:p>
            <a:pPr marL="1790700" lvl="2" indent="-457200" eaLnBrk="1" hangingPunct="1"/>
            <a:r>
              <a:rPr lang="en-US" dirty="0"/>
              <a:t>DCOM, cluster of 16 dual 400MHz Pentium II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New benchmarks proposed (</a:t>
            </a:r>
            <a:r>
              <a:rPr lang="en-US" sz="1800" dirty="0"/>
              <a:t>http://sortbenchmark.org/</a:t>
            </a:r>
            <a:r>
              <a:rPr lang="en-US" dirty="0"/>
              <a:t>):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Minute Sort: How many can you sort in 1 minute? (typical DBMS: 10MB - ~100.000 records)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Penny Sort: How many can you sort for 1 penny? (current record: 334 GB)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72870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 err="1"/>
              <a:t>Sortare</a:t>
            </a:r>
            <a:r>
              <a:rPr lang="en-US" dirty="0"/>
              <a:t> extern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905000"/>
            <a:ext cx="10210800" cy="5334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Problem</a:t>
            </a:r>
            <a:r>
              <a:rPr lang="vi-VN" sz="2800" dirty="0"/>
              <a:t>ă</a:t>
            </a:r>
            <a:r>
              <a:rPr lang="en-US" sz="2800" dirty="0"/>
              <a:t>: </a:t>
            </a:r>
            <a:r>
              <a:rPr lang="en-US" sz="2800" dirty="0" err="1"/>
              <a:t>sortare</a:t>
            </a:r>
            <a:r>
              <a:rPr lang="en-US" sz="2800" dirty="0"/>
              <a:t> 1Tb de date </a:t>
            </a:r>
            <a:r>
              <a:rPr lang="en-US" sz="2800" dirty="0" err="1"/>
              <a:t>având</a:t>
            </a:r>
            <a:r>
              <a:rPr lang="en-US" sz="2800" dirty="0"/>
              <a:t> 1Gb de RAM.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Sortare</a:t>
            </a:r>
            <a:r>
              <a:rPr lang="en-US" sz="2800" dirty="0"/>
              <a:t> extern</a:t>
            </a:r>
            <a:r>
              <a:rPr lang="vi-VN" sz="2800" dirty="0"/>
              <a:t>ă</a:t>
            </a:r>
            <a:r>
              <a:rPr lang="en-US" sz="2800" dirty="0"/>
              <a:t>: </a:t>
            </a:r>
            <a:r>
              <a:rPr lang="en-US" sz="2800" dirty="0" err="1"/>
              <a:t>ordonarea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mulţimi</a:t>
            </a:r>
            <a:r>
              <a:rPr lang="en-US" sz="2800" dirty="0"/>
              <a:t> de date </a:t>
            </a:r>
            <a:r>
              <a:rPr lang="en-US" sz="2800" dirty="0" err="1"/>
              <a:t>ce</a:t>
            </a:r>
            <a:r>
              <a:rPr lang="en-US" sz="2800" dirty="0"/>
              <a:t> nu </a:t>
            </a:r>
            <a:r>
              <a:rPr lang="en-US" sz="2800" dirty="0" err="1"/>
              <a:t>încape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memoria</a:t>
            </a:r>
            <a:r>
              <a:rPr lang="en-US" sz="2800" dirty="0"/>
              <a:t> intern</a:t>
            </a:r>
            <a:r>
              <a:rPr lang="vi-VN" sz="2800" dirty="0"/>
              <a:t>ă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Sortarea</a:t>
            </a:r>
            <a:r>
              <a:rPr lang="en-US" sz="2800" dirty="0"/>
              <a:t> extern</a:t>
            </a:r>
            <a:r>
              <a:rPr lang="vi-VN" sz="2800" dirty="0"/>
              <a:t>ă </a:t>
            </a:r>
            <a:r>
              <a:rPr lang="en-US" sz="2800" dirty="0"/>
              <a:t>nu se </a:t>
            </a:r>
            <a:r>
              <a:rPr lang="en-US" sz="2800" dirty="0" err="1"/>
              <a:t>realizeaz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într</a:t>
            </a:r>
            <a:r>
              <a:rPr lang="en-US" sz="2800" dirty="0"/>
              <a:t>-un </a:t>
            </a:r>
            <a:r>
              <a:rPr lang="en-US" sz="2800" dirty="0" err="1"/>
              <a:t>singur</a:t>
            </a:r>
            <a:r>
              <a:rPr lang="en-US" sz="2800" dirty="0"/>
              <a:t> pas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572870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Sortare</a:t>
            </a:r>
            <a:r>
              <a:rPr lang="en-US" dirty="0"/>
              <a:t> extern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76400"/>
            <a:ext cx="10439400" cy="5181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Faze:</a:t>
            </a:r>
          </a:p>
          <a:p>
            <a:pPr marL="228600" indent="-228600" eaLnBrk="1" hangingPunct="1"/>
            <a:r>
              <a:rPr lang="en-US" dirty="0"/>
              <a:t>	</a:t>
            </a:r>
            <a:r>
              <a:rPr lang="en-US" sz="2800" dirty="0"/>
              <a:t>1. Se </a:t>
            </a:r>
            <a:r>
              <a:rPr lang="en-US" sz="2800" dirty="0" err="1"/>
              <a:t>împart</a:t>
            </a:r>
            <a:r>
              <a:rPr lang="en-US" sz="2800" dirty="0"/>
              <a:t> </a:t>
            </a:r>
            <a:r>
              <a:rPr lang="en-US" sz="2800" dirty="0" err="1"/>
              <a:t>datele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monotonii</a:t>
            </a:r>
            <a:r>
              <a:rPr lang="en-US" sz="2800" dirty="0"/>
              <a:t>.</a:t>
            </a:r>
          </a:p>
          <a:p>
            <a:pPr marL="228600" indent="-228600" eaLnBrk="1" hangingPunct="1"/>
            <a:r>
              <a:rPr lang="en-US" sz="2800" dirty="0"/>
              <a:t>	2. Se </a:t>
            </a:r>
            <a:r>
              <a:rPr lang="en-US" sz="2800" dirty="0" err="1"/>
              <a:t>interclaseaz</a:t>
            </a:r>
            <a:r>
              <a:rPr lang="vi-VN" sz="2800" dirty="0"/>
              <a:t>ă </a:t>
            </a:r>
            <a:r>
              <a:rPr lang="en-US" sz="2800" dirty="0" err="1"/>
              <a:t>monotoniile</a:t>
            </a:r>
            <a:r>
              <a:rPr lang="en-US" sz="2800" dirty="0"/>
              <a:t> </a:t>
            </a:r>
            <a:r>
              <a:rPr lang="en-US" sz="2800" dirty="0" err="1"/>
              <a:t>într</a:t>
            </a:r>
            <a:r>
              <a:rPr lang="en-US" sz="2800" dirty="0"/>
              <a:t>-un </a:t>
            </a:r>
            <a:r>
              <a:rPr lang="en-US" sz="2800" dirty="0" err="1"/>
              <a:t>singur</a:t>
            </a:r>
            <a:r>
              <a:rPr lang="en-US" sz="2800" dirty="0"/>
              <a:t> </a:t>
            </a:r>
            <a:r>
              <a:rPr lang="en-US" sz="2800" dirty="0" err="1"/>
              <a:t>şir</a:t>
            </a:r>
            <a:r>
              <a:rPr lang="en-US" sz="2800" dirty="0"/>
              <a:t> </a:t>
            </a:r>
            <a:r>
              <a:rPr lang="en-US" sz="2800" dirty="0" err="1"/>
              <a:t>complet</a:t>
            </a:r>
            <a:r>
              <a:rPr lang="en-US" sz="2800" dirty="0"/>
              <a:t> </a:t>
            </a:r>
            <a:r>
              <a:rPr lang="en-US" sz="2800" dirty="0" err="1"/>
              <a:t>sortat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45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572870"/>
            <a:ext cx="9982200" cy="646331"/>
          </a:xfrm>
        </p:spPr>
        <p:txBody>
          <a:bodyPr/>
          <a:lstStyle/>
          <a:p>
            <a:pPr eaLnBrk="1" hangingPunct="1"/>
            <a:r>
              <a:rPr lang="en-US" dirty="0" err="1"/>
              <a:t>Principii</a:t>
            </a:r>
            <a:r>
              <a:rPr lang="en-US" dirty="0"/>
              <a:t> </a:t>
            </a:r>
            <a:r>
              <a:rPr lang="en-US" dirty="0" err="1"/>
              <a:t>generale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514600"/>
            <a:ext cx="10172700" cy="4432300"/>
          </a:xfrm>
        </p:spPr>
        <p:txBody>
          <a:bodyPr/>
          <a:lstStyle/>
          <a:p>
            <a:pPr marL="228600" indent="-228600" eaLnBrk="1" hangingPunct="1">
              <a:buSzTx/>
              <a:buFont typeface="Wingdings" pitchFamily="2" charset="2"/>
              <a:buChar char="n"/>
            </a:pP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Monotoniile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vor</a:t>
            </a:r>
            <a:r>
              <a:rPr lang="en-US" sz="2600" dirty="0">
                <a:sym typeface="Symbol" pitchFamily="18" charset="2"/>
              </a:rPr>
              <a:t> fi </a:t>
            </a:r>
            <a:r>
              <a:rPr lang="en-US" sz="2600" dirty="0" err="1">
                <a:sym typeface="Symbol" pitchFamily="18" charset="2"/>
              </a:rPr>
              <a:t>cât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mai</a:t>
            </a:r>
            <a:r>
              <a:rPr lang="en-US" sz="2600" dirty="0">
                <a:sym typeface="Symbol" pitchFamily="18" charset="2"/>
              </a:rPr>
              <a:t> lungi </a:t>
            </a:r>
            <a:r>
              <a:rPr lang="en-US" sz="2600" dirty="0" err="1">
                <a:sym typeface="Symbol" pitchFamily="18" charset="2"/>
              </a:rPr>
              <a:t>posibil</a:t>
            </a:r>
            <a:r>
              <a:rPr lang="en-US" sz="2600" dirty="0">
                <a:sym typeface="Symbol" pitchFamily="18" charset="2"/>
              </a:rPr>
              <a:t>.</a:t>
            </a:r>
          </a:p>
          <a:p>
            <a:pPr marL="228600" indent="-228600" eaLnBrk="1" hangingPunct="1">
              <a:buSzTx/>
              <a:buFont typeface="Wingdings" pitchFamily="2" charset="2"/>
              <a:buChar char="n"/>
            </a:pPr>
            <a:endParaRPr lang="en-US" sz="2600" dirty="0">
              <a:sym typeface="Symbol" pitchFamily="18" charset="2"/>
            </a:endParaRPr>
          </a:p>
          <a:p>
            <a:pPr marL="228600" indent="-228600" eaLnBrk="1" hangingPunct="1">
              <a:buSzTx/>
              <a:buFont typeface="Wingdings" pitchFamily="2" charset="2"/>
              <a:buChar char="n"/>
            </a:pP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În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fiecare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fază</a:t>
            </a:r>
            <a:r>
              <a:rPr lang="en-US" sz="2600" dirty="0">
                <a:sym typeface="Symbol" pitchFamily="18" charset="2"/>
              </a:rPr>
              <a:t> se </a:t>
            </a:r>
            <a:r>
              <a:rPr lang="en-US" sz="2600" dirty="0" err="1">
                <a:sym typeface="Symbol" pitchFamily="18" charset="2"/>
              </a:rPr>
              <a:t>va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paraleliza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cât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mai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mult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posibil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citirea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datelor</a:t>
            </a:r>
            <a:r>
              <a:rPr lang="en-US" sz="2600" dirty="0">
                <a:sym typeface="Symbol" pitchFamily="18" charset="2"/>
              </a:rPr>
              <a:t> de </a:t>
            </a:r>
            <a:r>
              <a:rPr lang="en-US" sz="2600" dirty="0" err="1">
                <a:sym typeface="Symbol" pitchFamily="18" charset="2"/>
              </a:rPr>
              <a:t>intrare</a:t>
            </a:r>
            <a:r>
              <a:rPr lang="en-US" sz="2600" dirty="0">
                <a:sym typeface="Symbol" pitchFamily="18" charset="2"/>
              </a:rPr>
              <a:t>, </a:t>
            </a:r>
            <a:r>
              <a:rPr lang="en-US" sz="2600" dirty="0" err="1">
                <a:sym typeface="Symbol" pitchFamily="18" charset="2"/>
              </a:rPr>
              <a:t>procesarea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şi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salvarea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datelor</a:t>
            </a:r>
            <a:r>
              <a:rPr lang="en-US" sz="2600" dirty="0">
                <a:sym typeface="Symbol" pitchFamily="18" charset="2"/>
              </a:rPr>
              <a:t> </a:t>
            </a:r>
          </a:p>
          <a:p>
            <a:pPr marL="228600" indent="-228600" eaLnBrk="1" hangingPunct="1">
              <a:buSzTx/>
              <a:buFont typeface="Wingdings" pitchFamily="2" charset="2"/>
              <a:buChar char="n"/>
            </a:pPr>
            <a:endParaRPr lang="en-US" sz="2600" dirty="0">
              <a:sym typeface="Symbol" pitchFamily="18" charset="2"/>
            </a:endParaRPr>
          </a:p>
          <a:p>
            <a:pPr marL="228600" indent="-228600" eaLnBrk="1" hangingPunct="1">
              <a:buSzTx/>
              <a:buFont typeface="Wingdings" pitchFamily="2" charset="2"/>
              <a:buChar char="n"/>
            </a:pPr>
            <a:r>
              <a:rPr lang="en-US" sz="2600" dirty="0">
                <a:sym typeface="Symbol" pitchFamily="18" charset="2"/>
              </a:rPr>
              <a:t> Se </a:t>
            </a:r>
            <a:r>
              <a:rPr lang="en-US" sz="2600" dirty="0" err="1">
                <a:sym typeface="Symbol" pitchFamily="18" charset="2"/>
              </a:rPr>
              <a:t>utilizează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cât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mai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multă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memorie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internă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err="1">
                <a:sym typeface="Symbol" pitchFamily="18" charset="2"/>
              </a:rPr>
              <a:t>posibil</a:t>
            </a:r>
            <a:endParaRPr lang="en-US" sz="2600" dirty="0">
              <a:sym typeface="Symbol" pitchFamily="18" charset="2"/>
            </a:endParaRPr>
          </a:p>
          <a:p>
            <a:pPr marL="749300" lvl="1" indent="-177800" eaLnBrk="1" hangingPunct="1">
              <a:buSzTx/>
            </a:pPr>
            <a:endParaRPr lang="en-US" sz="26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572870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interclasarea</a:t>
            </a:r>
            <a:r>
              <a:rPr lang="en-US" dirty="0"/>
              <a:t> a </a:t>
            </a:r>
            <a:r>
              <a:rPr lang="en-US" dirty="0" err="1"/>
              <a:t>dou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şiruri</a:t>
            </a:r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502536"/>
            <a:ext cx="10091738" cy="22098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>
                <a:cs typeface="Times New Roman" pitchFamily="18" charset="0"/>
              </a:rPr>
              <a:t>Necesit</a:t>
            </a:r>
            <a:r>
              <a:rPr lang="vi-VN" sz="2400" dirty="0">
                <a:cs typeface="Times New Roman" pitchFamily="18" charset="0"/>
              </a:rPr>
              <a:t>ă</a:t>
            </a:r>
            <a:r>
              <a:rPr lang="en-US" sz="2400" dirty="0">
                <a:cs typeface="Times New Roman" pitchFamily="18" charset="0"/>
              </a:rPr>
              <a:t> exact 3 </a:t>
            </a:r>
            <a:r>
              <a:rPr lang="en-US" sz="2400" dirty="0" err="1">
                <a:cs typeface="Times New Roman" pitchFamily="18" charset="0"/>
              </a:rPr>
              <a:t>pagini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vi-VN" sz="2400" dirty="0"/>
              <a:t>î</a:t>
            </a:r>
            <a:r>
              <a:rPr lang="en-US" sz="2400" dirty="0">
                <a:cs typeface="Times New Roman" pitchFamily="18" charset="0"/>
              </a:rPr>
              <a:t>n </a:t>
            </a:r>
            <a:r>
              <a:rPr lang="en-US" sz="2400" i="1" dirty="0">
                <a:cs typeface="Times New Roman" pitchFamily="18" charset="0"/>
              </a:rPr>
              <a:t>buffer</a:t>
            </a:r>
            <a:endParaRPr lang="en-US" sz="2400" dirty="0">
              <a:cs typeface="Times New Roman" pitchFamily="18" charset="0"/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/>
              <a:t>Pas 0: </a:t>
            </a:r>
            <a:r>
              <a:rPr lang="en-US" sz="2400" dirty="0" err="1"/>
              <a:t>citeşte</a:t>
            </a:r>
            <a:r>
              <a:rPr lang="en-US" sz="2400" dirty="0"/>
              <a:t> o </a:t>
            </a:r>
            <a:r>
              <a:rPr lang="en-US" sz="2400" dirty="0" err="1"/>
              <a:t>pagin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dirty="0" err="1"/>
              <a:t>sorteaz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dirty="0" err="1"/>
              <a:t>salveaz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pagina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se </a:t>
            </a:r>
            <a:r>
              <a:rPr lang="en-US" sz="2400" dirty="0" err="1"/>
              <a:t>foloseşte</a:t>
            </a:r>
            <a:r>
              <a:rPr lang="en-US" sz="2400" dirty="0"/>
              <a:t> o </a:t>
            </a:r>
            <a:r>
              <a:rPr lang="en-US" sz="2400" dirty="0" err="1"/>
              <a:t>singur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pagin</a:t>
            </a:r>
            <a:r>
              <a:rPr lang="vi-VN" sz="2400" dirty="0"/>
              <a:t>ă</a:t>
            </a:r>
            <a:r>
              <a:rPr lang="en-US" sz="2400" dirty="0"/>
              <a:t> din </a:t>
            </a:r>
            <a:r>
              <a:rPr lang="en-US" sz="2400" i="1" dirty="0"/>
              <a:t>buffer</a:t>
            </a: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Paşi</a:t>
            </a:r>
            <a:r>
              <a:rPr lang="en-US" sz="2400" dirty="0"/>
              <a:t> 1, 2, …, </a:t>
            </a:r>
            <a:r>
              <a:rPr lang="en-US" sz="2400" dirty="0" err="1"/>
              <a:t>etc</a:t>
            </a:r>
            <a:r>
              <a:rPr lang="en-US" sz="24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se </a:t>
            </a:r>
            <a:r>
              <a:rPr lang="en-US" sz="2400" dirty="0" err="1"/>
              <a:t>folosesc</a:t>
            </a:r>
            <a:r>
              <a:rPr lang="en-US" sz="2400" dirty="0"/>
              <a:t> 3 </a:t>
            </a:r>
            <a:r>
              <a:rPr lang="en-US" sz="2400" dirty="0" err="1"/>
              <a:t>pagini</a:t>
            </a:r>
            <a:r>
              <a:rPr lang="en-US" sz="2400" dirty="0"/>
              <a:t>:</a:t>
            </a:r>
          </a:p>
        </p:txBody>
      </p:sp>
      <p:sp>
        <p:nvSpPr>
          <p:cNvPr id="7173" name="Freeform 4"/>
          <p:cNvSpPr>
            <a:spLocks/>
          </p:cNvSpPr>
          <p:nvPr/>
        </p:nvSpPr>
        <p:spPr bwMode="auto">
          <a:xfrm>
            <a:off x="8742362" y="4290185"/>
            <a:ext cx="1316038" cy="220663"/>
          </a:xfrm>
          <a:custGeom>
            <a:avLst/>
            <a:gdLst>
              <a:gd name="T0" fmla="*/ 2147483647 w 829"/>
              <a:gd name="T1" fmla="*/ 2147483647 h 139"/>
              <a:gd name="T2" fmla="*/ 2147483647 w 829"/>
              <a:gd name="T3" fmla="*/ 2147483647 h 139"/>
              <a:gd name="T4" fmla="*/ 2147483647 w 829"/>
              <a:gd name="T5" fmla="*/ 2147483647 h 139"/>
              <a:gd name="T6" fmla="*/ 2147483647 w 829"/>
              <a:gd name="T7" fmla="*/ 0 h 139"/>
              <a:gd name="T8" fmla="*/ 2147483647 w 829"/>
              <a:gd name="T9" fmla="*/ 2147483647 h 139"/>
              <a:gd name="T10" fmla="*/ 2147483647 w 829"/>
              <a:gd name="T11" fmla="*/ 2147483647 h 139"/>
              <a:gd name="T12" fmla="*/ 0 w 829"/>
              <a:gd name="T13" fmla="*/ 2147483647 h 139"/>
              <a:gd name="T14" fmla="*/ 2147483647 w 829"/>
              <a:gd name="T15" fmla="*/ 2147483647 h 139"/>
              <a:gd name="T16" fmla="*/ 2147483647 w 829"/>
              <a:gd name="T17" fmla="*/ 2147483647 h 139"/>
              <a:gd name="T18" fmla="*/ 2147483647 w 829"/>
              <a:gd name="T19" fmla="*/ 2147483647 h 139"/>
              <a:gd name="T20" fmla="*/ 2147483647 w 829"/>
              <a:gd name="T21" fmla="*/ 2147483647 h 139"/>
              <a:gd name="T22" fmla="*/ 2147483647 w 829"/>
              <a:gd name="T23" fmla="*/ 2147483647 h 139"/>
              <a:gd name="T24" fmla="*/ 2147483647 w 829"/>
              <a:gd name="T25" fmla="*/ 2147483647 h 1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29" h="139">
                <a:moveTo>
                  <a:pt x="828" y="70"/>
                </a:moveTo>
                <a:lnTo>
                  <a:pt x="796" y="42"/>
                </a:lnTo>
                <a:lnTo>
                  <a:pt x="707" y="21"/>
                </a:lnTo>
                <a:lnTo>
                  <a:pt x="414" y="0"/>
                </a:lnTo>
                <a:lnTo>
                  <a:pt x="122" y="21"/>
                </a:lnTo>
                <a:lnTo>
                  <a:pt x="33" y="42"/>
                </a:lnTo>
                <a:lnTo>
                  <a:pt x="0" y="70"/>
                </a:lnTo>
                <a:lnTo>
                  <a:pt x="33" y="97"/>
                </a:lnTo>
                <a:lnTo>
                  <a:pt x="122" y="118"/>
                </a:lnTo>
                <a:lnTo>
                  <a:pt x="414" y="138"/>
                </a:lnTo>
                <a:lnTo>
                  <a:pt x="707" y="118"/>
                </a:lnTo>
                <a:lnTo>
                  <a:pt x="796" y="97"/>
                </a:lnTo>
                <a:lnTo>
                  <a:pt x="828" y="7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Freeform 5"/>
          <p:cNvSpPr>
            <a:spLocks/>
          </p:cNvSpPr>
          <p:nvPr/>
        </p:nvSpPr>
        <p:spPr bwMode="auto">
          <a:xfrm>
            <a:off x="3397250" y="4687060"/>
            <a:ext cx="1039812" cy="150813"/>
          </a:xfrm>
          <a:custGeom>
            <a:avLst/>
            <a:gdLst>
              <a:gd name="T0" fmla="*/ 0 w 655"/>
              <a:gd name="T1" fmla="*/ 2147483647 h 95"/>
              <a:gd name="T2" fmla="*/ 0 w 655"/>
              <a:gd name="T3" fmla="*/ 0 h 95"/>
              <a:gd name="T4" fmla="*/ 2147483647 w 655"/>
              <a:gd name="T5" fmla="*/ 0 h 95"/>
              <a:gd name="T6" fmla="*/ 2147483647 w 655"/>
              <a:gd name="T7" fmla="*/ 2147483647 h 95"/>
              <a:gd name="T8" fmla="*/ 0 w 655"/>
              <a:gd name="T9" fmla="*/ 2147483647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6"/>
          <p:cNvSpPr>
            <a:spLocks/>
          </p:cNvSpPr>
          <p:nvPr/>
        </p:nvSpPr>
        <p:spPr bwMode="auto">
          <a:xfrm>
            <a:off x="3397251" y="5434772"/>
            <a:ext cx="1068387" cy="138112"/>
          </a:xfrm>
          <a:custGeom>
            <a:avLst/>
            <a:gdLst>
              <a:gd name="T0" fmla="*/ 0 w 673"/>
              <a:gd name="T1" fmla="*/ 2147483647 h 87"/>
              <a:gd name="T2" fmla="*/ 0 w 673"/>
              <a:gd name="T3" fmla="*/ 0 h 87"/>
              <a:gd name="T4" fmla="*/ 2147483647 w 673"/>
              <a:gd name="T5" fmla="*/ 0 h 87"/>
              <a:gd name="T6" fmla="*/ 2147483647 w 673"/>
              <a:gd name="T7" fmla="*/ 2147483647 h 87"/>
              <a:gd name="T8" fmla="*/ 0 w 673"/>
              <a:gd name="T9" fmla="*/ 2147483647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3" h="87">
                <a:moveTo>
                  <a:pt x="0" y="86"/>
                </a:moveTo>
                <a:lnTo>
                  <a:pt x="0" y="0"/>
                </a:lnTo>
                <a:lnTo>
                  <a:pt x="672" y="0"/>
                </a:lnTo>
                <a:lnTo>
                  <a:pt x="672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7"/>
          <p:cNvSpPr>
            <a:spLocks/>
          </p:cNvSpPr>
          <p:nvPr/>
        </p:nvSpPr>
        <p:spPr bwMode="auto">
          <a:xfrm>
            <a:off x="3259137" y="4318760"/>
            <a:ext cx="1314450" cy="219075"/>
          </a:xfrm>
          <a:custGeom>
            <a:avLst/>
            <a:gdLst>
              <a:gd name="T0" fmla="*/ 2147483647 w 828"/>
              <a:gd name="T1" fmla="*/ 2147483647 h 138"/>
              <a:gd name="T2" fmla="*/ 2147483647 w 828"/>
              <a:gd name="T3" fmla="*/ 2147483647 h 138"/>
              <a:gd name="T4" fmla="*/ 2147483647 w 828"/>
              <a:gd name="T5" fmla="*/ 2147483647 h 138"/>
              <a:gd name="T6" fmla="*/ 2147483647 w 828"/>
              <a:gd name="T7" fmla="*/ 0 h 138"/>
              <a:gd name="T8" fmla="*/ 2147483647 w 828"/>
              <a:gd name="T9" fmla="*/ 2147483647 h 138"/>
              <a:gd name="T10" fmla="*/ 2147483647 w 828"/>
              <a:gd name="T11" fmla="*/ 2147483647 h 138"/>
              <a:gd name="T12" fmla="*/ 0 w 828"/>
              <a:gd name="T13" fmla="*/ 2147483647 h 138"/>
              <a:gd name="T14" fmla="*/ 2147483647 w 828"/>
              <a:gd name="T15" fmla="*/ 2147483647 h 138"/>
              <a:gd name="T16" fmla="*/ 2147483647 w 828"/>
              <a:gd name="T17" fmla="*/ 2147483647 h 138"/>
              <a:gd name="T18" fmla="*/ 2147483647 w 828"/>
              <a:gd name="T19" fmla="*/ 2147483647 h 138"/>
              <a:gd name="T20" fmla="*/ 2147483647 w 828"/>
              <a:gd name="T21" fmla="*/ 2147483647 h 138"/>
              <a:gd name="T22" fmla="*/ 2147483647 w 828"/>
              <a:gd name="T23" fmla="*/ 2147483647 h 138"/>
              <a:gd name="T24" fmla="*/ 2147483647 w 828"/>
              <a:gd name="T25" fmla="*/ 2147483647 h 1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28" h="138">
                <a:moveTo>
                  <a:pt x="827" y="69"/>
                </a:moveTo>
                <a:lnTo>
                  <a:pt x="795" y="42"/>
                </a:lnTo>
                <a:lnTo>
                  <a:pt x="706" y="20"/>
                </a:lnTo>
                <a:lnTo>
                  <a:pt x="414" y="0"/>
                </a:lnTo>
                <a:lnTo>
                  <a:pt x="121" y="20"/>
                </a:lnTo>
                <a:lnTo>
                  <a:pt x="32" y="42"/>
                </a:lnTo>
                <a:lnTo>
                  <a:pt x="0" y="69"/>
                </a:lnTo>
                <a:lnTo>
                  <a:pt x="32" y="95"/>
                </a:lnTo>
                <a:lnTo>
                  <a:pt x="121" y="117"/>
                </a:lnTo>
                <a:lnTo>
                  <a:pt x="414" y="137"/>
                </a:lnTo>
                <a:lnTo>
                  <a:pt x="706" y="117"/>
                </a:lnTo>
                <a:lnTo>
                  <a:pt x="795" y="95"/>
                </a:lnTo>
                <a:lnTo>
                  <a:pt x="827" y="69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5286375" y="5833234"/>
            <a:ext cx="2717800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800" b="1" dirty="0" err="1">
                <a:solidFill>
                  <a:schemeClr val="tx2"/>
                </a:solidFill>
                <a:latin typeface="Bookman Old Style" pitchFamily="18" charset="0"/>
              </a:rPr>
              <a:t>Memorie</a:t>
            </a:r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 intern</a:t>
            </a:r>
            <a:r>
              <a:rPr lang="vi-VN" sz="1800" b="1" dirty="0">
                <a:solidFill>
                  <a:schemeClr val="tx2"/>
                </a:solidFill>
                <a:latin typeface="Bookman Old Style" pitchFamily="18" charset="0"/>
              </a:rPr>
              <a:t>ă</a:t>
            </a:r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 </a:t>
            </a:r>
            <a:r>
              <a:rPr lang="en-US" sz="1800" b="1" i="1" dirty="0">
                <a:solidFill>
                  <a:schemeClr val="tx2"/>
                </a:solidFill>
                <a:latin typeface="Bookman Old Style" pitchFamily="18" charset="0"/>
              </a:rPr>
              <a:t>buffer</a:t>
            </a:r>
          </a:p>
        </p:txBody>
      </p:sp>
      <p:sp>
        <p:nvSpPr>
          <p:cNvPr id="7178" name="Freeform 9"/>
          <p:cNvSpPr>
            <a:spLocks/>
          </p:cNvSpPr>
          <p:nvPr/>
        </p:nvSpPr>
        <p:spPr bwMode="auto">
          <a:xfrm>
            <a:off x="8877301" y="4920422"/>
            <a:ext cx="1055687" cy="138112"/>
          </a:xfrm>
          <a:custGeom>
            <a:avLst/>
            <a:gdLst>
              <a:gd name="T0" fmla="*/ 0 w 665"/>
              <a:gd name="T1" fmla="*/ 2147483647 h 87"/>
              <a:gd name="T2" fmla="*/ 0 w 665"/>
              <a:gd name="T3" fmla="*/ 0 h 87"/>
              <a:gd name="T4" fmla="*/ 2147483647 w 665"/>
              <a:gd name="T5" fmla="*/ 0 h 87"/>
              <a:gd name="T6" fmla="*/ 2147483647 w 665"/>
              <a:gd name="T7" fmla="*/ 2147483647 h 87"/>
              <a:gd name="T8" fmla="*/ 0 w 665"/>
              <a:gd name="T9" fmla="*/ 2147483647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10"/>
          <p:cNvSpPr>
            <a:spLocks/>
          </p:cNvSpPr>
          <p:nvPr/>
        </p:nvSpPr>
        <p:spPr bwMode="auto">
          <a:xfrm>
            <a:off x="8878887" y="5152197"/>
            <a:ext cx="1055688" cy="125412"/>
          </a:xfrm>
          <a:custGeom>
            <a:avLst/>
            <a:gdLst>
              <a:gd name="T0" fmla="*/ 0 w 665"/>
              <a:gd name="T1" fmla="*/ 2147483647 h 79"/>
              <a:gd name="T2" fmla="*/ 0 w 665"/>
              <a:gd name="T3" fmla="*/ 0 h 79"/>
              <a:gd name="T4" fmla="*/ 2147483647 w 665"/>
              <a:gd name="T5" fmla="*/ 0 h 79"/>
              <a:gd name="T6" fmla="*/ 2147483647 w 665"/>
              <a:gd name="T7" fmla="*/ 2147483647 h 79"/>
              <a:gd name="T8" fmla="*/ 0 w 665"/>
              <a:gd name="T9" fmla="*/ 2147483647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5" h="79">
                <a:moveTo>
                  <a:pt x="0" y="78"/>
                </a:moveTo>
                <a:lnTo>
                  <a:pt x="0" y="0"/>
                </a:lnTo>
                <a:lnTo>
                  <a:pt x="664" y="0"/>
                </a:lnTo>
                <a:lnTo>
                  <a:pt x="664" y="78"/>
                </a:lnTo>
                <a:lnTo>
                  <a:pt x="0" y="78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11"/>
          <p:cNvSpPr>
            <a:spLocks/>
          </p:cNvSpPr>
          <p:nvPr/>
        </p:nvSpPr>
        <p:spPr bwMode="auto">
          <a:xfrm>
            <a:off x="5407026" y="4480684"/>
            <a:ext cx="1127125" cy="444500"/>
          </a:xfrm>
          <a:custGeom>
            <a:avLst/>
            <a:gdLst>
              <a:gd name="T0" fmla="*/ 0 w 710"/>
              <a:gd name="T1" fmla="*/ 2147483647 h 280"/>
              <a:gd name="T2" fmla="*/ 0 w 710"/>
              <a:gd name="T3" fmla="*/ 0 h 280"/>
              <a:gd name="T4" fmla="*/ 2147483647 w 710"/>
              <a:gd name="T5" fmla="*/ 0 h 280"/>
              <a:gd name="T6" fmla="*/ 2147483647 w 710"/>
              <a:gd name="T7" fmla="*/ 2147483647 h 280"/>
              <a:gd name="T8" fmla="*/ 0 w 710"/>
              <a:gd name="T9" fmla="*/ 2147483647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12"/>
          <p:cNvSpPr>
            <a:spLocks/>
          </p:cNvSpPr>
          <p:nvPr/>
        </p:nvSpPr>
        <p:spPr bwMode="auto">
          <a:xfrm>
            <a:off x="7159625" y="4909310"/>
            <a:ext cx="1001712" cy="360363"/>
          </a:xfrm>
          <a:custGeom>
            <a:avLst/>
            <a:gdLst>
              <a:gd name="T0" fmla="*/ 0 w 631"/>
              <a:gd name="T1" fmla="*/ 2147483647 h 227"/>
              <a:gd name="T2" fmla="*/ 0 w 631"/>
              <a:gd name="T3" fmla="*/ 0 h 227"/>
              <a:gd name="T4" fmla="*/ 2147483647 w 631"/>
              <a:gd name="T5" fmla="*/ 0 h 227"/>
              <a:gd name="T6" fmla="*/ 2147483647 w 631"/>
              <a:gd name="T7" fmla="*/ 2147483647 h 227"/>
              <a:gd name="T8" fmla="*/ 0 w 631"/>
              <a:gd name="T9" fmla="*/ 2147483647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1" h="227">
                <a:moveTo>
                  <a:pt x="0" y="226"/>
                </a:moveTo>
                <a:lnTo>
                  <a:pt x="0" y="0"/>
                </a:lnTo>
                <a:lnTo>
                  <a:pt x="630" y="0"/>
                </a:lnTo>
                <a:lnTo>
                  <a:pt x="630" y="226"/>
                </a:lnTo>
                <a:lnTo>
                  <a:pt x="0" y="226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13"/>
          <p:cNvSpPr>
            <a:spLocks/>
          </p:cNvSpPr>
          <p:nvPr/>
        </p:nvSpPr>
        <p:spPr bwMode="auto">
          <a:xfrm>
            <a:off x="5418138" y="5276023"/>
            <a:ext cx="1127125" cy="446087"/>
          </a:xfrm>
          <a:custGeom>
            <a:avLst/>
            <a:gdLst>
              <a:gd name="T0" fmla="*/ 0 w 710"/>
              <a:gd name="T1" fmla="*/ 2147483647 h 281"/>
              <a:gd name="T2" fmla="*/ 0 w 710"/>
              <a:gd name="T3" fmla="*/ 0 h 281"/>
              <a:gd name="T4" fmla="*/ 2147483647 w 710"/>
              <a:gd name="T5" fmla="*/ 0 h 281"/>
              <a:gd name="T6" fmla="*/ 2147483647 w 710"/>
              <a:gd name="T7" fmla="*/ 2147483647 h 281"/>
              <a:gd name="T8" fmla="*/ 0 w 710"/>
              <a:gd name="T9" fmla="*/ 2147483647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0" h="281">
                <a:moveTo>
                  <a:pt x="0" y="280"/>
                </a:moveTo>
                <a:lnTo>
                  <a:pt x="0" y="0"/>
                </a:lnTo>
                <a:lnTo>
                  <a:pt x="709" y="0"/>
                </a:lnTo>
                <a:lnTo>
                  <a:pt x="709" y="280"/>
                </a:lnTo>
                <a:lnTo>
                  <a:pt x="0" y="280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14"/>
          <p:cNvSpPr>
            <a:spLocks/>
          </p:cNvSpPr>
          <p:nvPr/>
        </p:nvSpPr>
        <p:spPr bwMode="auto">
          <a:xfrm>
            <a:off x="4902200" y="4115560"/>
            <a:ext cx="3433762" cy="2055813"/>
          </a:xfrm>
          <a:custGeom>
            <a:avLst/>
            <a:gdLst>
              <a:gd name="T0" fmla="*/ 0 w 2163"/>
              <a:gd name="T1" fmla="*/ 2147483647 h 1295"/>
              <a:gd name="T2" fmla="*/ 0 w 2163"/>
              <a:gd name="T3" fmla="*/ 0 h 1295"/>
              <a:gd name="T4" fmla="*/ 2147483647 w 2163"/>
              <a:gd name="T5" fmla="*/ 0 h 1295"/>
              <a:gd name="T6" fmla="*/ 2147483647 w 2163"/>
              <a:gd name="T7" fmla="*/ 2147483647 h 1295"/>
              <a:gd name="T8" fmla="*/ 0 w 2163"/>
              <a:gd name="T9" fmla="*/ 2147483647 h 1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Rectangle 15"/>
          <p:cNvSpPr>
            <a:spLocks noChangeArrowheads="1"/>
          </p:cNvSpPr>
          <p:nvPr/>
        </p:nvSpPr>
        <p:spPr bwMode="auto">
          <a:xfrm>
            <a:off x="5472112" y="4541010"/>
            <a:ext cx="105638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folHlink"/>
                </a:solidFill>
                <a:latin typeface="Bookman Old Style" pitchFamily="18" charset="0"/>
              </a:rPr>
              <a:t>INPUT 1</a:t>
            </a:r>
          </a:p>
        </p:txBody>
      </p:sp>
      <p:sp>
        <p:nvSpPr>
          <p:cNvPr id="7185" name="Rectangle 16"/>
          <p:cNvSpPr>
            <a:spLocks noChangeArrowheads="1"/>
          </p:cNvSpPr>
          <p:nvPr/>
        </p:nvSpPr>
        <p:spPr bwMode="auto">
          <a:xfrm>
            <a:off x="5487987" y="5337935"/>
            <a:ext cx="105638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folHlink"/>
                </a:solidFill>
                <a:latin typeface="Bookman Old Style" pitchFamily="18" charset="0"/>
              </a:rPr>
              <a:t>INPUT 2</a:t>
            </a:r>
          </a:p>
        </p:txBody>
      </p:sp>
      <p:sp>
        <p:nvSpPr>
          <p:cNvPr id="7186" name="Rectangle 17"/>
          <p:cNvSpPr>
            <a:spLocks noChangeArrowheads="1"/>
          </p:cNvSpPr>
          <p:nvPr/>
        </p:nvSpPr>
        <p:spPr bwMode="auto">
          <a:xfrm>
            <a:off x="7108825" y="4920423"/>
            <a:ext cx="107561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folHlink"/>
                </a:solidFill>
                <a:latin typeface="Bookman Old Style" pitchFamily="18" charset="0"/>
              </a:rPr>
              <a:t>OUTPUT</a:t>
            </a:r>
          </a:p>
        </p:txBody>
      </p:sp>
      <p:sp>
        <p:nvSpPr>
          <p:cNvPr id="7187" name="Rectangle 18"/>
          <p:cNvSpPr>
            <a:spLocks noChangeArrowheads="1"/>
          </p:cNvSpPr>
          <p:nvPr/>
        </p:nvSpPr>
        <p:spPr bwMode="auto">
          <a:xfrm>
            <a:off x="9118600" y="5869748"/>
            <a:ext cx="7112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Disc</a:t>
            </a:r>
          </a:p>
        </p:txBody>
      </p:sp>
      <p:sp>
        <p:nvSpPr>
          <p:cNvPr id="7188" name="Rectangle 19"/>
          <p:cNvSpPr>
            <a:spLocks noChangeArrowheads="1"/>
          </p:cNvSpPr>
          <p:nvPr/>
        </p:nvSpPr>
        <p:spPr bwMode="auto">
          <a:xfrm>
            <a:off x="3567112" y="5896734"/>
            <a:ext cx="711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Disc</a:t>
            </a:r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3273425" y="4418772"/>
            <a:ext cx="0" cy="1219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21"/>
          <p:cNvSpPr>
            <a:spLocks noChangeShapeType="1"/>
          </p:cNvSpPr>
          <p:nvPr/>
        </p:nvSpPr>
        <p:spPr bwMode="auto">
          <a:xfrm>
            <a:off x="4568825" y="4418772"/>
            <a:ext cx="0" cy="1219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91" name="Group 22"/>
          <p:cNvGrpSpPr>
            <a:grpSpLocks/>
          </p:cNvGrpSpPr>
          <p:nvPr/>
        </p:nvGrpSpPr>
        <p:grpSpPr bwMode="auto">
          <a:xfrm>
            <a:off x="3276601" y="5637972"/>
            <a:ext cx="1292225" cy="152400"/>
            <a:chOff x="962" y="3456"/>
            <a:chExt cx="814" cy="96"/>
          </a:xfrm>
        </p:grpSpPr>
        <p:sp>
          <p:nvSpPr>
            <p:cNvPr id="7202" name="Arc 23"/>
            <p:cNvSpPr>
              <a:spLocks/>
            </p:cNvSpPr>
            <p:nvPr/>
          </p:nvSpPr>
          <p:spPr bwMode="auto">
            <a:xfrm>
              <a:off x="962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Arc 24"/>
            <p:cNvSpPr>
              <a:spLocks/>
            </p:cNvSpPr>
            <p:nvPr/>
          </p:nvSpPr>
          <p:spPr bwMode="auto">
            <a:xfrm>
              <a:off x="1344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2" name="Group 25"/>
          <p:cNvGrpSpPr>
            <a:grpSpLocks/>
          </p:cNvGrpSpPr>
          <p:nvPr/>
        </p:nvGrpSpPr>
        <p:grpSpPr bwMode="auto">
          <a:xfrm>
            <a:off x="8764587" y="5637972"/>
            <a:ext cx="1290638" cy="152400"/>
            <a:chOff x="4419" y="3456"/>
            <a:chExt cx="813" cy="96"/>
          </a:xfrm>
        </p:grpSpPr>
        <p:sp>
          <p:nvSpPr>
            <p:cNvPr id="7200" name="Arc 26"/>
            <p:cNvSpPr>
              <a:spLocks/>
            </p:cNvSpPr>
            <p:nvPr/>
          </p:nvSpPr>
          <p:spPr bwMode="auto">
            <a:xfrm>
              <a:off x="4419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Arc 27"/>
            <p:cNvSpPr>
              <a:spLocks/>
            </p:cNvSpPr>
            <p:nvPr/>
          </p:nvSpPr>
          <p:spPr bwMode="auto">
            <a:xfrm>
              <a:off x="4800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3" name="Line 28"/>
          <p:cNvSpPr>
            <a:spLocks noChangeShapeType="1"/>
          </p:cNvSpPr>
          <p:nvPr/>
        </p:nvSpPr>
        <p:spPr bwMode="auto">
          <a:xfrm>
            <a:off x="8759825" y="4418772"/>
            <a:ext cx="0" cy="1219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29"/>
          <p:cNvSpPr>
            <a:spLocks noChangeShapeType="1"/>
          </p:cNvSpPr>
          <p:nvPr/>
        </p:nvSpPr>
        <p:spPr bwMode="auto">
          <a:xfrm>
            <a:off x="10055225" y="4418772"/>
            <a:ext cx="0" cy="1219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30"/>
          <p:cNvSpPr>
            <a:spLocks noChangeShapeType="1"/>
          </p:cNvSpPr>
          <p:nvPr/>
        </p:nvSpPr>
        <p:spPr bwMode="auto">
          <a:xfrm>
            <a:off x="4425950" y="4742622"/>
            <a:ext cx="990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31"/>
          <p:cNvSpPr>
            <a:spLocks noChangeShapeType="1"/>
          </p:cNvSpPr>
          <p:nvPr/>
        </p:nvSpPr>
        <p:spPr bwMode="auto">
          <a:xfrm>
            <a:off x="4445000" y="5495097"/>
            <a:ext cx="990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32"/>
          <p:cNvSpPr>
            <a:spLocks noChangeShapeType="1"/>
          </p:cNvSpPr>
          <p:nvPr/>
        </p:nvSpPr>
        <p:spPr bwMode="auto">
          <a:xfrm>
            <a:off x="6550025" y="4647372"/>
            <a:ext cx="6096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33"/>
          <p:cNvSpPr>
            <a:spLocks noChangeShapeType="1"/>
          </p:cNvSpPr>
          <p:nvPr/>
        </p:nvSpPr>
        <p:spPr bwMode="auto">
          <a:xfrm flipV="1">
            <a:off x="6550025" y="5180772"/>
            <a:ext cx="6096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34"/>
          <p:cNvSpPr>
            <a:spLocks noChangeShapeType="1"/>
          </p:cNvSpPr>
          <p:nvPr/>
        </p:nvSpPr>
        <p:spPr bwMode="auto">
          <a:xfrm>
            <a:off x="8150225" y="5104572"/>
            <a:ext cx="609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1" y="228601"/>
            <a:ext cx="10291468" cy="646331"/>
          </a:xfrm>
        </p:spPr>
        <p:txBody>
          <a:bodyPr/>
          <a:lstStyle/>
          <a:p>
            <a:pPr eaLnBrk="1" hangingPunct="1"/>
            <a:r>
              <a:rPr lang="en-US" dirty="0" err="1"/>
              <a:t>Detalierea</a:t>
            </a:r>
            <a:r>
              <a:rPr lang="en-US" dirty="0"/>
              <a:t> </a:t>
            </a:r>
            <a:r>
              <a:rPr lang="en-US" dirty="0" err="1"/>
              <a:t>interclas</a:t>
            </a:r>
            <a:r>
              <a:rPr lang="vi-VN" dirty="0"/>
              <a:t>ă</a:t>
            </a:r>
            <a:r>
              <a:rPr lang="en-US" dirty="0" err="1"/>
              <a:t>rii</a:t>
            </a:r>
            <a:endParaRPr lang="en-US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1" y="1820862"/>
            <a:ext cx="5195886" cy="4491037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cs typeface="Times New Roman" pitchFamily="18" charset="0"/>
              </a:rPr>
              <a:t> La </a:t>
            </a:r>
            <a:r>
              <a:rPr lang="en-US" sz="2400" dirty="0" err="1">
                <a:cs typeface="Times New Roman" pitchFamily="18" charset="0"/>
              </a:rPr>
              <a:t>fiecare</a:t>
            </a:r>
            <a:r>
              <a:rPr lang="en-US" sz="2400" dirty="0">
                <a:cs typeface="Times New Roman" pitchFamily="18" charset="0"/>
              </a:rPr>
              <a:t> pas se </a:t>
            </a:r>
            <a:r>
              <a:rPr lang="en-US" sz="2400" dirty="0" err="1">
                <a:cs typeface="Times New Roman" pitchFamily="18" charset="0"/>
              </a:rPr>
              <a:t>citeşte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şi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scrie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fiecare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pagin</a:t>
            </a:r>
            <a:r>
              <a:rPr lang="vi-VN" sz="2400" dirty="0"/>
              <a:t>ă</a:t>
            </a: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N </a:t>
            </a:r>
            <a:r>
              <a:rPr lang="en-US" sz="2400" dirty="0" err="1"/>
              <a:t>pagini</a:t>
            </a:r>
            <a:r>
              <a:rPr lang="en-US" sz="2400" dirty="0"/>
              <a:t> de </a:t>
            </a:r>
            <a:r>
              <a:rPr lang="en-US" sz="2400" dirty="0" err="1"/>
              <a:t>sortat</a:t>
            </a:r>
            <a:r>
              <a:rPr lang="en-US" sz="2400" dirty="0"/>
              <a:t> =&gt;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de </a:t>
            </a:r>
            <a:r>
              <a:rPr lang="en-US" sz="2400" dirty="0" err="1"/>
              <a:t>paşi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= </a:t>
            </a:r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dirty="0"/>
              <a:t>N</a:t>
            </a:r>
            <a:r>
              <a:rPr lang="en-US" sz="2400" dirty="0">
                <a:sym typeface="Symbol" pitchFamily="18" charset="2"/>
              </a:rPr>
              <a:t></a:t>
            </a:r>
            <a:r>
              <a:rPr lang="en-US" sz="2400" dirty="0"/>
              <a:t>+1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Deci</a:t>
            </a:r>
            <a:r>
              <a:rPr lang="en-US" sz="2400" dirty="0"/>
              <a:t> </a:t>
            </a:r>
            <a:r>
              <a:rPr lang="en-US" sz="2400" dirty="0" err="1"/>
              <a:t>costul</a:t>
            </a:r>
            <a:r>
              <a:rPr lang="en-US" sz="2400" dirty="0"/>
              <a:t> total </a:t>
            </a:r>
            <a:r>
              <a:rPr lang="en-US" sz="2400" dirty="0" err="1"/>
              <a:t>este</a:t>
            </a:r>
            <a:r>
              <a:rPr lang="en-US" sz="2400" dirty="0"/>
              <a:t>:</a:t>
            </a:r>
          </a:p>
          <a:p>
            <a:pPr marL="228600" indent="-228600" eaLnBrk="1" hangingPunct="1"/>
            <a:r>
              <a:rPr lang="en-US" sz="2400" dirty="0"/>
              <a:t>	    2N(</a:t>
            </a:r>
            <a:r>
              <a:rPr lang="en-US" sz="2400" dirty="0">
                <a:sym typeface="Symbol" pitchFamily="18" charset="2"/>
              </a:rPr>
              <a:t></a:t>
            </a:r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dirty="0"/>
              <a:t>N</a:t>
            </a:r>
            <a:r>
              <a:rPr lang="en-US" sz="2400" dirty="0">
                <a:sym typeface="Symbol" pitchFamily="18" charset="2"/>
              </a:rPr>
              <a:t></a:t>
            </a:r>
            <a:r>
              <a:rPr lang="en-US" sz="2400" dirty="0"/>
              <a:t>+1)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i="1" u="sng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i="1" dirty="0"/>
              <a:t> </a:t>
            </a:r>
            <a:r>
              <a:rPr lang="en-US" sz="2400" i="1" u="sng" dirty="0" err="1"/>
              <a:t>Ideea</a:t>
            </a:r>
            <a:r>
              <a:rPr lang="en-US" sz="2400" i="1" u="sng" dirty="0"/>
              <a:t>:</a:t>
            </a:r>
            <a:r>
              <a:rPr lang="en-US" sz="2400" i="1" dirty="0"/>
              <a:t>  </a:t>
            </a:r>
          </a:p>
          <a:p>
            <a:pPr eaLnBrk="1" hangingPunct="1"/>
            <a:r>
              <a:rPr lang="en-US" sz="2400" b="1" i="1" dirty="0"/>
              <a:t>     Divide et </a:t>
            </a:r>
            <a:r>
              <a:rPr lang="en-US" sz="2400" b="1" i="1" dirty="0" err="1"/>
              <a:t>impera</a:t>
            </a:r>
            <a:endParaRPr lang="en-US" sz="2400" dirty="0"/>
          </a:p>
        </p:txBody>
      </p:sp>
      <p:grpSp>
        <p:nvGrpSpPr>
          <p:cNvPr id="8197" name="Group 112"/>
          <p:cNvGrpSpPr>
            <a:grpSpLocks/>
          </p:cNvGrpSpPr>
          <p:nvPr/>
        </p:nvGrpSpPr>
        <p:grpSpPr bwMode="auto">
          <a:xfrm>
            <a:off x="6369047" y="1295401"/>
            <a:ext cx="4478340" cy="315913"/>
            <a:chOff x="2500" y="816"/>
            <a:chExt cx="2821" cy="199"/>
          </a:xfrm>
        </p:grpSpPr>
        <p:sp>
          <p:nvSpPr>
            <p:cNvPr id="8294" name="Rectangle 4"/>
            <p:cNvSpPr>
              <a:spLocks noChangeArrowheads="1"/>
            </p:cNvSpPr>
            <p:nvPr/>
          </p:nvSpPr>
          <p:spPr bwMode="auto">
            <a:xfrm>
              <a:off x="4912" y="816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 err="1">
                  <a:solidFill>
                    <a:schemeClr val="tx2"/>
                  </a:solidFill>
                  <a:latin typeface="Arial" pitchFamily="34" charset="0"/>
                </a:rPr>
                <a:t>Iniţial</a:t>
              </a:r>
              <a:endParaRPr lang="en-US" sz="1400" b="1" dirty="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8295" name="Freeform 45"/>
            <p:cNvSpPr>
              <a:spLocks/>
            </p:cNvSpPr>
            <p:nvPr/>
          </p:nvSpPr>
          <p:spPr bwMode="auto">
            <a:xfrm>
              <a:off x="2823" y="817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" name="Freeform 46"/>
            <p:cNvSpPr>
              <a:spLocks/>
            </p:cNvSpPr>
            <p:nvPr/>
          </p:nvSpPr>
          <p:spPr bwMode="auto">
            <a:xfrm>
              <a:off x="3123" y="817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7" name="Freeform 47"/>
            <p:cNvSpPr>
              <a:spLocks/>
            </p:cNvSpPr>
            <p:nvPr/>
          </p:nvSpPr>
          <p:spPr bwMode="auto">
            <a:xfrm>
              <a:off x="3423" y="817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8" name="Freeform 48"/>
            <p:cNvSpPr>
              <a:spLocks/>
            </p:cNvSpPr>
            <p:nvPr/>
          </p:nvSpPr>
          <p:spPr bwMode="auto">
            <a:xfrm>
              <a:off x="3723" y="817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9" name="Freeform 49"/>
            <p:cNvSpPr>
              <a:spLocks/>
            </p:cNvSpPr>
            <p:nvPr/>
          </p:nvSpPr>
          <p:spPr bwMode="auto">
            <a:xfrm>
              <a:off x="4023" y="817"/>
              <a:ext cx="200" cy="163"/>
            </a:xfrm>
            <a:custGeom>
              <a:avLst/>
              <a:gdLst>
                <a:gd name="T0" fmla="*/ 0 w 200"/>
                <a:gd name="T1" fmla="*/ 162 h 163"/>
                <a:gd name="T2" fmla="*/ 0 w 200"/>
                <a:gd name="T3" fmla="*/ 0 h 163"/>
                <a:gd name="T4" fmla="*/ 199 w 200"/>
                <a:gd name="T5" fmla="*/ 0 h 163"/>
                <a:gd name="T6" fmla="*/ 199 w 200"/>
                <a:gd name="T7" fmla="*/ 162 h 163"/>
                <a:gd name="T8" fmla="*/ 0 w 200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0" name="Freeform 50"/>
            <p:cNvSpPr>
              <a:spLocks/>
            </p:cNvSpPr>
            <p:nvPr/>
          </p:nvSpPr>
          <p:spPr bwMode="auto">
            <a:xfrm>
              <a:off x="4323" y="817"/>
              <a:ext cx="200" cy="163"/>
            </a:xfrm>
            <a:custGeom>
              <a:avLst/>
              <a:gdLst>
                <a:gd name="T0" fmla="*/ 0 w 200"/>
                <a:gd name="T1" fmla="*/ 162 h 163"/>
                <a:gd name="T2" fmla="*/ 0 w 200"/>
                <a:gd name="T3" fmla="*/ 0 h 163"/>
                <a:gd name="T4" fmla="*/ 199 w 200"/>
                <a:gd name="T5" fmla="*/ 0 h 163"/>
                <a:gd name="T6" fmla="*/ 199 w 200"/>
                <a:gd name="T7" fmla="*/ 162 h 163"/>
                <a:gd name="T8" fmla="*/ 0 w 200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1" name="Freeform 51"/>
            <p:cNvSpPr>
              <a:spLocks/>
            </p:cNvSpPr>
            <p:nvPr/>
          </p:nvSpPr>
          <p:spPr bwMode="auto">
            <a:xfrm>
              <a:off x="4622" y="817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2" name="Freeform 52"/>
            <p:cNvSpPr>
              <a:spLocks/>
            </p:cNvSpPr>
            <p:nvPr/>
          </p:nvSpPr>
          <p:spPr bwMode="auto">
            <a:xfrm>
              <a:off x="2524" y="817"/>
              <a:ext cx="200" cy="163"/>
            </a:xfrm>
            <a:custGeom>
              <a:avLst/>
              <a:gdLst>
                <a:gd name="T0" fmla="*/ 0 w 200"/>
                <a:gd name="T1" fmla="*/ 162 h 163"/>
                <a:gd name="T2" fmla="*/ 0 w 200"/>
                <a:gd name="T3" fmla="*/ 0 h 163"/>
                <a:gd name="T4" fmla="*/ 199 w 200"/>
                <a:gd name="T5" fmla="*/ 0 h 163"/>
                <a:gd name="T6" fmla="*/ 199 w 200"/>
                <a:gd name="T7" fmla="*/ 162 h 163"/>
                <a:gd name="T8" fmla="*/ 0 w 200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3" name="Rectangle 53"/>
            <p:cNvSpPr>
              <a:spLocks noChangeArrowheads="1"/>
            </p:cNvSpPr>
            <p:nvPr/>
          </p:nvSpPr>
          <p:spPr bwMode="auto">
            <a:xfrm>
              <a:off x="2500" y="823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3,4</a:t>
              </a:r>
            </a:p>
          </p:txBody>
        </p:sp>
        <p:sp>
          <p:nvSpPr>
            <p:cNvPr id="8304" name="Rectangle 54"/>
            <p:cNvSpPr>
              <a:spLocks noChangeArrowheads="1"/>
            </p:cNvSpPr>
            <p:nvPr/>
          </p:nvSpPr>
          <p:spPr bwMode="auto">
            <a:xfrm>
              <a:off x="2794" y="816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6,2</a:t>
              </a:r>
            </a:p>
          </p:txBody>
        </p:sp>
        <p:sp>
          <p:nvSpPr>
            <p:cNvPr id="8305" name="Rectangle 55"/>
            <p:cNvSpPr>
              <a:spLocks noChangeArrowheads="1"/>
            </p:cNvSpPr>
            <p:nvPr/>
          </p:nvSpPr>
          <p:spPr bwMode="auto">
            <a:xfrm>
              <a:off x="3094" y="823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9,4</a:t>
              </a:r>
            </a:p>
          </p:txBody>
        </p:sp>
        <p:sp>
          <p:nvSpPr>
            <p:cNvPr id="8306" name="Rectangle 56"/>
            <p:cNvSpPr>
              <a:spLocks noChangeArrowheads="1"/>
            </p:cNvSpPr>
            <p:nvPr/>
          </p:nvSpPr>
          <p:spPr bwMode="auto">
            <a:xfrm>
              <a:off x="3394" y="823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8,7</a:t>
              </a:r>
            </a:p>
          </p:txBody>
        </p:sp>
        <p:sp>
          <p:nvSpPr>
            <p:cNvPr id="8307" name="Rectangle 57"/>
            <p:cNvSpPr>
              <a:spLocks noChangeArrowheads="1"/>
            </p:cNvSpPr>
            <p:nvPr/>
          </p:nvSpPr>
          <p:spPr bwMode="auto">
            <a:xfrm>
              <a:off x="3694" y="823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5,6</a:t>
              </a:r>
            </a:p>
          </p:txBody>
        </p:sp>
        <p:sp>
          <p:nvSpPr>
            <p:cNvPr id="8308" name="Rectangle 58"/>
            <p:cNvSpPr>
              <a:spLocks noChangeArrowheads="1"/>
            </p:cNvSpPr>
            <p:nvPr/>
          </p:nvSpPr>
          <p:spPr bwMode="auto">
            <a:xfrm>
              <a:off x="3994" y="823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3,1</a:t>
              </a:r>
            </a:p>
          </p:txBody>
        </p:sp>
        <p:sp>
          <p:nvSpPr>
            <p:cNvPr id="8309" name="Rectangle 59"/>
            <p:cNvSpPr>
              <a:spLocks noChangeArrowheads="1"/>
            </p:cNvSpPr>
            <p:nvPr/>
          </p:nvSpPr>
          <p:spPr bwMode="auto">
            <a:xfrm>
              <a:off x="4338" y="81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</a:t>
              </a:r>
            </a:p>
          </p:txBody>
        </p:sp>
      </p:grpSp>
      <p:grpSp>
        <p:nvGrpSpPr>
          <p:cNvPr id="288881" name="Group 113"/>
          <p:cNvGrpSpPr>
            <a:grpSpLocks/>
          </p:cNvGrpSpPr>
          <p:nvPr/>
        </p:nvGrpSpPr>
        <p:grpSpPr bwMode="auto">
          <a:xfrm>
            <a:off x="6359523" y="1554163"/>
            <a:ext cx="5222877" cy="571500"/>
            <a:chOff x="2494" y="979"/>
            <a:chExt cx="3290" cy="360"/>
          </a:xfrm>
        </p:grpSpPr>
        <p:sp>
          <p:nvSpPr>
            <p:cNvPr id="8269" name="Rectangle 5"/>
            <p:cNvSpPr>
              <a:spLocks noChangeArrowheads="1"/>
            </p:cNvSpPr>
            <p:nvPr/>
          </p:nvSpPr>
          <p:spPr bwMode="auto">
            <a:xfrm>
              <a:off x="4912" y="1139"/>
              <a:ext cx="8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ro-RO" sz="1400" b="1">
                  <a:solidFill>
                    <a:schemeClr val="tx2"/>
                  </a:solidFill>
                  <a:latin typeface="Arial" pitchFamily="34" charset="0"/>
                </a:rPr>
                <a:t>1</a:t>
              </a:r>
              <a:r>
                <a:rPr lang="en-US" sz="1400" b="1">
                  <a:solidFill>
                    <a:schemeClr val="tx2"/>
                  </a:solidFill>
                  <a:latin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2"/>
                  </a:solidFill>
                  <a:latin typeface="Arial" pitchFamily="34" charset="0"/>
                </a:rPr>
                <a:t>pag</a:t>
              </a:r>
              <a:r>
                <a:rPr lang="en-US" sz="1400" b="1" dirty="0">
                  <a:solidFill>
                    <a:schemeClr val="tx2"/>
                  </a:solidFill>
                  <a:latin typeface="Arial" pitchFamily="34" charset="0"/>
                </a:rPr>
                <a:t>. </a:t>
              </a:r>
              <a:r>
                <a:rPr lang="en-US" sz="1400" b="1" dirty="0" err="1">
                  <a:solidFill>
                    <a:schemeClr val="tx2"/>
                  </a:solidFill>
                  <a:latin typeface="Arial" pitchFamily="34" charset="0"/>
                </a:rPr>
                <a:t>sortata</a:t>
              </a:r>
              <a:endParaRPr lang="en-US" sz="1400" b="1" dirty="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8270" name="Rectangle 9"/>
            <p:cNvSpPr>
              <a:spLocks noChangeArrowheads="1"/>
            </p:cNvSpPr>
            <p:nvPr/>
          </p:nvSpPr>
          <p:spPr bwMode="auto">
            <a:xfrm>
              <a:off x="4859" y="979"/>
              <a:ext cx="4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folHlink"/>
                  </a:solidFill>
                  <a:latin typeface="Times New Roman" pitchFamily="18" charset="0"/>
                </a:rPr>
                <a:t>PAS 0</a:t>
              </a:r>
            </a:p>
          </p:txBody>
        </p:sp>
        <p:sp>
          <p:nvSpPr>
            <p:cNvPr id="8271" name="Freeform 13"/>
            <p:cNvSpPr>
              <a:spLocks/>
            </p:cNvSpPr>
            <p:nvPr/>
          </p:nvSpPr>
          <p:spPr bwMode="auto">
            <a:xfrm>
              <a:off x="2524" y="1141"/>
              <a:ext cx="200" cy="162"/>
            </a:xfrm>
            <a:custGeom>
              <a:avLst/>
              <a:gdLst>
                <a:gd name="T0" fmla="*/ 0 w 200"/>
                <a:gd name="T1" fmla="*/ 161 h 162"/>
                <a:gd name="T2" fmla="*/ 0 w 200"/>
                <a:gd name="T3" fmla="*/ 0 h 162"/>
                <a:gd name="T4" fmla="*/ 199 w 200"/>
                <a:gd name="T5" fmla="*/ 0 h 162"/>
                <a:gd name="T6" fmla="*/ 199 w 200"/>
                <a:gd name="T7" fmla="*/ 161 h 162"/>
                <a:gd name="T8" fmla="*/ 0 w 200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2" name="Freeform 14"/>
            <p:cNvSpPr>
              <a:spLocks/>
            </p:cNvSpPr>
            <p:nvPr/>
          </p:nvSpPr>
          <p:spPr bwMode="auto">
            <a:xfrm>
              <a:off x="2823" y="1141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Freeform 15"/>
            <p:cNvSpPr>
              <a:spLocks/>
            </p:cNvSpPr>
            <p:nvPr/>
          </p:nvSpPr>
          <p:spPr bwMode="auto">
            <a:xfrm>
              <a:off x="3123" y="1141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4" name="Freeform 16"/>
            <p:cNvSpPr>
              <a:spLocks/>
            </p:cNvSpPr>
            <p:nvPr/>
          </p:nvSpPr>
          <p:spPr bwMode="auto">
            <a:xfrm>
              <a:off x="3423" y="1141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Freeform 17"/>
            <p:cNvSpPr>
              <a:spLocks/>
            </p:cNvSpPr>
            <p:nvPr/>
          </p:nvSpPr>
          <p:spPr bwMode="auto">
            <a:xfrm>
              <a:off x="3723" y="1141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6" name="Freeform 18"/>
            <p:cNvSpPr>
              <a:spLocks/>
            </p:cNvSpPr>
            <p:nvPr/>
          </p:nvSpPr>
          <p:spPr bwMode="auto">
            <a:xfrm>
              <a:off x="4023" y="1141"/>
              <a:ext cx="200" cy="162"/>
            </a:xfrm>
            <a:custGeom>
              <a:avLst/>
              <a:gdLst>
                <a:gd name="T0" fmla="*/ 0 w 200"/>
                <a:gd name="T1" fmla="*/ 161 h 162"/>
                <a:gd name="T2" fmla="*/ 0 w 200"/>
                <a:gd name="T3" fmla="*/ 0 h 162"/>
                <a:gd name="T4" fmla="*/ 199 w 200"/>
                <a:gd name="T5" fmla="*/ 0 h 162"/>
                <a:gd name="T6" fmla="*/ 199 w 200"/>
                <a:gd name="T7" fmla="*/ 161 h 162"/>
                <a:gd name="T8" fmla="*/ 0 w 200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7" name="Freeform 19"/>
            <p:cNvSpPr>
              <a:spLocks/>
            </p:cNvSpPr>
            <p:nvPr/>
          </p:nvSpPr>
          <p:spPr bwMode="auto">
            <a:xfrm>
              <a:off x="4323" y="1141"/>
              <a:ext cx="200" cy="162"/>
            </a:xfrm>
            <a:custGeom>
              <a:avLst/>
              <a:gdLst>
                <a:gd name="T0" fmla="*/ 0 w 200"/>
                <a:gd name="T1" fmla="*/ 161 h 162"/>
                <a:gd name="T2" fmla="*/ 0 w 200"/>
                <a:gd name="T3" fmla="*/ 0 h 162"/>
                <a:gd name="T4" fmla="*/ 199 w 200"/>
                <a:gd name="T5" fmla="*/ 0 h 162"/>
                <a:gd name="T6" fmla="*/ 199 w 200"/>
                <a:gd name="T7" fmla="*/ 161 h 162"/>
                <a:gd name="T8" fmla="*/ 0 w 200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8" name="Freeform 20"/>
            <p:cNvSpPr>
              <a:spLocks/>
            </p:cNvSpPr>
            <p:nvPr/>
          </p:nvSpPr>
          <p:spPr bwMode="auto">
            <a:xfrm>
              <a:off x="4622" y="1141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" name="Rectangle 60"/>
            <p:cNvSpPr>
              <a:spLocks noChangeArrowheads="1"/>
            </p:cNvSpPr>
            <p:nvPr/>
          </p:nvSpPr>
          <p:spPr bwMode="auto">
            <a:xfrm>
              <a:off x="2494" y="1147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3,4</a:t>
              </a:r>
            </a:p>
          </p:txBody>
        </p:sp>
        <p:sp>
          <p:nvSpPr>
            <p:cNvPr id="8280" name="Rectangle 61"/>
            <p:cNvSpPr>
              <a:spLocks noChangeArrowheads="1"/>
            </p:cNvSpPr>
            <p:nvPr/>
          </p:nvSpPr>
          <p:spPr bwMode="auto">
            <a:xfrm>
              <a:off x="3694" y="1147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5,6</a:t>
              </a:r>
            </a:p>
          </p:txBody>
        </p:sp>
        <p:sp>
          <p:nvSpPr>
            <p:cNvPr id="8281" name="Rectangle 62"/>
            <p:cNvSpPr>
              <a:spLocks noChangeArrowheads="1"/>
            </p:cNvSpPr>
            <p:nvPr/>
          </p:nvSpPr>
          <p:spPr bwMode="auto">
            <a:xfrm>
              <a:off x="2794" y="1147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2,6</a:t>
              </a:r>
            </a:p>
          </p:txBody>
        </p:sp>
        <p:sp>
          <p:nvSpPr>
            <p:cNvPr id="8282" name="Rectangle 63"/>
            <p:cNvSpPr>
              <a:spLocks noChangeArrowheads="1"/>
            </p:cNvSpPr>
            <p:nvPr/>
          </p:nvSpPr>
          <p:spPr bwMode="auto">
            <a:xfrm>
              <a:off x="3094" y="1147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4,9</a:t>
              </a:r>
            </a:p>
          </p:txBody>
        </p:sp>
        <p:sp>
          <p:nvSpPr>
            <p:cNvPr id="8283" name="Rectangle 64"/>
            <p:cNvSpPr>
              <a:spLocks noChangeArrowheads="1"/>
            </p:cNvSpPr>
            <p:nvPr/>
          </p:nvSpPr>
          <p:spPr bwMode="auto">
            <a:xfrm>
              <a:off x="3400" y="1147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7,8</a:t>
              </a:r>
            </a:p>
          </p:txBody>
        </p:sp>
        <p:sp>
          <p:nvSpPr>
            <p:cNvPr id="8284" name="Rectangle 65"/>
            <p:cNvSpPr>
              <a:spLocks noChangeArrowheads="1"/>
            </p:cNvSpPr>
            <p:nvPr/>
          </p:nvSpPr>
          <p:spPr bwMode="auto">
            <a:xfrm>
              <a:off x="3988" y="1139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1,3</a:t>
              </a:r>
            </a:p>
          </p:txBody>
        </p:sp>
        <p:sp>
          <p:nvSpPr>
            <p:cNvPr id="8285" name="Rectangle 66"/>
            <p:cNvSpPr>
              <a:spLocks noChangeArrowheads="1"/>
            </p:cNvSpPr>
            <p:nvPr/>
          </p:nvSpPr>
          <p:spPr bwMode="auto">
            <a:xfrm>
              <a:off x="4331" y="113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8286" name="Line 90"/>
            <p:cNvSpPr>
              <a:spLocks noChangeShapeType="1"/>
            </p:cNvSpPr>
            <p:nvPr/>
          </p:nvSpPr>
          <p:spPr bwMode="auto">
            <a:xfrm>
              <a:off x="2634" y="9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7" name="Line 91"/>
            <p:cNvSpPr>
              <a:spLocks noChangeShapeType="1"/>
            </p:cNvSpPr>
            <p:nvPr/>
          </p:nvSpPr>
          <p:spPr bwMode="auto">
            <a:xfrm>
              <a:off x="2901" y="9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8" name="Line 92"/>
            <p:cNvSpPr>
              <a:spLocks noChangeShapeType="1"/>
            </p:cNvSpPr>
            <p:nvPr/>
          </p:nvSpPr>
          <p:spPr bwMode="auto">
            <a:xfrm>
              <a:off x="3213" y="9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9" name="Line 93"/>
            <p:cNvSpPr>
              <a:spLocks noChangeShapeType="1"/>
            </p:cNvSpPr>
            <p:nvPr/>
          </p:nvSpPr>
          <p:spPr bwMode="auto">
            <a:xfrm>
              <a:off x="3524" y="9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0" name="Line 94"/>
            <p:cNvSpPr>
              <a:spLocks noChangeShapeType="1"/>
            </p:cNvSpPr>
            <p:nvPr/>
          </p:nvSpPr>
          <p:spPr bwMode="auto">
            <a:xfrm>
              <a:off x="3836" y="9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1" name="Line 95"/>
            <p:cNvSpPr>
              <a:spLocks noChangeShapeType="1"/>
            </p:cNvSpPr>
            <p:nvPr/>
          </p:nvSpPr>
          <p:spPr bwMode="auto">
            <a:xfrm>
              <a:off x="4103" y="9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2" name="Line 96"/>
            <p:cNvSpPr>
              <a:spLocks noChangeShapeType="1"/>
            </p:cNvSpPr>
            <p:nvPr/>
          </p:nvSpPr>
          <p:spPr bwMode="auto">
            <a:xfrm>
              <a:off x="4414" y="9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3" name="Line 97"/>
            <p:cNvSpPr>
              <a:spLocks noChangeShapeType="1"/>
            </p:cNvSpPr>
            <p:nvPr/>
          </p:nvSpPr>
          <p:spPr bwMode="auto">
            <a:xfrm>
              <a:off x="4726" y="9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8882" name="Group 114"/>
          <p:cNvGrpSpPr>
            <a:grpSpLocks/>
          </p:cNvGrpSpPr>
          <p:nvPr/>
        </p:nvGrpSpPr>
        <p:grpSpPr bwMode="auto">
          <a:xfrm>
            <a:off x="6511923" y="2066925"/>
            <a:ext cx="5030791" cy="827088"/>
            <a:chOff x="2590" y="1302"/>
            <a:chExt cx="3169" cy="521"/>
          </a:xfrm>
        </p:grpSpPr>
        <p:sp>
          <p:nvSpPr>
            <p:cNvPr id="8244" name="Rectangle 6"/>
            <p:cNvSpPr>
              <a:spLocks noChangeArrowheads="1"/>
            </p:cNvSpPr>
            <p:nvPr/>
          </p:nvSpPr>
          <p:spPr bwMode="auto">
            <a:xfrm>
              <a:off x="4912" y="1516"/>
              <a:ext cx="8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tx2"/>
                  </a:solidFill>
                  <a:latin typeface="Arial" pitchFamily="34" charset="0"/>
                </a:rPr>
                <a:t>2 </a:t>
              </a:r>
              <a:r>
                <a:rPr lang="en-US" sz="1400" b="1" dirty="0" err="1">
                  <a:solidFill>
                    <a:schemeClr val="tx2"/>
                  </a:solidFill>
                  <a:latin typeface="Arial" pitchFamily="34" charset="0"/>
                </a:rPr>
                <a:t>pag</a:t>
              </a:r>
              <a:r>
                <a:rPr lang="en-US" sz="1400" b="1" dirty="0">
                  <a:solidFill>
                    <a:schemeClr val="tx2"/>
                  </a:solidFill>
                  <a:latin typeface="Arial" pitchFamily="34" charset="0"/>
                </a:rPr>
                <a:t>. </a:t>
              </a:r>
              <a:r>
                <a:rPr lang="en-US" sz="1400" b="1" dirty="0" err="1">
                  <a:solidFill>
                    <a:schemeClr val="tx2"/>
                  </a:solidFill>
                  <a:latin typeface="Arial" pitchFamily="34" charset="0"/>
                </a:rPr>
                <a:t>sortate</a:t>
              </a:r>
              <a:endParaRPr lang="en-US" sz="1400" b="1" dirty="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8245" name="Rectangle 10"/>
            <p:cNvSpPr>
              <a:spLocks noChangeArrowheads="1"/>
            </p:cNvSpPr>
            <p:nvPr/>
          </p:nvSpPr>
          <p:spPr bwMode="auto">
            <a:xfrm>
              <a:off x="4859" y="1302"/>
              <a:ext cx="4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folHlink"/>
                  </a:solidFill>
                  <a:latin typeface="Times New Roman" pitchFamily="18" charset="0"/>
                </a:rPr>
                <a:t>PAS 1</a:t>
              </a:r>
            </a:p>
          </p:txBody>
        </p:sp>
        <p:sp>
          <p:nvSpPr>
            <p:cNvPr id="8246" name="Freeform 21"/>
            <p:cNvSpPr>
              <a:spLocks/>
            </p:cNvSpPr>
            <p:nvPr/>
          </p:nvSpPr>
          <p:spPr bwMode="auto">
            <a:xfrm>
              <a:off x="2673" y="1465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Freeform 22"/>
            <p:cNvSpPr>
              <a:spLocks/>
            </p:cNvSpPr>
            <p:nvPr/>
          </p:nvSpPr>
          <p:spPr bwMode="auto">
            <a:xfrm>
              <a:off x="2673" y="1626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Freeform 23"/>
            <p:cNvSpPr>
              <a:spLocks/>
            </p:cNvSpPr>
            <p:nvPr/>
          </p:nvSpPr>
          <p:spPr bwMode="auto">
            <a:xfrm>
              <a:off x="3273" y="1465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Freeform 24"/>
            <p:cNvSpPr>
              <a:spLocks/>
            </p:cNvSpPr>
            <p:nvPr/>
          </p:nvSpPr>
          <p:spPr bwMode="auto">
            <a:xfrm>
              <a:off x="3273" y="1626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Freeform 25"/>
            <p:cNvSpPr>
              <a:spLocks/>
            </p:cNvSpPr>
            <p:nvPr/>
          </p:nvSpPr>
          <p:spPr bwMode="auto">
            <a:xfrm>
              <a:off x="3873" y="1465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Freeform 26"/>
            <p:cNvSpPr>
              <a:spLocks/>
            </p:cNvSpPr>
            <p:nvPr/>
          </p:nvSpPr>
          <p:spPr bwMode="auto">
            <a:xfrm>
              <a:off x="3873" y="1626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Freeform 27"/>
            <p:cNvSpPr>
              <a:spLocks/>
            </p:cNvSpPr>
            <p:nvPr/>
          </p:nvSpPr>
          <p:spPr bwMode="auto">
            <a:xfrm>
              <a:off x="4473" y="1465"/>
              <a:ext cx="200" cy="162"/>
            </a:xfrm>
            <a:custGeom>
              <a:avLst/>
              <a:gdLst>
                <a:gd name="T0" fmla="*/ 0 w 200"/>
                <a:gd name="T1" fmla="*/ 161 h 162"/>
                <a:gd name="T2" fmla="*/ 0 w 200"/>
                <a:gd name="T3" fmla="*/ 0 h 162"/>
                <a:gd name="T4" fmla="*/ 199 w 200"/>
                <a:gd name="T5" fmla="*/ 0 h 162"/>
                <a:gd name="T6" fmla="*/ 199 w 200"/>
                <a:gd name="T7" fmla="*/ 161 h 162"/>
                <a:gd name="T8" fmla="*/ 0 w 200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Freeform 28"/>
            <p:cNvSpPr>
              <a:spLocks/>
            </p:cNvSpPr>
            <p:nvPr/>
          </p:nvSpPr>
          <p:spPr bwMode="auto">
            <a:xfrm>
              <a:off x="4473" y="1626"/>
              <a:ext cx="200" cy="163"/>
            </a:xfrm>
            <a:custGeom>
              <a:avLst/>
              <a:gdLst>
                <a:gd name="T0" fmla="*/ 0 w 200"/>
                <a:gd name="T1" fmla="*/ 162 h 163"/>
                <a:gd name="T2" fmla="*/ 0 w 200"/>
                <a:gd name="T3" fmla="*/ 0 h 163"/>
                <a:gd name="T4" fmla="*/ 199 w 200"/>
                <a:gd name="T5" fmla="*/ 0 h 163"/>
                <a:gd name="T6" fmla="*/ 199 w 200"/>
                <a:gd name="T7" fmla="*/ 162 h 163"/>
                <a:gd name="T8" fmla="*/ 0 w 200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Rectangle 67"/>
            <p:cNvSpPr>
              <a:spLocks noChangeArrowheads="1"/>
            </p:cNvSpPr>
            <p:nvPr/>
          </p:nvSpPr>
          <p:spPr bwMode="auto">
            <a:xfrm>
              <a:off x="2638" y="1476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2,3</a:t>
              </a:r>
            </a:p>
          </p:txBody>
        </p:sp>
        <p:sp>
          <p:nvSpPr>
            <p:cNvPr id="8255" name="Rectangle 68"/>
            <p:cNvSpPr>
              <a:spLocks noChangeArrowheads="1"/>
            </p:cNvSpPr>
            <p:nvPr/>
          </p:nvSpPr>
          <p:spPr bwMode="auto">
            <a:xfrm>
              <a:off x="2644" y="1631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4,6</a:t>
              </a:r>
            </a:p>
          </p:txBody>
        </p:sp>
        <p:sp>
          <p:nvSpPr>
            <p:cNvPr id="8256" name="Rectangle 69"/>
            <p:cNvSpPr>
              <a:spLocks noChangeArrowheads="1"/>
            </p:cNvSpPr>
            <p:nvPr/>
          </p:nvSpPr>
          <p:spPr bwMode="auto">
            <a:xfrm>
              <a:off x="3244" y="1443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4,7</a:t>
              </a:r>
            </a:p>
          </p:txBody>
        </p:sp>
        <p:sp>
          <p:nvSpPr>
            <p:cNvPr id="8257" name="Rectangle 70"/>
            <p:cNvSpPr>
              <a:spLocks noChangeArrowheads="1"/>
            </p:cNvSpPr>
            <p:nvPr/>
          </p:nvSpPr>
          <p:spPr bwMode="auto">
            <a:xfrm>
              <a:off x="3238" y="1611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8,9</a:t>
              </a:r>
            </a:p>
          </p:txBody>
        </p:sp>
        <p:sp>
          <p:nvSpPr>
            <p:cNvPr id="8258" name="Rectangle 71"/>
            <p:cNvSpPr>
              <a:spLocks noChangeArrowheads="1"/>
            </p:cNvSpPr>
            <p:nvPr/>
          </p:nvSpPr>
          <p:spPr bwMode="auto">
            <a:xfrm>
              <a:off x="3857" y="1456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1,3</a:t>
              </a:r>
            </a:p>
          </p:txBody>
        </p:sp>
        <p:sp>
          <p:nvSpPr>
            <p:cNvPr id="8259" name="Rectangle 72"/>
            <p:cNvSpPr>
              <a:spLocks noChangeArrowheads="1"/>
            </p:cNvSpPr>
            <p:nvPr/>
          </p:nvSpPr>
          <p:spPr bwMode="auto">
            <a:xfrm>
              <a:off x="3850" y="1611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5,6</a:t>
              </a:r>
            </a:p>
          </p:txBody>
        </p:sp>
        <p:sp>
          <p:nvSpPr>
            <p:cNvPr id="8260" name="Rectangle 73"/>
            <p:cNvSpPr>
              <a:spLocks noChangeArrowheads="1"/>
            </p:cNvSpPr>
            <p:nvPr/>
          </p:nvSpPr>
          <p:spPr bwMode="auto">
            <a:xfrm>
              <a:off x="4481" y="161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8261" name="Line 98"/>
            <p:cNvSpPr>
              <a:spLocks noChangeShapeType="1"/>
            </p:cNvSpPr>
            <p:nvPr/>
          </p:nvSpPr>
          <p:spPr bwMode="auto">
            <a:xfrm>
              <a:off x="2590" y="1324"/>
              <a:ext cx="133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2" name="Line 99"/>
            <p:cNvSpPr>
              <a:spLocks noChangeShapeType="1"/>
            </p:cNvSpPr>
            <p:nvPr/>
          </p:nvSpPr>
          <p:spPr bwMode="auto">
            <a:xfrm flipH="1">
              <a:off x="2768" y="1324"/>
              <a:ext cx="133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Line 100"/>
            <p:cNvSpPr>
              <a:spLocks noChangeShapeType="1"/>
            </p:cNvSpPr>
            <p:nvPr/>
          </p:nvSpPr>
          <p:spPr bwMode="auto">
            <a:xfrm>
              <a:off x="3213" y="1324"/>
              <a:ext cx="133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" name="Line 101"/>
            <p:cNvSpPr>
              <a:spLocks noChangeShapeType="1"/>
            </p:cNvSpPr>
            <p:nvPr/>
          </p:nvSpPr>
          <p:spPr bwMode="auto">
            <a:xfrm flipH="1">
              <a:off x="3391" y="1324"/>
              <a:ext cx="133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5" name="Line 102"/>
            <p:cNvSpPr>
              <a:spLocks noChangeShapeType="1"/>
            </p:cNvSpPr>
            <p:nvPr/>
          </p:nvSpPr>
          <p:spPr bwMode="auto">
            <a:xfrm>
              <a:off x="3836" y="1324"/>
              <a:ext cx="133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6" name="Line 103"/>
            <p:cNvSpPr>
              <a:spLocks noChangeShapeType="1"/>
            </p:cNvSpPr>
            <p:nvPr/>
          </p:nvSpPr>
          <p:spPr bwMode="auto">
            <a:xfrm flipH="1">
              <a:off x="4014" y="1324"/>
              <a:ext cx="133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7" name="Line 104"/>
            <p:cNvSpPr>
              <a:spLocks noChangeShapeType="1"/>
            </p:cNvSpPr>
            <p:nvPr/>
          </p:nvSpPr>
          <p:spPr bwMode="auto">
            <a:xfrm>
              <a:off x="4414" y="1324"/>
              <a:ext cx="134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8" name="Line 105"/>
            <p:cNvSpPr>
              <a:spLocks noChangeShapeType="1"/>
            </p:cNvSpPr>
            <p:nvPr/>
          </p:nvSpPr>
          <p:spPr bwMode="auto">
            <a:xfrm flipH="1">
              <a:off x="4592" y="1324"/>
              <a:ext cx="134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8885" name="Group 117"/>
          <p:cNvGrpSpPr>
            <a:grpSpLocks/>
          </p:cNvGrpSpPr>
          <p:nvPr/>
        </p:nvGrpSpPr>
        <p:grpSpPr bwMode="auto">
          <a:xfrm>
            <a:off x="6370636" y="2836863"/>
            <a:ext cx="5172073" cy="1319212"/>
            <a:chOff x="2501" y="1787"/>
            <a:chExt cx="3258" cy="831"/>
          </a:xfrm>
        </p:grpSpPr>
        <p:sp>
          <p:nvSpPr>
            <p:cNvPr id="8222" name="Rectangle 77"/>
            <p:cNvSpPr>
              <a:spLocks noChangeArrowheads="1"/>
            </p:cNvSpPr>
            <p:nvPr/>
          </p:nvSpPr>
          <p:spPr bwMode="auto">
            <a:xfrm>
              <a:off x="2952" y="2414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8,9</a:t>
              </a:r>
            </a:p>
          </p:txBody>
        </p:sp>
        <p:sp>
          <p:nvSpPr>
            <p:cNvPr id="8223" name="Rectangle 7"/>
            <p:cNvSpPr>
              <a:spLocks noChangeArrowheads="1"/>
            </p:cNvSpPr>
            <p:nvPr/>
          </p:nvSpPr>
          <p:spPr bwMode="auto">
            <a:xfrm>
              <a:off x="4912" y="2163"/>
              <a:ext cx="8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tx2"/>
                  </a:solidFill>
                  <a:latin typeface="Arial" pitchFamily="34" charset="0"/>
                </a:rPr>
                <a:t>4 </a:t>
              </a:r>
              <a:r>
                <a:rPr lang="en-US" sz="1400" b="1" dirty="0" err="1">
                  <a:solidFill>
                    <a:schemeClr val="tx2"/>
                  </a:solidFill>
                  <a:latin typeface="Arial" pitchFamily="34" charset="0"/>
                </a:rPr>
                <a:t>pag</a:t>
              </a:r>
              <a:r>
                <a:rPr lang="en-US" sz="1400" b="1" dirty="0">
                  <a:solidFill>
                    <a:schemeClr val="tx2"/>
                  </a:solidFill>
                  <a:latin typeface="Arial" pitchFamily="34" charset="0"/>
                </a:rPr>
                <a:t>. </a:t>
              </a:r>
              <a:r>
                <a:rPr lang="en-US" sz="1400" b="1" dirty="0" err="1">
                  <a:solidFill>
                    <a:schemeClr val="tx2"/>
                  </a:solidFill>
                  <a:latin typeface="Arial" pitchFamily="34" charset="0"/>
                </a:rPr>
                <a:t>sortate</a:t>
              </a:r>
              <a:endParaRPr lang="en-US" sz="1400" b="1" dirty="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8224" name="Rectangle 11"/>
            <p:cNvSpPr>
              <a:spLocks noChangeArrowheads="1"/>
            </p:cNvSpPr>
            <p:nvPr/>
          </p:nvSpPr>
          <p:spPr bwMode="auto">
            <a:xfrm>
              <a:off x="4859" y="1787"/>
              <a:ext cx="4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folHlink"/>
                  </a:solidFill>
                  <a:latin typeface="Times New Roman" pitchFamily="18" charset="0"/>
                </a:rPr>
                <a:t>PAS 2</a:t>
              </a:r>
            </a:p>
          </p:txBody>
        </p:sp>
        <p:sp>
          <p:nvSpPr>
            <p:cNvPr id="8225" name="Freeform 29"/>
            <p:cNvSpPr>
              <a:spLocks/>
            </p:cNvSpPr>
            <p:nvPr/>
          </p:nvSpPr>
          <p:spPr bwMode="auto">
            <a:xfrm>
              <a:off x="2973" y="2111"/>
              <a:ext cx="202" cy="163"/>
            </a:xfrm>
            <a:custGeom>
              <a:avLst/>
              <a:gdLst>
                <a:gd name="T0" fmla="*/ 0 w 202"/>
                <a:gd name="T1" fmla="*/ 162 h 163"/>
                <a:gd name="T2" fmla="*/ 0 w 202"/>
                <a:gd name="T3" fmla="*/ 0 h 163"/>
                <a:gd name="T4" fmla="*/ 201 w 202"/>
                <a:gd name="T5" fmla="*/ 0 h 163"/>
                <a:gd name="T6" fmla="*/ 201 w 202"/>
                <a:gd name="T7" fmla="*/ 162 h 163"/>
                <a:gd name="T8" fmla="*/ 0 w 20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30"/>
            <p:cNvSpPr>
              <a:spLocks/>
            </p:cNvSpPr>
            <p:nvPr/>
          </p:nvSpPr>
          <p:spPr bwMode="auto">
            <a:xfrm>
              <a:off x="2973" y="2273"/>
              <a:ext cx="202" cy="162"/>
            </a:xfrm>
            <a:custGeom>
              <a:avLst/>
              <a:gdLst>
                <a:gd name="T0" fmla="*/ 0 w 202"/>
                <a:gd name="T1" fmla="*/ 161 h 162"/>
                <a:gd name="T2" fmla="*/ 0 w 202"/>
                <a:gd name="T3" fmla="*/ 0 h 162"/>
                <a:gd name="T4" fmla="*/ 201 w 202"/>
                <a:gd name="T5" fmla="*/ 0 h 162"/>
                <a:gd name="T6" fmla="*/ 201 w 202"/>
                <a:gd name="T7" fmla="*/ 161 h 162"/>
                <a:gd name="T8" fmla="*/ 0 w 202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31"/>
            <p:cNvSpPr>
              <a:spLocks/>
            </p:cNvSpPr>
            <p:nvPr/>
          </p:nvSpPr>
          <p:spPr bwMode="auto">
            <a:xfrm>
              <a:off x="2973" y="2434"/>
              <a:ext cx="202" cy="163"/>
            </a:xfrm>
            <a:custGeom>
              <a:avLst/>
              <a:gdLst>
                <a:gd name="T0" fmla="*/ 0 w 202"/>
                <a:gd name="T1" fmla="*/ 162 h 163"/>
                <a:gd name="T2" fmla="*/ 0 w 202"/>
                <a:gd name="T3" fmla="*/ 0 h 163"/>
                <a:gd name="T4" fmla="*/ 201 w 202"/>
                <a:gd name="T5" fmla="*/ 0 h 163"/>
                <a:gd name="T6" fmla="*/ 201 w 202"/>
                <a:gd name="T7" fmla="*/ 162 h 163"/>
                <a:gd name="T8" fmla="*/ 0 w 20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32"/>
            <p:cNvSpPr>
              <a:spLocks/>
            </p:cNvSpPr>
            <p:nvPr/>
          </p:nvSpPr>
          <p:spPr bwMode="auto">
            <a:xfrm>
              <a:off x="4172" y="1949"/>
              <a:ext cx="202" cy="163"/>
            </a:xfrm>
            <a:custGeom>
              <a:avLst/>
              <a:gdLst>
                <a:gd name="T0" fmla="*/ 0 w 202"/>
                <a:gd name="T1" fmla="*/ 162 h 163"/>
                <a:gd name="T2" fmla="*/ 0 w 202"/>
                <a:gd name="T3" fmla="*/ 0 h 163"/>
                <a:gd name="T4" fmla="*/ 201 w 202"/>
                <a:gd name="T5" fmla="*/ 0 h 163"/>
                <a:gd name="T6" fmla="*/ 201 w 202"/>
                <a:gd name="T7" fmla="*/ 162 h 163"/>
                <a:gd name="T8" fmla="*/ 0 w 20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Freeform 33"/>
            <p:cNvSpPr>
              <a:spLocks/>
            </p:cNvSpPr>
            <p:nvPr/>
          </p:nvSpPr>
          <p:spPr bwMode="auto">
            <a:xfrm>
              <a:off x="4172" y="2111"/>
              <a:ext cx="202" cy="163"/>
            </a:xfrm>
            <a:custGeom>
              <a:avLst/>
              <a:gdLst>
                <a:gd name="T0" fmla="*/ 0 w 202"/>
                <a:gd name="T1" fmla="*/ 162 h 163"/>
                <a:gd name="T2" fmla="*/ 0 w 202"/>
                <a:gd name="T3" fmla="*/ 0 h 163"/>
                <a:gd name="T4" fmla="*/ 201 w 202"/>
                <a:gd name="T5" fmla="*/ 0 h 163"/>
                <a:gd name="T6" fmla="*/ 201 w 202"/>
                <a:gd name="T7" fmla="*/ 162 h 163"/>
                <a:gd name="T8" fmla="*/ 0 w 20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34"/>
            <p:cNvSpPr>
              <a:spLocks/>
            </p:cNvSpPr>
            <p:nvPr/>
          </p:nvSpPr>
          <p:spPr bwMode="auto">
            <a:xfrm>
              <a:off x="4172" y="2273"/>
              <a:ext cx="202" cy="162"/>
            </a:xfrm>
            <a:custGeom>
              <a:avLst/>
              <a:gdLst>
                <a:gd name="T0" fmla="*/ 0 w 202"/>
                <a:gd name="T1" fmla="*/ 161 h 162"/>
                <a:gd name="T2" fmla="*/ 0 w 202"/>
                <a:gd name="T3" fmla="*/ 0 h 162"/>
                <a:gd name="T4" fmla="*/ 201 w 202"/>
                <a:gd name="T5" fmla="*/ 0 h 162"/>
                <a:gd name="T6" fmla="*/ 201 w 202"/>
                <a:gd name="T7" fmla="*/ 161 h 162"/>
                <a:gd name="T8" fmla="*/ 0 w 202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35"/>
            <p:cNvSpPr>
              <a:spLocks/>
            </p:cNvSpPr>
            <p:nvPr/>
          </p:nvSpPr>
          <p:spPr bwMode="auto">
            <a:xfrm>
              <a:off x="4172" y="2434"/>
              <a:ext cx="202" cy="163"/>
            </a:xfrm>
            <a:custGeom>
              <a:avLst/>
              <a:gdLst>
                <a:gd name="T0" fmla="*/ 0 w 202"/>
                <a:gd name="T1" fmla="*/ 162 h 163"/>
                <a:gd name="T2" fmla="*/ 0 w 202"/>
                <a:gd name="T3" fmla="*/ 0 h 163"/>
                <a:gd name="T4" fmla="*/ 201 w 202"/>
                <a:gd name="T5" fmla="*/ 0 h 163"/>
                <a:gd name="T6" fmla="*/ 201 w 202"/>
                <a:gd name="T7" fmla="*/ 162 h 163"/>
                <a:gd name="T8" fmla="*/ 0 w 20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Rectangle 74"/>
            <p:cNvSpPr>
              <a:spLocks noChangeArrowheads="1"/>
            </p:cNvSpPr>
            <p:nvPr/>
          </p:nvSpPr>
          <p:spPr bwMode="auto">
            <a:xfrm>
              <a:off x="2944" y="1954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2,3</a:t>
              </a:r>
            </a:p>
          </p:txBody>
        </p:sp>
        <p:sp>
          <p:nvSpPr>
            <p:cNvPr id="8233" name="Rectangle 75"/>
            <p:cNvSpPr>
              <a:spLocks noChangeArrowheads="1"/>
            </p:cNvSpPr>
            <p:nvPr/>
          </p:nvSpPr>
          <p:spPr bwMode="auto">
            <a:xfrm>
              <a:off x="2944" y="2123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4,4</a:t>
              </a:r>
            </a:p>
          </p:txBody>
        </p:sp>
        <p:sp>
          <p:nvSpPr>
            <p:cNvPr id="8234" name="Rectangle 76"/>
            <p:cNvSpPr>
              <a:spLocks noChangeArrowheads="1"/>
            </p:cNvSpPr>
            <p:nvPr/>
          </p:nvSpPr>
          <p:spPr bwMode="auto">
            <a:xfrm>
              <a:off x="2950" y="2278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6,7</a:t>
              </a:r>
            </a:p>
          </p:txBody>
        </p:sp>
        <p:sp>
          <p:nvSpPr>
            <p:cNvPr id="8235" name="Rectangle 78"/>
            <p:cNvSpPr>
              <a:spLocks noChangeArrowheads="1"/>
            </p:cNvSpPr>
            <p:nvPr/>
          </p:nvSpPr>
          <p:spPr bwMode="auto">
            <a:xfrm>
              <a:off x="4145" y="2123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1,2</a:t>
              </a:r>
            </a:p>
          </p:txBody>
        </p:sp>
        <p:sp>
          <p:nvSpPr>
            <p:cNvPr id="8236" name="Rectangle 79"/>
            <p:cNvSpPr>
              <a:spLocks noChangeArrowheads="1"/>
            </p:cNvSpPr>
            <p:nvPr/>
          </p:nvSpPr>
          <p:spPr bwMode="auto">
            <a:xfrm>
              <a:off x="4145" y="2278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3,5</a:t>
              </a:r>
            </a:p>
          </p:txBody>
        </p:sp>
        <p:sp>
          <p:nvSpPr>
            <p:cNvPr id="8237" name="Rectangle 80"/>
            <p:cNvSpPr>
              <a:spLocks noChangeArrowheads="1"/>
            </p:cNvSpPr>
            <p:nvPr/>
          </p:nvSpPr>
          <p:spPr bwMode="auto">
            <a:xfrm>
              <a:off x="4195" y="242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8238" name="Freeform 87"/>
            <p:cNvSpPr>
              <a:spLocks/>
            </p:cNvSpPr>
            <p:nvPr/>
          </p:nvSpPr>
          <p:spPr bwMode="auto">
            <a:xfrm>
              <a:off x="2973" y="1954"/>
              <a:ext cx="202" cy="163"/>
            </a:xfrm>
            <a:custGeom>
              <a:avLst/>
              <a:gdLst>
                <a:gd name="T0" fmla="*/ 0 w 202"/>
                <a:gd name="T1" fmla="*/ 162 h 163"/>
                <a:gd name="T2" fmla="*/ 0 w 202"/>
                <a:gd name="T3" fmla="*/ 0 h 163"/>
                <a:gd name="T4" fmla="*/ 201 w 202"/>
                <a:gd name="T5" fmla="*/ 0 h 163"/>
                <a:gd name="T6" fmla="*/ 201 w 202"/>
                <a:gd name="T7" fmla="*/ 162 h 163"/>
                <a:gd name="T8" fmla="*/ 0 w 20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88"/>
            <p:cNvSpPr>
              <a:spLocks noChangeShapeType="1"/>
            </p:cNvSpPr>
            <p:nvPr/>
          </p:nvSpPr>
          <p:spPr bwMode="auto">
            <a:xfrm>
              <a:off x="2501" y="1852"/>
              <a:ext cx="2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Line 106"/>
            <p:cNvSpPr>
              <a:spLocks noChangeShapeType="1"/>
            </p:cNvSpPr>
            <p:nvPr/>
          </p:nvSpPr>
          <p:spPr bwMode="auto">
            <a:xfrm>
              <a:off x="2768" y="1804"/>
              <a:ext cx="267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Line 107"/>
            <p:cNvSpPr>
              <a:spLocks noChangeShapeType="1"/>
            </p:cNvSpPr>
            <p:nvPr/>
          </p:nvSpPr>
          <p:spPr bwMode="auto">
            <a:xfrm flipH="1">
              <a:off x="3124" y="1804"/>
              <a:ext cx="222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Line 108"/>
            <p:cNvSpPr>
              <a:spLocks noChangeShapeType="1"/>
            </p:cNvSpPr>
            <p:nvPr/>
          </p:nvSpPr>
          <p:spPr bwMode="auto">
            <a:xfrm>
              <a:off x="3969" y="1804"/>
              <a:ext cx="267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109"/>
            <p:cNvSpPr>
              <a:spLocks noChangeShapeType="1"/>
            </p:cNvSpPr>
            <p:nvPr/>
          </p:nvSpPr>
          <p:spPr bwMode="auto">
            <a:xfrm flipH="1">
              <a:off x="4325" y="1804"/>
              <a:ext cx="223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8884" name="Group 116"/>
          <p:cNvGrpSpPr>
            <a:grpSpLocks/>
          </p:cNvGrpSpPr>
          <p:nvPr/>
        </p:nvGrpSpPr>
        <p:grpSpPr bwMode="auto">
          <a:xfrm>
            <a:off x="6370636" y="4121150"/>
            <a:ext cx="5172073" cy="2355850"/>
            <a:chOff x="2501" y="2596"/>
            <a:chExt cx="3258" cy="1484"/>
          </a:xfrm>
        </p:grpSpPr>
        <p:sp>
          <p:nvSpPr>
            <p:cNvPr id="8202" name="Rectangle 8"/>
            <p:cNvSpPr>
              <a:spLocks noChangeArrowheads="1"/>
            </p:cNvSpPr>
            <p:nvPr/>
          </p:nvSpPr>
          <p:spPr bwMode="auto">
            <a:xfrm>
              <a:off x="4912" y="3295"/>
              <a:ext cx="8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tx2"/>
                  </a:solidFill>
                  <a:latin typeface="Arial" pitchFamily="34" charset="0"/>
                </a:rPr>
                <a:t>8 </a:t>
              </a:r>
              <a:r>
                <a:rPr lang="en-US" sz="1400" b="1" dirty="0" err="1">
                  <a:solidFill>
                    <a:schemeClr val="tx2"/>
                  </a:solidFill>
                  <a:latin typeface="Arial" pitchFamily="34" charset="0"/>
                </a:rPr>
                <a:t>pag</a:t>
              </a:r>
              <a:r>
                <a:rPr lang="en-US" sz="1400" b="1" dirty="0">
                  <a:solidFill>
                    <a:schemeClr val="tx2"/>
                  </a:solidFill>
                  <a:latin typeface="Arial" pitchFamily="34" charset="0"/>
                </a:rPr>
                <a:t>. </a:t>
              </a:r>
              <a:r>
                <a:rPr lang="en-US" sz="1400" b="1" dirty="0" err="1">
                  <a:solidFill>
                    <a:schemeClr val="tx2"/>
                  </a:solidFill>
                  <a:latin typeface="Arial" pitchFamily="34" charset="0"/>
                </a:rPr>
                <a:t>sortate</a:t>
              </a:r>
              <a:endParaRPr lang="en-US" sz="1400" b="1" dirty="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8203" name="Rectangle 12"/>
            <p:cNvSpPr>
              <a:spLocks noChangeArrowheads="1"/>
            </p:cNvSpPr>
            <p:nvPr/>
          </p:nvSpPr>
          <p:spPr bwMode="auto">
            <a:xfrm>
              <a:off x="4859" y="2596"/>
              <a:ext cx="4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folHlink"/>
                  </a:solidFill>
                  <a:latin typeface="Times New Roman" pitchFamily="18" charset="0"/>
                </a:rPr>
                <a:t>PAS 3</a:t>
              </a:r>
            </a:p>
          </p:txBody>
        </p:sp>
        <p:sp>
          <p:nvSpPr>
            <p:cNvPr id="8204" name="Freeform 36"/>
            <p:cNvSpPr>
              <a:spLocks/>
            </p:cNvSpPr>
            <p:nvPr/>
          </p:nvSpPr>
          <p:spPr bwMode="auto">
            <a:xfrm>
              <a:off x="3573" y="2758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Freeform 37"/>
            <p:cNvSpPr>
              <a:spLocks/>
            </p:cNvSpPr>
            <p:nvPr/>
          </p:nvSpPr>
          <p:spPr bwMode="auto">
            <a:xfrm>
              <a:off x="3573" y="2919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Freeform 38"/>
            <p:cNvSpPr>
              <a:spLocks/>
            </p:cNvSpPr>
            <p:nvPr/>
          </p:nvSpPr>
          <p:spPr bwMode="auto">
            <a:xfrm>
              <a:off x="3573" y="3081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Freeform 39"/>
            <p:cNvSpPr>
              <a:spLocks/>
            </p:cNvSpPr>
            <p:nvPr/>
          </p:nvSpPr>
          <p:spPr bwMode="auto">
            <a:xfrm>
              <a:off x="3573" y="3243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Freeform 40"/>
            <p:cNvSpPr>
              <a:spLocks/>
            </p:cNvSpPr>
            <p:nvPr/>
          </p:nvSpPr>
          <p:spPr bwMode="auto">
            <a:xfrm>
              <a:off x="3573" y="3404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Freeform 41"/>
            <p:cNvSpPr>
              <a:spLocks/>
            </p:cNvSpPr>
            <p:nvPr/>
          </p:nvSpPr>
          <p:spPr bwMode="auto">
            <a:xfrm>
              <a:off x="3573" y="3566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Freeform 42"/>
            <p:cNvSpPr>
              <a:spLocks/>
            </p:cNvSpPr>
            <p:nvPr/>
          </p:nvSpPr>
          <p:spPr bwMode="auto">
            <a:xfrm>
              <a:off x="3573" y="3728"/>
              <a:ext cx="201" cy="162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Freeform 43"/>
            <p:cNvSpPr>
              <a:spLocks/>
            </p:cNvSpPr>
            <p:nvPr/>
          </p:nvSpPr>
          <p:spPr bwMode="auto">
            <a:xfrm>
              <a:off x="3573" y="3889"/>
              <a:ext cx="201" cy="1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Rectangle 44"/>
            <p:cNvSpPr>
              <a:spLocks noChangeArrowheads="1"/>
            </p:cNvSpPr>
            <p:nvPr/>
          </p:nvSpPr>
          <p:spPr bwMode="auto">
            <a:xfrm>
              <a:off x="3582" y="388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9</a:t>
              </a:r>
            </a:p>
          </p:txBody>
        </p:sp>
        <p:sp>
          <p:nvSpPr>
            <p:cNvPr id="8213" name="Rectangle 81"/>
            <p:cNvSpPr>
              <a:spLocks noChangeArrowheads="1"/>
            </p:cNvSpPr>
            <p:nvPr/>
          </p:nvSpPr>
          <p:spPr bwMode="auto">
            <a:xfrm>
              <a:off x="3544" y="2924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1,2</a:t>
              </a:r>
            </a:p>
          </p:txBody>
        </p:sp>
        <p:sp>
          <p:nvSpPr>
            <p:cNvPr id="8214" name="Rectangle 82"/>
            <p:cNvSpPr>
              <a:spLocks noChangeArrowheads="1"/>
            </p:cNvSpPr>
            <p:nvPr/>
          </p:nvSpPr>
          <p:spPr bwMode="auto">
            <a:xfrm>
              <a:off x="3544" y="3080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2,3</a:t>
              </a:r>
            </a:p>
          </p:txBody>
        </p:sp>
        <p:sp>
          <p:nvSpPr>
            <p:cNvPr id="8215" name="Rectangle 83"/>
            <p:cNvSpPr>
              <a:spLocks noChangeArrowheads="1"/>
            </p:cNvSpPr>
            <p:nvPr/>
          </p:nvSpPr>
          <p:spPr bwMode="auto">
            <a:xfrm>
              <a:off x="3544" y="3241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3,4</a:t>
              </a:r>
            </a:p>
          </p:txBody>
        </p:sp>
        <p:sp>
          <p:nvSpPr>
            <p:cNvPr id="8216" name="Rectangle 84"/>
            <p:cNvSpPr>
              <a:spLocks noChangeArrowheads="1"/>
            </p:cNvSpPr>
            <p:nvPr/>
          </p:nvSpPr>
          <p:spPr bwMode="auto">
            <a:xfrm>
              <a:off x="3544" y="3410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4,5</a:t>
              </a:r>
            </a:p>
          </p:txBody>
        </p:sp>
        <p:sp>
          <p:nvSpPr>
            <p:cNvPr id="8217" name="Rectangle 85"/>
            <p:cNvSpPr>
              <a:spLocks noChangeArrowheads="1"/>
            </p:cNvSpPr>
            <p:nvPr/>
          </p:nvSpPr>
          <p:spPr bwMode="auto">
            <a:xfrm>
              <a:off x="3544" y="3565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6,6</a:t>
              </a:r>
            </a:p>
          </p:txBody>
        </p:sp>
        <p:sp>
          <p:nvSpPr>
            <p:cNvPr id="8218" name="Rectangle 86"/>
            <p:cNvSpPr>
              <a:spLocks noChangeArrowheads="1"/>
            </p:cNvSpPr>
            <p:nvPr/>
          </p:nvSpPr>
          <p:spPr bwMode="auto">
            <a:xfrm>
              <a:off x="3544" y="3726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7,8</a:t>
              </a:r>
            </a:p>
          </p:txBody>
        </p:sp>
        <p:sp>
          <p:nvSpPr>
            <p:cNvPr id="8219" name="Line 89"/>
            <p:cNvSpPr>
              <a:spLocks noChangeShapeType="1"/>
            </p:cNvSpPr>
            <p:nvPr/>
          </p:nvSpPr>
          <p:spPr bwMode="auto">
            <a:xfrm>
              <a:off x="2501" y="2668"/>
              <a:ext cx="2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110"/>
            <p:cNvSpPr>
              <a:spLocks noChangeShapeType="1"/>
            </p:cNvSpPr>
            <p:nvPr/>
          </p:nvSpPr>
          <p:spPr bwMode="auto">
            <a:xfrm>
              <a:off x="3079" y="2620"/>
              <a:ext cx="534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111"/>
            <p:cNvSpPr>
              <a:spLocks noChangeShapeType="1"/>
            </p:cNvSpPr>
            <p:nvPr/>
          </p:nvSpPr>
          <p:spPr bwMode="auto">
            <a:xfrm flipH="1">
              <a:off x="3702" y="2620"/>
              <a:ext cx="579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04801"/>
            <a:ext cx="10287000" cy="646331"/>
          </a:xfrm>
        </p:spPr>
        <p:txBody>
          <a:bodyPr/>
          <a:lstStyle/>
          <a:p>
            <a:pPr eaLnBrk="1" hangingPunct="1"/>
            <a:r>
              <a:rPr lang="en-US" dirty="0" err="1"/>
              <a:t>Sortare</a:t>
            </a:r>
            <a:r>
              <a:rPr lang="en-US" dirty="0"/>
              <a:t> extern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generalizat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295400"/>
            <a:ext cx="109728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/>
              <a:t>Sortarea</a:t>
            </a:r>
            <a:r>
              <a:rPr lang="en-US" sz="2400" dirty="0"/>
              <a:t> a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 err="1"/>
              <a:t>pagini</a:t>
            </a:r>
            <a:r>
              <a:rPr lang="en-US" sz="2400" dirty="0"/>
              <a:t> din </a:t>
            </a:r>
            <a:r>
              <a:rPr lang="en-US" sz="2400" i="1" dirty="0"/>
              <a:t>buffer</a:t>
            </a:r>
            <a:r>
              <a:rPr lang="en-US" sz="24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Pas 0: se </a:t>
            </a:r>
            <a:r>
              <a:rPr lang="en-US" sz="2400" dirty="0" err="1">
                <a:solidFill>
                  <a:schemeClr val="folHlink"/>
                </a:solidFill>
              </a:rPr>
              <a:t>folosesc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i="1" dirty="0">
                <a:solidFill>
                  <a:schemeClr val="folHlink"/>
                </a:solidFill>
              </a:rPr>
              <a:t>B </a:t>
            </a:r>
            <a:r>
              <a:rPr lang="en-US" sz="2400" dirty="0" err="1">
                <a:solidFill>
                  <a:schemeClr val="folHlink"/>
                </a:solidFill>
              </a:rPr>
              <a:t>pagini</a:t>
            </a:r>
            <a:r>
              <a:rPr lang="en-US" sz="2400" dirty="0">
                <a:solidFill>
                  <a:schemeClr val="folHlink"/>
                </a:solidFill>
              </a:rPr>
              <a:t> din </a:t>
            </a:r>
            <a:r>
              <a:rPr lang="en-US" sz="2400" i="1" dirty="0">
                <a:solidFill>
                  <a:schemeClr val="folHlink"/>
                </a:solidFill>
              </a:rPr>
              <a:t>buffer</a:t>
            </a:r>
            <a:r>
              <a:rPr lang="en-US" sz="2400" dirty="0"/>
              <a:t>.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Se </a:t>
            </a:r>
            <a:r>
              <a:rPr lang="en-US" sz="2400" dirty="0" err="1"/>
              <a:t>produc</a:t>
            </a:r>
            <a:r>
              <a:rPr lang="en-US" sz="2400" dirty="0"/>
              <a:t> </a:t>
            </a:r>
            <a:r>
              <a:rPr lang="en-US" sz="2000" dirty="0">
                <a:sym typeface="Symbol" pitchFamily="18" charset="2"/>
              </a:rPr>
              <a:t></a:t>
            </a:r>
            <a:r>
              <a:rPr lang="en-US" sz="2000" dirty="0"/>
              <a:t>N/B</a:t>
            </a:r>
            <a:r>
              <a:rPr lang="en-US" sz="2000" dirty="0">
                <a:sym typeface="Symbol" pitchFamily="18" charset="2"/>
              </a:rPr>
              <a:t></a:t>
            </a:r>
            <a:r>
              <a:rPr lang="en-US" sz="2400" dirty="0"/>
              <a:t> </a:t>
            </a:r>
            <a:r>
              <a:rPr lang="en-US" sz="2400" dirty="0" err="1"/>
              <a:t>monotonii</a:t>
            </a:r>
            <a:r>
              <a:rPr lang="en-US" sz="2400" dirty="0"/>
              <a:t> a </a:t>
            </a:r>
            <a:r>
              <a:rPr lang="en-US" sz="2400" dirty="0" err="1"/>
              <a:t>câte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.</a:t>
            </a:r>
            <a:r>
              <a:rPr lang="en-US" sz="2400" i="1" dirty="0"/>
              <a:t> </a:t>
            </a:r>
            <a:endParaRPr lang="en-US" sz="2400" dirty="0"/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Pas 1, 2, …,  etc.: </a:t>
            </a:r>
            <a:r>
              <a:rPr lang="en-US" sz="2400" dirty="0" err="1">
                <a:solidFill>
                  <a:schemeClr val="folHlink"/>
                </a:solidFill>
              </a:rPr>
              <a:t>interclaseaz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i="1" dirty="0">
                <a:solidFill>
                  <a:schemeClr val="folHlink"/>
                </a:solidFill>
              </a:rPr>
              <a:t>B-1 </a:t>
            </a:r>
            <a:r>
              <a:rPr lang="en-US" sz="2400" dirty="0" err="1">
                <a:solidFill>
                  <a:schemeClr val="folHlink"/>
                </a:solidFill>
              </a:rPr>
              <a:t>monotonii</a:t>
            </a:r>
            <a:r>
              <a:rPr lang="en-US" sz="2400" dirty="0"/>
              <a:t>. 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665412" y="5715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5103812" y="5715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6"/>
          <p:cNvSpPr>
            <a:spLocks/>
          </p:cNvSpPr>
          <p:nvPr/>
        </p:nvSpPr>
        <p:spPr bwMode="auto">
          <a:xfrm>
            <a:off x="8816975" y="3563938"/>
            <a:ext cx="1393825" cy="254000"/>
          </a:xfrm>
          <a:custGeom>
            <a:avLst/>
            <a:gdLst>
              <a:gd name="T0" fmla="*/ 2147483647 w 878"/>
              <a:gd name="T1" fmla="*/ 2147483647 h 160"/>
              <a:gd name="T2" fmla="*/ 2147483647 w 878"/>
              <a:gd name="T3" fmla="*/ 2147483647 h 160"/>
              <a:gd name="T4" fmla="*/ 2147483647 w 878"/>
              <a:gd name="T5" fmla="*/ 2147483647 h 160"/>
              <a:gd name="T6" fmla="*/ 2147483647 w 878"/>
              <a:gd name="T7" fmla="*/ 0 h 160"/>
              <a:gd name="T8" fmla="*/ 2147483647 w 878"/>
              <a:gd name="T9" fmla="*/ 2147483647 h 160"/>
              <a:gd name="T10" fmla="*/ 2147483647 w 878"/>
              <a:gd name="T11" fmla="*/ 2147483647 h 160"/>
              <a:gd name="T12" fmla="*/ 0 w 878"/>
              <a:gd name="T13" fmla="*/ 2147483647 h 160"/>
              <a:gd name="T14" fmla="*/ 2147483647 w 878"/>
              <a:gd name="T15" fmla="*/ 2147483647 h 160"/>
              <a:gd name="T16" fmla="*/ 2147483647 w 878"/>
              <a:gd name="T17" fmla="*/ 2147483647 h 160"/>
              <a:gd name="T18" fmla="*/ 2147483647 w 878"/>
              <a:gd name="T19" fmla="*/ 2147483647 h 160"/>
              <a:gd name="T20" fmla="*/ 2147483647 w 878"/>
              <a:gd name="T21" fmla="*/ 2147483647 h 160"/>
              <a:gd name="T22" fmla="*/ 2147483647 w 878"/>
              <a:gd name="T23" fmla="*/ 2147483647 h 160"/>
              <a:gd name="T24" fmla="*/ 2147483647 w 878"/>
              <a:gd name="T25" fmla="*/ 2147483647 h 1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78" h="160">
                <a:moveTo>
                  <a:pt x="877" y="81"/>
                </a:moveTo>
                <a:lnTo>
                  <a:pt x="843" y="48"/>
                </a:lnTo>
                <a:lnTo>
                  <a:pt x="749" y="24"/>
                </a:lnTo>
                <a:lnTo>
                  <a:pt x="439" y="0"/>
                </a:lnTo>
                <a:lnTo>
                  <a:pt x="129" y="24"/>
                </a:lnTo>
                <a:lnTo>
                  <a:pt x="35" y="48"/>
                </a:lnTo>
                <a:lnTo>
                  <a:pt x="0" y="81"/>
                </a:lnTo>
                <a:lnTo>
                  <a:pt x="35" y="112"/>
                </a:lnTo>
                <a:lnTo>
                  <a:pt x="129" y="136"/>
                </a:lnTo>
                <a:lnTo>
                  <a:pt x="439" y="159"/>
                </a:lnTo>
                <a:lnTo>
                  <a:pt x="749" y="136"/>
                </a:lnTo>
                <a:lnTo>
                  <a:pt x="843" y="112"/>
                </a:lnTo>
                <a:lnTo>
                  <a:pt x="877" y="81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Freeform 7"/>
          <p:cNvSpPr>
            <a:spLocks/>
          </p:cNvSpPr>
          <p:nvPr/>
        </p:nvSpPr>
        <p:spPr bwMode="auto">
          <a:xfrm>
            <a:off x="3178174" y="3952876"/>
            <a:ext cx="1098550" cy="182563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5" name="Freeform 8"/>
          <p:cNvSpPr>
            <a:spLocks/>
          </p:cNvSpPr>
          <p:nvPr/>
        </p:nvSpPr>
        <p:spPr bwMode="auto">
          <a:xfrm>
            <a:off x="3178175" y="4953000"/>
            <a:ext cx="1128713" cy="166688"/>
          </a:xfrm>
          <a:custGeom>
            <a:avLst/>
            <a:gdLst>
              <a:gd name="T0" fmla="*/ 0 w 711"/>
              <a:gd name="T1" fmla="*/ 2147483647 h 105"/>
              <a:gd name="T2" fmla="*/ 0 w 711"/>
              <a:gd name="T3" fmla="*/ 0 h 105"/>
              <a:gd name="T4" fmla="*/ 2147483647 w 711"/>
              <a:gd name="T5" fmla="*/ 0 h 105"/>
              <a:gd name="T6" fmla="*/ 2147483647 w 711"/>
              <a:gd name="T7" fmla="*/ 2147483647 h 105"/>
              <a:gd name="T8" fmla="*/ 0 w 711"/>
              <a:gd name="T9" fmla="*/ 2147483647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105">
                <a:moveTo>
                  <a:pt x="0" y="104"/>
                </a:moveTo>
                <a:lnTo>
                  <a:pt x="0" y="0"/>
                </a:lnTo>
                <a:lnTo>
                  <a:pt x="710" y="0"/>
                </a:lnTo>
                <a:lnTo>
                  <a:pt x="710" y="104"/>
                </a:lnTo>
                <a:lnTo>
                  <a:pt x="0" y="104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6" name="Freeform 9"/>
          <p:cNvSpPr>
            <a:spLocks/>
          </p:cNvSpPr>
          <p:nvPr/>
        </p:nvSpPr>
        <p:spPr bwMode="auto">
          <a:xfrm>
            <a:off x="3035300" y="3581401"/>
            <a:ext cx="1387475" cy="265113"/>
          </a:xfrm>
          <a:custGeom>
            <a:avLst/>
            <a:gdLst>
              <a:gd name="T0" fmla="*/ 2147483647 w 874"/>
              <a:gd name="T1" fmla="*/ 2147483647 h 167"/>
              <a:gd name="T2" fmla="*/ 2147483647 w 874"/>
              <a:gd name="T3" fmla="*/ 2147483647 h 167"/>
              <a:gd name="T4" fmla="*/ 2147483647 w 874"/>
              <a:gd name="T5" fmla="*/ 2147483647 h 167"/>
              <a:gd name="T6" fmla="*/ 2147483647 w 874"/>
              <a:gd name="T7" fmla="*/ 0 h 167"/>
              <a:gd name="T8" fmla="*/ 2147483647 w 874"/>
              <a:gd name="T9" fmla="*/ 2147483647 h 167"/>
              <a:gd name="T10" fmla="*/ 2147483647 w 874"/>
              <a:gd name="T11" fmla="*/ 2147483647 h 167"/>
              <a:gd name="T12" fmla="*/ 0 w 874"/>
              <a:gd name="T13" fmla="*/ 2147483647 h 167"/>
              <a:gd name="T14" fmla="*/ 2147483647 w 874"/>
              <a:gd name="T15" fmla="*/ 2147483647 h 167"/>
              <a:gd name="T16" fmla="*/ 2147483647 w 874"/>
              <a:gd name="T17" fmla="*/ 2147483647 h 167"/>
              <a:gd name="T18" fmla="*/ 2147483647 w 874"/>
              <a:gd name="T19" fmla="*/ 2147483647 h 167"/>
              <a:gd name="T20" fmla="*/ 2147483647 w 874"/>
              <a:gd name="T21" fmla="*/ 2147483647 h 167"/>
              <a:gd name="T22" fmla="*/ 2147483647 w 874"/>
              <a:gd name="T23" fmla="*/ 2147483647 h 167"/>
              <a:gd name="T24" fmla="*/ 2147483647 w 874"/>
              <a:gd name="T25" fmla="*/ 2147483647 h 1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74" h="167">
                <a:moveTo>
                  <a:pt x="873" y="84"/>
                </a:moveTo>
                <a:lnTo>
                  <a:pt x="839" y="51"/>
                </a:lnTo>
                <a:lnTo>
                  <a:pt x="745" y="24"/>
                </a:lnTo>
                <a:lnTo>
                  <a:pt x="437" y="0"/>
                </a:lnTo>
                <a:lnTo>
                  <a:pt x="128" y="24"/>
                </a:lnTo>
                <a:lnTo>
                  <a:pt x="34" y="51"/>
                </a:lnTo>
                <a:lnTo>
                  <a:pt x="0" y="84"/>
                </a:lnTo>
                <a:lnTo>
                  <a:pt x="34" y="115"/>
                </a:lnTo>
                <a:lnTo>
                  <a:pt x="128" y="142"/>
                </a:lnTo>
                <a:lnTo>
                  <a:pt x="437" y="166"/>
                </a:lnTo>
                <a:lnTo>
                  <a:pt x="745" y="142"/>
                </a:lnTo>
                <a:lnTo>
                  <a:pt x="839" y="115"/>
                </a:lnTo>
                <a:lnTo>
                  <a:pt x="873" y="84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5307012" y="5537200"/>
            <a:ext cx="305276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B </a:t>
            </a:r>
            <a:r>
              <a:rPr lang="en-US" sz="1800" b="1" dirty="0" err="1">
                <a:solidFill>
                  <a:schemeClr val="tx2"/>
                </a:solidFill>
                <a:latin typeface="Bookman Old Style" pitchFamily="18" charset="0"/>
              </a:rPr>
              <a:t>pagini</a:t>
            </a:r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 in </a:t>
            </a:r>
            <a:r>
              <a:rPr lang="en-US" sz="1800" b="1" i="1" dirty="0">
                <a:solidFill>
                  <a:schemeClr val="tx2"/>
                </a:solidFill>
                <a:latin typeface="Bookman Old Style" pitchFamily="18" charset="0"/>
              </a:rPr>
              <a:t>buffer</a:t>
            </a:r>
          </a:p>
        </p:txBody>
      </p:sp>
      <p:sp>
        <p:nvSpPr>
          <p:cNvPr id="9228" name="Freeform 11"/>
          <p:cNvSpPr>
            <a:spLocks/>
          </p:cNvSpPr>
          <p:nvPr/>
        </p:nvSpPr>
        <p:spPr bwMode="auto">
          <a:xfrm>
            <a:off x="8932863" y="4038601"/>
            <a:ext cx="1119187" cy="157163"/>
          </a:xfrm>
          <a:custGeom>
            <a:avLst/>
            <a:gdLst>
              <a:gd name="T0" fmla="*/ 0 w 705"/>
              <a:gd name="T1" fmla="*/ 2147483647 h 99"/>
              <a:gd name="T2" fmla="*/ 0 w 705"/>
              <a:gd name="T3" fmla="*/ 0 h 99"/>
              <a:gd name="T4" fmla="*/ 2147483647 w 705"/>
              <a:gd name="T5" fmla="*/ 0 h 99"/>
              <a:gd name="T6" fmla="*/ 2147483647 w 705"/>
              <a:gd name="T7" fmla="*/ 2147483647 h 99"/>
              <a:gd name="T8" fmla="*/ 0 w 705"/>
              <a:gd name="T9" fmla="*/ 2147483647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5" h="99">
                <a:moveTo>
                  <a:pt x="0" y="98"/>
                </a:moveTo>
                <a:lnTo>
                  <a:pt x="0" y="0"/>
                </a:lnTo>
                <a:lnTo>
                  <a:pt x="704" y="0"/>
                </a:lnTo>
                <a:lnTo>
                  <a:pt x="704" y="98"/>
                </a:lnTo>
                <a:lnTo>
                  <a:pt x="0" y="98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9" name="Freeform 12"/>
          <p:cNvSpPr>
            <a:spLocks/>
          </p:cNvSpPr>
          <p:nvPr/>
        </p:nvSpPr>
        <p:spPr bwMode="auto">
          <a:xfrm>
            <a:off x="8947150" y="4319589"/>
            <a:ext cx="1120775" cy="142875"/>
          </a:xfrm>
          <a:custGeom>
            <a:avLst/>
            <a:gdLst>
              <a:gd name="T0" fmla="*/ 0 w 706"/>
              <a:gd name="T1" fmla="*/ 2147483647 h 90"/>
              <a:gd name="T2" fmla="*/ 0 w 706"/>
              <a:gd name="T3" fmla="*/ 0 h 90"/>
              <a:gd name="T4" fmla="*/ 2147483647 w 706"/>
              <a:gd name="T5" fmla="*/ 0 h 90"/>
              <a:gd name="T6" fmla="*/ 2147483647 w 706"/>
              <a:gd name="T7" fmla="*/ 2147483647 h 90"/>
              <a:gd name="T8" fmla="*/ 0 w 706"/>
              <a:gd name="T9" fmla="*/ 214748364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0" name="Freeform 13"/>
          <p:cNvSpPr>
            <a:spLocks/>
          </p:cNvSpPr>
          <p:nvPr/>
        </p:nvSpPr>
        <p:spPr bwMode="auto">
          <a:xfrm>
            <a:off x="5300663" y="3460751"/>
            <a:ext cx="1189037" cy="538163"/>
          </a:xfrm>
          <a:custGeom>
            <a:avLst/>
            <a:gdLst>
              <a:gd name="T0" fmla="*/ 0 w 749"/>
              <a:gd name="T1" fmla="*/ 2147483647 h 339"/>
              <a:gd name="T2" fmla="*/ 0 w 749"/>
              <a:gd name="T3" fmla="*/ 0 h 339"/>
              <a:gd name="T4" fmla="*/ 2147483647 w 749"/>
              <a:gd name="T5" fmla="*/ 0 h 339"/>
              <a:gd name="T6" fmla="*/ 2147483647 w 749"/>
              <a:gd name="T7" fmla="*/ 2147483647 h 339"/>
              <a:gd name="T8" fmla="*/ 0 w 749"/>
              <a:gd name="T9" fmla="*/ 2147483647 h 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339">
                <a:moveTo>
                  <a:pt x="0" y="338"/>
                </a:moveTo>
                <a:lnTo>
                  <a:pt x="0" y="0"/>
                </a:lnTo>
                <a:lnTo>
                  <a:pt x="748" y="0"/>
                </a:lnTo>
                <a:lnTo>
                  <a:pt x="748" y="338"/>
                </a:lnTo>
                <a:lnTo>
                  <a:pt x="0" y="338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1" name="Freeform 14"/>
          <p:cNvSpPr>
            <a:spLocks/>
          </p:cNvSpPr>
          <p:nvPr/>
        </p:nvSpPr>
        <p:spPr bwMode="auto">
          <a:xfrm>
            <a:off x="7150100" y="4314826"/>
            <a:ext cx="1058863" cy="436563"/>
          </a:xfrm>
          <a:custGeom>
            <a:avLst/>
            <a:gdLst>
              <a:gd name="T0" fmla="*/ 0 w 667"/>
              <a:gd name="T1" fmla="*/ 2147483647 h 275"/>
              <a:gd name="T2" fmla="*/ 0 w 667"/>
              <a:gd name="T3" fmla="*/ 0 h 275"/>
              <a:gd name="T4" fmla="*/ 2147483647 w 667"/>
              <a:gd name="T5" fmla="*/ 0 h 275"/>
              <a:gd name="T6" fmla="*/ 2147483647 w 667"/>
              <a:gd name="T7" fmla="*/ 2147483647 h 275"/>
              <a:gd name="T8" fmla="*/ 0 w 667"/>
              <a:gd name="T9" fmla="*/ 2147483647 h 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7" h="275">
                <a:moveTo>
                  <a:pt x="0" y="274"/>
                </a:moveTo>
                <a:lnTo>
                  <a:pt x="0" y="0"/>
                </a:lnTo>
                <a:lnTo>
                  <a:pt x="666" y="0"/>
                </a:lnTo>
                <a:lnTo>
                  <a:pt x="666" y="274"/>
                </a:lnTo>
                <a:lnTo>
                  <a:pt x="0" y="274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2" name="Freeform 15"/>
          <p:cNvSpPr>
            <a:spLocks/>
          </p:cNvSpPr>
          <p:nvPr/>
        </p:nvSpPr>
        <p:spPr bwMode="auto">
          <a:xfrm>
            <a:off x="5272088" y="5037138"/>
            <a:ext cx="1189037" cy="539750"/>
          </a:xfrm>
          <a:custGeom>
            <a:avLst/>
            <a:gdLst>
              <a:gd name="T0" fmla="*/ 0 w 749"/>
              <a:gd name="T1" fmla="*/ 2147483647 h 340"/>
              <a:gd name="T2" fmla="*/ 0 w 749"/>
              <a:gd name="T3" fmla="*/ 0 h 340"/>
              <a:gd name="T4" fmla="*/ 2147483647 w 749"/>
              <a:gd name="T5" fmla="*/ 0 h 340"/>
              <a:gd name="T6" fmla="*/ 2147483647 w 749"/>
              <a:gd name="T7" fmla="*/ 2147483647 h 340"/>
              <a:gd name="T8" fmla="*/ 0 w 749"/>
              <a:gd name="T9" fmla="*/ 2147483647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340">
                <a:moveTo>
                  <a:pt x="0" y="339"/>
                </a:moveTo>
                <a:lnTo>
                  <a:pt x="0" y="0"/>
                </a:lnTo>
                <a:lnTo>
                  <a:pt x="748" y="0"/>
                </a:lnTo>
                <a:lnTo>
                  <a:pt x="748" y="339"/>
                </a:lnTo>
                <a:lnTo>
                  <a:pt x="0" y="339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3" name="Freeform 16"/>
          <p:cNvSpPr>
            <a:spLocks/>
          </p:cNvSpPr>
          <p:nvPr/>
        </p:nvSpPr>
        <p:spPr bwMode="auto">
          <a:xfrm>
            <a:off x="4767262" y="3352801"/>
            <a:ext cx="3625850" cy="2492375"/>
          </a:xfrm>
          <a:custGeom>
            <a:avLst/>
            <a:gdLst>
              <a:gd name="T0" fmla="*/ 0 w 2284"/>
              <a:gd name="T1" fmla="*/ 2147483647 h 1570"/>
              <a:gd name="T2" fmla="*/ 0 w 2284"/>
              <a:gd name="T3" fmla="*/ 0 h 1570"/>
              <a:gd name="T4" fmla="*/ 2147483647 w 2284"/>
              <a:gd name="T5" fmla="*/ 0 h 1570"/>
              <a:gd name="T6" fmla="*/ 2147483647 w 2284"/>
              <a:gd name="T7" fmla="*/ 2147483647 h 1570"/>
              <a:gd name="T8" fmla="*/ 0 w 2284"/>
              <a:gd name="T9" fmla="*/ 2147483647 h 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4" h="1570">
                <a:moveTo>
                  <a:pt x="0" y="1569"/>
                </a:moveTo>
                <a:lnTo>
                  <a:pt x="0" y="0"/>
                </a:lnTo>
                <a:lnTo>
                  <a:pt x="2283" y="0"/>
                </a:lnTo>
                <a:lnTo>
                  <a:pt x="2283" y="1569"/>
                </a:lnTo>
                <a:lnTo>
                  <a:pt x="0" y="1569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Rectangle 17"/>
          <p:cNvSpPr>
            <a:spLocks noChangeArrowheads="1"/>
          </p:cNvSpPr>
          <p:nvPr/>
        </p:nvSpPr>
        <p:spPr bwMode="auto">
          <a:xfrm>
            <a:off x="5372099" y="3567114"/>
            <a:ext cx="105638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folHlink"/>
                </a:solidFill>
                <a:latin typeface="Bookman Old Style" pitchFamily="18" charset="0"/>
              </a:rPr>
              <a:t>INPUT 1</a:t>
            </a: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5267325" y="5145089"/>
            <a:ext cx="127759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folHlink"/>
                </a:solidFill>
                <a:latin typeface="Bookman Old Style" pitchFamily="18" charset="0"/>
              </a:rPr>
              <a:t>INPUT B-1</a:t>
            </a:r>
          </a:p>
        </p:txBody>
      </p:sp>
      <p:sp>
        <p:nvSpPr>
          <p:cNvPr id="9236" name="Rectangle 19"/>
          <p:cNvSpPr>
            <a:spLocks noChangeArrowheads="1"/>
          </p:cNvSpPr>
          <p:nvPr/>
        </p:nvSpPr>
        <p:spPr bwMode="auto">
          <a:xfrm>
            <a:off x="7153274" y="4376739"/>
            <a:ext cx="107561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folHlink"/>
                </a:solidFill>
                <a:latin typeface="Bookman Old Style" pitchFamily="18" charset="0"/>
              </a:rPr>
              <a:t>OUTPUT</a:t>
            </a:r>
          </a:p>
        </p:txBody>
      </p:sp>
      <p:sp>
        <p:nvSpPr>
          <p:cNvPr id="9237" name="Rectangle 20"/>
          <p:cNvSpPr>
            <a:spLocks noChangeArrowheads="1"/>
          </p:cNvSpPr>
          <p:nvPr/>
        </p:nvSpPr>
        <p:spPr bwMode="auto">
          <a:xfrm>
            <a:off x="9224962" y="5397501"/>
            <a:ext cx="70051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Disc</a:t>
            </a:r>
          </a:p>
        </p:txBody>
      </p:sp>
      <p:sp>
        <p:nvSpPr>
          <p:cNvPr id="9238" name="Rectangle 21"/>
          <p:cNvSpPr>
            <a:spLocks noChangeArrowheads="1"/>
          </p:cNvSpPr>
          <p:nvPr/>
        </p:nvSpPr>
        <p:spPr bwMode="auto">
          <a:xfrm>
            <a:off x="3362324" y="5429251"/>
            <a:ext cx="70051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Bookman Old Style" pitchFamily="18" charset="0"/>
              </a:rPr>
              <a:t>Disc</a:t>
            </a:r>
          </a:p>
        </p:txBody>
      </p:sp>
      <p:sp>
        <p:nvSpPr>
          <p:cNvPr id="9239" name="Line 22"/>
          <p:cNvSpPr>
            <a:spLocks noChangeShapeType="1"/>
          </p:cNvSpPr>
          <p:nvPr/>
        </p:nvSpPr>
        <p:spPr bwMode="auto">
          <a:xfrm>
            <a:off x="3047999" y="3721101"/>
            <a:ext cx="0" cy="14779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23"/>
          <p:cNvSpPr>
            <a:spLocks noChangeShapeType="1"/>
          </p:cNvSpPr>
          <p:nvPr/>
        </p:nvSpPr>
        <p:spPr bwMode="auto">
          <a:xfrm>
            <a:off x="4414837" y="3721101"/>
            <a:ext cx="0" cy="14779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41" name="Group 24"/>
          <p:cNvGrpSpPr>
            <a:grpSpLocks/>
          </p:cNvGrpSpPr>
          <p:nvPr/>
        </p:nvGrpSpPr>
        <p:grpSpPr bwMode="auto">
          <a:xfrm>
            <a:off x="3052763" y="5199063"/>
            <a:ext cx="1362075" cy="188912"/>
            <a:chOff x="676" y="3611"/>
            <a:chExt cx="858" cy="119"/>
          </a:xfrm>
        </p:grpSpPr>
        <p:sp>
          <p:nvSpPr>
            <p:cNvPr id="9261" name="Arc 25"/>
            <p:cNvSpPr>
              <a:spLocks/>
            </p:cNvSpPr>
            <p:nvPr/>
          </p:nvSpPr>
          <p:spPr bwMode="auto">
            <a:xfrm>
              <a:off x="676" y="3611"/>
              <a:ext cx="456" cy="119"/>
            </a:xfrm>
            <a:custGeom>
              <a:avLst/>
              <a:gdLst>
                <a:gd name="T0" fmla="*/ 0 w 21600"/>
                <a:gd name="T1" fmla="*/ 0 h 22158"/>
                <a:gd name="T2" fmla="*/ 0 w 21600"/>
                <a:gd name="T3" fmla="*/ 0 h 22158"/>
                <a:gd name="T4" fmla="*/ 0 w 21600"/>
                <a:gd name="T5" fmla="*/ 0 h 221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158" fill="none" extrusionOk="0">
                  <a:moveTo>
                    <a:pt x="21504" y="22157"/>
                  </a:moveTo>
                  <a:cubicBezTo>
                    <a:pt x="9612" y="22104"/>
                    <a:pt x="0" y="12449"/>
                    <a:pt x="0" y="558"/>
                  </a:cubicBezTo>
                  <a:cubicBezTo>
                    <a:pt x="-1" y="371"/>
                    <a:pt x="2" y="185"/>
                    <a:pt x="7" y="0"/>
                  </a:cubicBezTo>
                </a:path>
                <a:path w="21600" h="22158" stroke="0" extrusionOk="0">
                  <a:moveTo>
                    <a:pt x="21504" y="22157"/>
                  </a:moveTo>
                  <a:cubicBezTo>
                    <a:pt x="9612" y="22104"/>
                    <a:pt x="0" y="12449"/>
                    <a:pt x="0" y="558"/>
                  </a:cubicBezTo>
                  <a:cubicBezTo>
                    <a:pt x="-1" y="371"/>
                    <a:pt x="2" y="185"/>
                    <a:pt x="7" y="0"/>
                  </a:cubicBezTo>
                  <a:lnTo>
                    <a:pt x="21600" y="558"/>
                  </a:lnTo>
                  <a:lnTo>
                    <a:pt x="21504" y="22157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Arc 26"/>
            <p:cNvSpPr>
              <a:spLocks/>
            </p:cNvSpPr>
            <p:nvPr/>
          </p:nvSpPr>
          <p:spPr bwMode="auto">
            <a:xfrm>
              <a:off x="1078" y="3611"/>
              <a:ext cx="456" cy="117"/>
            </a:xfrm>
            <a:custGeom>
              <a:avLst/>
              <a:gdLst>
                <a:gd name="T0" fmla="*/ 0 w 21600"/>
                <a:gd name="T1" fmla="*/ 0 h 21787"/>
                <a:gd name="T2" fmla="*/ 0 w 21600"/>
                <a:gd name="T3" fmla="*/ 0 h 21787"/>
                <a:gd name="T4" fmla="*/ 0 w 21600"/>
                <a:gd name="T5" fmla="*/ 0 h 2178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787" fill="none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6"/>
                    <a:pt x="0" y="21787"/>
                  </a:cubicBezTo>
                </a:path>
                <a:path w="21600" h="21787" stroke="0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6"/>
                    <a:pt x="0" y="21787"/>
                  </a:cubicBezTo>
                  <a:lnTo>
                    <a:pt x="0" y="187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42" name="Group 27"/>
          <p:cNvGrpSpPr>
            <a:grpSpLocks/>
          </p:cNvGrpSpPr>
          <p:nvPr/>
        </p:nvGrpSpPr>
        <p:grpSpPr bwMode="auto">
          <a:xfrm>
            <a:off x="8839200" y="5121275"/>
            <a:ext cx="1368425" cy="179388"/>
            <a:chOff x="4321" y="3562"/>
            <a:chExt cx="862" cy="113"/>
          </a:xfrm>
        </p:grpSpPr>
        <p:sp>
          <p:nvSpPr>
            <p:cNvPr id="9259" name="Arc 28"/>
            <p:cNvSpPr>
              <a:spLocks/>
            </p:cNvSpPr>
            <p:nvPr/>
          </p:nvSpPr>
          <p:spPr bwMode="auto">
            <a:xfrm>
              <a:off x="4321" y="3562"/>
              <a:ext cx="458" cy="113"/>
            </a:xfrm>
            <a:custGeom>
              <a:avLst/>
              <a:gdLst>
                <a:gd name="T0" fmla="*/ 0 w 21600"/>
                <a:gd name="T1" fmla="*/ 0 h 22189"/>
                <a:gd name="T2" fmla="*/ 0 w 21600"/>
                <a:gd name="T3" fmla="*/ 0 h 22189"/>
                <a:gd name="T4" fmla="*/ 0 w 21600"/>
                <a:gd name="T5" fmla="*/ 0 h 221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189" fill="none" extrusionOk="0">
                  <a:moveTo>
                    <a:pt x="21505" y="22188"/>
                  </a:moveTo>
                  <a:cubicBezTo>
                    <a:pt x="9612" y="22136"/>
                    <a:pt x="0" y="12481"/>
                    <a:pt x="0" y="589"/>
                  </a:cubicBezTo>
                  <a:cubicBezTo>
                    <a:pt x="-1" y="392"/>
                    <a:pt x="2" y="196"/>
                    <a:pt x="8" y="0"/>
                  </a:cubicBezTo>
                </a:path>
                <a:path w="21600" h="22189" stroke="0" extrusionOk="0">
                  <a:moveTo>
                    <a:pt x="21505" y="22188"/>
                  </a:moveTo>
                  <a:cubicBezTo>
                    <a:pt x="9612" y="22136"/>
                    <a:pt x="0" y="12481"/>
                    <a:pt x="0" y="589"/>
                  </a:cubicBezTo>
                  <a:cubicBezTo>
                    <a:pt x="-1" y="392"/>
                    <a:pt x="2" y="196"/>
                    <a:pt x="8" y="0"/>
                  </a:cubicBezTo>
                  <a:lnTo>
                    <a:pt x="21600" y="589"/>
                  </a:lnTo>
                  <a:lnTo>
                    <a:pt x="21505" y="22188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Arc 29"/>
            <p:cNvSpPr>
              <a:spLocks/>
            </p:cNvSpPr>
            <p:nvPr/>
          </p:nvSpPr>
          <p:spPr bwMode="auto">
            <a:xfrm>
              <a:off x="4725" y="3563"/>
              <a:ext cx="458" cy="111"/>
            </a:xfrm>
            <a:custGeom>
              <a:avLst/>
              <a:gdLst>
                <a:gd name="T0" fmla="*/ 0 w 21600"/>
                <a:gd name="T1" fmla="*/ 0 h 21797"/>
                <a:gd name="T2" fmla="*/ 0 w 21600"/>
                <a:gd name="T3" fmla="*/ 0 h 21797"/>
                <a:gd name="T4" fmla="*/ 0 w 21600"/>
                <a:gd name="T5" fmla="*/ 0 h 217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797" fill="none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6"/>
                    <a:pt x="0" y="21797"/>
                  </a:cubicBezTo>
                </a:path>
                <a:path w="21600" h="21797" stroke="0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6"/>
                    <a:pt x="0" y="21797"/>
                  </a:cubicBezTo>
                  <a:lnTo>
                    <a:pt x="0" y="197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43" name="Line 30"/>
          <p:cNvSpPr>
            <a:spLocks noChangeShapeType="1"/>
          </p:cNvSpPr>
          <p:nvPr/>
        </p:nvSpPr>
        <p:spPr bwMode="auto">
          <a:xfrm>
            <a:off x="8840787" y="3721100"/>
            <a:ext cx="0" cy="1397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4" name="Line 31"/>
          <p:cNvSpPr>
            <a:spLocks noChangeShapeType="1"/>
          </p:cNvSpPr>
          <p:nvPr/>
        </p:nvSpPr>
        <p:spPr bwMode="auto">
          <a:xfrm>
            <a:off x="10207624" y="3721100"/>
            <a:ext cx="0" cy="1397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5" name="Line 32"/>
          <p:cNvSpPr>
            <a:spLocks noChangeShapeType="1"/>
          </p:cNvSpPr>
          <p:nvPr/>
        </p:nvSpPr>
        <p:spPr bwMode="auto">
          <a:xfrm flipV="1">
            <a:off x="4251325" y="3813175"/>
            <a:ext cx="1046163" cy="1841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" name="Line 33"/>
          <p:cNvSpPr>
            <a:spLocks noChangeShapeType="1"/>
          </p:cNvSpPr>
          <p:nvPr/>
        </p:nvSpPr>
        <p:spPr bwMode="auto">
          <a:xfrm>
            <a:off x="4254500" y="4367213"/>
            <a:ext cx="104616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7" name="Line 34"/>
          <p:cNvSpPr>
            <a:spLocks noChangeShapeType="1"/>
          </p:cNvSpPr>
          <p:nvPr/>
        </p:nvSpPr>
        <p:spPr bwMode="auto">
          <a:xfrm>
            <a:off x="6507163" y="3997326"/>
            <a:ext cx="642937" cy="4619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8" name="Line 35"/>
          <p:cNvSpPr>
            <a:spLocks noChangeShapeType="1"/>
          </p:cNvSpPr>
          <p:nvPr/>
        </p:nvSpPr>
        <p:spPr bwMode="auto">
          <a:xfrm flipV="1">
            <a:off x="6503988" y="4645025"/>
            <a:ext cx="642937" cy="368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Line 36"/>
          <p:cNvSpPr>
            <a:spLocks noChangeShapeType="1"/>
          </p:cNvSpPr>
          <p:nvPr/>
        </p:nvSpPr>
        <p:spPr bwMode="auto">
          <a:xfrm>
            <a:off x="8196263" y="4551363"/>
            <a:ext cx="6445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Freeform 37"/>
          <p:cNvSpPr>
            <a:spLocks/>
          </p:cNvSpPr>
          <p:nvPr/>
        </p:nvSpPr>
        <p:spPr bwMode="auto">
          <a:xfrm>
            <a:off x="5300663" y="4106863"/>
            <a:ext cx="1189037" cy="539750"/>
          </a:xfrm>
          <a:custGeom>
            <a:avLst/>
            <a:gdLst>
              <a:gd name="T0" fmla="*/ 0 w 749"/>
              <a:gd name="T1" fmla="*/ 2147483647 h 340"/>
              <a:gd name="T2" fmla="*/ 0 w 749"/>
              <a:gd name="T3" fmla="*/ 0 h 340"/>
              <a:gd name="T4" fmla="*/ 2147483647 w 749"/>
              <a:gd name="T5" fmla="*/ 0 h 340"/>
              <a:gd name="T6" fmla="*/ 2147483647 w 749"/>
              <a:gd name="T7" fmla="*/ 2147483647 h 340"/>
              <a:gd name="T8" fmla="*/ 0 w 749"/>
              <a:gd name="T9" fmla="*/ 2147483647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340">
                <a:moveTo>
                  <a:pt x="0" y="339"/>
                </a:moveTo>
                <a:lnTo>
                  <a:pt x="0" y="0"/>
                </a:lnTo>
                <a:lnTo>
                  <a:pt x="748" y="0"/>
                </a:lnTo>
                <a:lnTo>
                  <a:pt x="748" y="339"/>
                </a:lnTo>
                <a:lnTo>
                  <a:pt x="0" y="339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51" name="Rectangle 38"/>
          <p:cNvSpPr>
            <a:spLocks noChangeArrowheads="1"/>
          </p:cNvSpPr>
          <p:nvPr/>
        </p:nvSpPr>
        <p:spPr bwMode="auto">
          <a:xfrm>
            <a:off x="5359399" y="4213226"/>
            <a:ext cx="105638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folHlink"/>
                </a:solidFill>
                <a:latin typeface="Bookman Old Style" pitchFamily="18" charset="0"/>
              </a:rPr>
              <a:t>INPUT 2</a:t>
            </a:r>
          </a:p>
        </p:txBody>
      </p:sp>
      <p:sp>
        <p:nvSpPr>
          <p:cNvPr id="9252" name="Rectangle 39"/>
          <p:cNvSpPr>
            <a:spLocks noChangeArrowheads="1"/>
          </p:cNvSpPr>
          <p:nvPr/>
        </p:nvSpPr>
        <p:spPr bwMode="auto">
          <a:xfrm>
            <a:off x="5451475" y="4395789"/>
            <a:ext cx="823945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4000">
                <a:solidFill>
                  <a:schemeClr val="folHlink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9253" name="Freeform 40"/>
          <p:cNvSpPr>
            <a:spLocks/>
          </p:cNvSpPr>
          <p:nvPr/>
        </p:nvSpPr>
        <p:spPr bwMode="auto">
          <a:xfrm>
            <a:off x="3178174" y="4230688"/>
            <a:ext cx="1098550" cy="182562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54" name="Line 41"/>
          <p:cNvSpPr>
            <a:spLocks noChangeShapeType="1"/>
          </p:cNvSpPr>
          <p:nvPr/>
        </p:nvSpPr>
        <p:spPr bwMode="auto">
          <a:xfrm>
            <a:off x="4335462" y="5013326"/>
            <a:ext cx="965200" cy="2778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5" name="Line 42"/>
          <p:cNvSpPr>
            <a:spLocks noChangeShapeType="1"/>
          </p:cNvSpPr>
          <p:nvPr/>
        </p:nvSpPr>
        <p:spPr bwMode="auto">
          <a:xfrm>
            <a:off x="6507163" y="4367213"/>
            <a:ext cx="642937" cy="1841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6" name="Rectangle 43"/>
          <p:cNvSpPr>
            <a:spLocks noChangeArrowheads="1"/>
          </p:cNvSpPr>
          <p:nvPr/>
        </p:nvSpPr>
        <p:spPr bwMode="auto">
          <a:xfrm>
            <a:off x="9067799" y="4138613"/>
            <a:ext cx="8191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4000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9257" name="Freeform 44"/>
          <p:cNvSpPr>
            <a:spLocks/>
          </p:cNvSpPr>
          <p:nvPr/>
        </p:nvSpPr>
        <p:spPr bwMode="auto">
          <a:xfrm>
            <a:off x="8947150" y="4873626"/>
            <a:ext cx="1120775" cy="142875"/>
          </a:xfrm>
          <a:custGeom>
            <a:avLst/>
            <a:gdLst>
              <a:gd name="T0" fmla="*/ 0 w 706"/>
              <a:gd name="T1" fmla="*/ 2147483647 h 90"/>
              <a:gd name="T2" fmla="*/ 0 w 706"/>
              <a:gd name="T3" fmla="*/ 0 h 90"/>
              <a:gd name="T4" fmla="*/ 2147483647 w 706"/>
              <a:gd name="T5" fmla="*/ 0 h 90"/>
              <a:gd name="T6" fmla="*/ 2147483647 w 706"/>
              <a:gd name="T7" fmla="*/ 2147483647 h 90"/>
              <a:gd name="T8" fmla="*/ 0 w 706"/>
              <a:gd name="T9" fmla="*/ 214748364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58" name="Rectangle 45"/>
          <p:cNvSpPr>
            <a:spLocks noChangeArrowheads="1"/>
          </p:cNvSpPr>
          <p:nvPr/>
        </p:nvSpPr>
        <p:spPr bwMode="auto">
          <a:xfrm>
            <a:off x="3278188" y="4138614"/>
            <a:ext cx="823945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4000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D2CAA6-CB55-467D-AA1D-BDAFBA1E42E1}"/>
</file>

<file path=customXml/itemProps2.xml><?xml version="1.0" encoding="utf-8"?>
<ds:datastoreItem xmlns:ds="http://schemas.openxmlformats.org/officeDocument/2006/customXml" ds:itemID="{17DCCA80-D551-4464-A2F5-594600ECCA9E}"/>
</file>

<file path=customXml/itemProps3.xml><?xml version="1.0" encoding="utf-8"?>
<ds:datastoreItem xmlns:ds="http://schemas.openxmlformats.org/officeDocument/2006/customXml" ds:itemID="{19D9934C-E5A9-4BBD-8569-03E7CECAB008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365</TotalTime>
  <Words>2214</Words>
  <Application>Microsoft Office PowerPoint</Application>
  <PresentationFormat>Widescreen</PresentationFormat>
  <Paragraphs>556</Paragraphs>
  <Slides>34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Book Antiqua</vt:lpstr>
      <vt:lpstr>Bookman Old Style</vt:lpstr>
      <vt:lpstr>Calibri</vt:lpstr>
      <vt:lpstr>Calibri Light</vt:lpstr>
      <vt:lpstr>Monotype Sorts</vt:lpstr>
      <vt:lpstr>Times New Roman</vt:lpstr>
      <vt:lpstr>Verdana</vt:lpstr>
      <vt:lpstr>Wingdings</vt:lpstr>
      <vt:lpstr>Bold Stripes</vt:lpstr>
      <vt:lpstr>Office Theme</vt:lpstr>
      <vt:lpstr>Document</vt:lpstr>
      <vt:lpstr>PowerPoint Presentation</vt:lpstr>
      <vt:lpstr>Sortare</vt:lpstr>
      <vt:lpstr>Sortare</vt:lpstr>
      <vt:lpstr>Sortare externă</vt:lpstr>
      <vt:lpstr>Sortare externă</vt:lpstr>
      <vt:lpstr>Principii generale</vt:lpstr>
      <vt:lpstr>Sortarea prin interclasarea a două şiruri</vt:lpstr>
      <vt:lpstr>Detalierea interclasării</vt:lpstr>
      <vt:lpstr>Sortare externă generalizată</vt:lpstr>
      <vt:lpstr>Costul sortării externe</vt:lpstr>
      <vt:lpstr>Număr de paşi în sortarea externă</vt:lpstr>
      <vt:lpstr>Variaţii ale sortării externe</vt:lpstr>
      <vt:lpstr>Arbore de selecţie</vt:lpstr>
      <vt:lpstr>Arbore de selecţie</vt:lpstr>
      <vt:lpstr>Arbore de selecţie</vt:lpstr>
      <vt:lpstr>Arbore de selecţie</vt:lpstr>
      <vt:lpstr>Arbore de selecţie</vt:lpstr>
      <vt:lpstr>Algoritm de sortare internă</vt:lpstr>
      <vt:lpstr>Min-Heap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Replacement Selection – analogia cu plug de zăpadă</vt:lpstr>
      <vt:lpstr>PowerPoint Presentation</vt:lpstr>
      <vt:lpstr>I/O pentru sortarea externă</vt:lpstr>
      <vt:lpstr>Număr de paşi pentru sortarea optimizată</vt:lpstr>
      <vt:lpstr>Double Buffering</vt:lpstr>
      <vt:lpstr>Utilizarea arborilor B+ pentru sortare</vt:lpstr>
      <vt:lpstr>B-arbore grupat folosit la sortare</vt:lpstr>
      <vt:lpstr>B-arbore negrupat folosit la sortare</vt:lpstr>
      <vt:lpstr>Sortare externă vs. index neclusterizat</vt:lpstr>
      <vt:lpstr>Sorting Records!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Dan Suciu</cp:lastModifiedBy>
  <cp:revision>1923</cp:revision>
  <cp:lastPrinted>1601-01-01T00:00:00Z</cp:lastPrinted>
  <dcterms:created xsi:type="dcterms:W3CDTF">2004-02-22T11:33:27Z</dcterms:created>
  <dcterms:modified xsi:type="dcterms:W3CDTF">2023-11-14T17:05:05Z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