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47" r:id="rId2"/>
  </p:sldMasterIdLst>
  <p:notesMasterIdLst>
    <p:notesMasterId r:id="rId27"/>
  </p:notesMasterIdLst>
  <p:handoutMasterIdLst>
    <p:handoutMasterId r:id="rId28"/>
  </p:handoutMasterIdLst>
  <p:sldIdLst>
    <p:sldId id="266" r:id="rId3"/>
    <p:sldId id="265" r:id="rId4"/>
    <p:sldId id="315" r:id="rId5"/>
    <p:sldId id="335" r:id="rId6"/>
    <p:sldId id="267" r:id="rId7"/>
    <p:sldId id="268" r:id="rId8"/>
    <p:sldId id="344" r:id="rId9"/>
    <p:sldId id="345" r:id="rId10"/>
    <p:sldId id="321" r:id="rId11"/>
    <p:sldId id="269" r:id="rId12"/>
    <p:sldId id="330" r:id="rId13"/>
    <p:sldId id="322" r:id="rId14"/>
    <p:sldId id="323" r:id="rId15"/>
    <p:sldId id="270" r:id="rId16"/>
    <p:sldId id="338" r:id="rId17"/>
    <p:sldId id="339" r:id="rId18"/>
    <p:sldId id="271" r:id="rId19"/>
    <p:sldId id="340" r:id="rId20"/>
    <p:sldId id="274" r:id="rId21"/>
    <p:sldId id="275" r:id="rId22"/>
    <p:sldId id="276" r:id="rId23"/>
    <p:sldId id="341" r:id="rId24"/>
    <p:sldId id="342" r:id="rId25"/>
    <p:sldId id="343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 autoAdjust="0"/>
    <p:restoredTop sz="74849" autoAdjust="0"/>
  </p:normalViewPr>
  <p:slideViewPr>
    <p:cSldViewPr>
      <p:cViewPr varScale="1">
        <p:scale>
          <a:sx n="79" d="100"/>
          <a:sy n="79" d="100"/>
        </p:scale>
        <p:origin x="216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B4B6EEBE-1AD9-4F47-BA95-52AAA6D8EC30}"/>
    <pc:docChg chg="modSld">
      <pc:chgData name="Dan Suciu" userId="10bb65c167223f43" providerId="LiveId" clId="{B4B6EEBE-1AD9-4F47-BA95-52AAA6D8EC30}" dt="2019-04-15T11:15:24.336" v="17"/>
      <pc:docMkLst>
        <pc:docMk/>
      </pc:docMkLst>
      <pc:sldChg chg="modSp">
        <pc:chgData name="Dan Suciu" userId="10bb65c167223f43" providerId="LiveId" clId="{B4B6EEBE-1AD9-4F47-BA95-52AAA6D8EC30}" dt="2019-04-15T11:14:22.876" v="9" actId="122"/>
        <pc:sldMkLst>
          <pc:docMk/>
          <pc:sldMk cId="0" sldId="268"/>
        </pc:sldMkLst>
        <pc:spChg chg="mod">
          <ac:chgData name="Dan Suciu" userId="10bb65c167223f43" providerId="LiveId" clId="{B4B6EEBE-1AD9-4F47-BA95-52AAA6D8EC30}" dt="2019-04-15T11:14:22.876" v="9" actId="122"/>
          <ac:spMkLst>
            <pc:docMk/>
            <pc:sldMk cId="0" sldId="268"/>
            <ac:spMk id="7172" creationId="{00000000-0000-0000-0000-000000000000}"/>
          </ac:spMkLst>
        </pc:spChg>
      </pc:sldChg>
      <pc:sldChg chg="modAnim">
        <pc:chgData name="Dan Suciu" userId="10bb65c167223f43" providerId="LiveId" clId="{B4B6EEBE-1AD9-4F47-BA95-52AAA6D8EC30}" dt="2019-04-15T11:15:24.336" v="17"/>
        <pc:sldMkLst>
          <pc:docMk/>
          <pc:sldMk cId="0" sldId="269"/>
        </pc:sldMkLst>
      </pc:sldChg>
      <pc:sldChg chg="modSp">
        <pc:chgData name="Dan Suciu" userId="10bb65c167223f43" providerId="LiveId" clId="{B4B6EEBE-1AD9-4F47-BA95-52AAA6D8EC30}" dt="2019-04-15T11:12:49.778" v="2" actId="1076"/>
        <pc:sldMkLst>
          <pc:docMk/>
          <pc:sldMk cId="0" sldId="315"/>
        </pc:sldMkLst>
        <pc:spChg chg="mod">
          <ac:chgData name="Dan Suciu" userId="10bb65c167223f43" providerId="LiveId" clId="{B4B6EEBE-1AD9-4F47-BA95-52AAA6D8EC30}" dt="2019-04-15T11:12:49.778" v="2" actId="1076"/>
          <ac:spMkLst>
            <pc:docMk/>
            <pc:sldMk cId="0" sldId="315"/>
            <ac:spMk id="5124" creationId="{00000000-0000-0000-0000-000000000000}"/>
          </ac:spMkLst>
        </pc:spChg>
      </pc:sldChg>
      <pc:sldChg chg="modSp">
        <pc:chgData name="Dan Suciu" userId="10bb65c167223f43" providerId="LiveId" clId="{B4B6EEBE-1AD9-4F47-BA95-52AAA6D8EC30}" dt="2019-04-15T11:15:06.571" v="16" actId="20577"/>
        <pc:sldMkLst>
          <pc:docMk/>
          <pc:sldMk cId="0" sldId="321"/>
        </pc:sldMkLst>
        <pc:spChg chg="mod">
          <ac:chgData name="Dan Suciu" userId="10bb65c167223f43" providerId="LiveId" clId="{B4B6EEBE-1AD9-4F47-BA95-52AAA6D8EC30}" dt="2019-04-15T11:15:06.571" v="16" actId="20577"/>
          <ac:spMkLst>
            <pc:docMk/>
            <pc:sldMk cId="0" sldId="321"/>
            <ac:spMk id="8196" creationId="{00000000-0000-0000-0000-000000000000}"/>
          </ac:spMkLst>
        </pc:spChg>
      </pc:sldChg>
      <pc:sldChg chg="modSp">
        <pc:chgData name="Dan Suciu" userId="10bb65c167223f43" providerId="LiveId" clId="{B4B6EEBE-1AD9-4F47-BA95-52AAA6D8EC30}" dt="2019-04-15T11:13:40" v="7" actId="20577"/>
        <pc:sldMkLst>
          <pc:docMk/>
          <pc:sldMk cId="4218237969" sldId="335"/>
        </pc:sldMkLst>
        <pc:spChg chg="mod">
          <ac:chgData name="Dan Suciu" userId="10bb65c167223f43" providerId="LiveId" clId="{B4B6EEBE-1AD9-4F47-BA95-52AAA6D8EC30}" dt="2019-04-15T11:13:40" v="7" actId="20577"/>
          <ac:spMkLst>
            <pc:docMk/>
            <pc:sldMk cId="4218237969" sldId="335"/>
            <ac:spMk id="5124" creationId="{00000000-0000-0000-0000-000000000000}"/>
          </ac:spMkLst>
        </pc:spChg>
      </pc:sldChg>
    </pc:docChg>
  </pc:docChgLst>
  <pc:docChgLst>
    <pc:chgData name="Dan Suciu" userId="10bb65c167223f43" providerId="LiveId" clId="{8A142E6A-A1DC-4B8F-9ED6-68489F3FD0F8}"/>
    <pc:docChg chg="undo custSel addSld delSld modSld modMainMaster modNotesMaster">
      <pc:chgData name="Dan Suciu" userId="10bb65c167223f43" providerId="LiveId" clId="{8A142E6A-A1DC-4B8F-9ED6-68489F3FD0F8}" dt="2021-04-12T12:45:50.151" v="222" actId="1076"/>
      <pc:docMkLst>
        <pc:docMk/>
      </pc:docMkLst>
      <pc:sldChg chg="modSp mod">
        <pc:chgData name="Dan Suciu" userId="10bb65c167223f43" providerId="LiveId" clId="{8A142E6A-A1DC-4B8F-9ED6-68489F3FD0F8}" dt="2021-04-12T11:52:56.948" v="15" actId="1076"/>
        <pc:sldMkLst>
          <pc:docMk/>
          <pc:sldMk cId="0" sldId="265"/>
        </pc:sldMkLst>
        <pc:spChg chg="mod">
          <ac:chgData name="Dan Suciu" userId="10bb65c167223f43" providerId="LiveId" clId="{8A142E6A-A1DC-4B8F-9ED6-68489F3FD0F8}" dt="2021-04-12T11:52:54.036" v="14" actId="14100"/>
          <ac:spMkLst>
            <pc:docMk/>
            <pc:sldMk cId="0" sldId="265"/>
            <ac:spMk id="4099" creationId="{00000000-0000-0000-0000-000000000000}"/>
          </ac:spMkLst>
        </pc:spChg>
        <pc:spChg chg="mod">
          <ac:chgData name="Dan Suciu" userId="10bb65c167223f43" providerId="LiveId" clId="{8A142E6A-A1DC-4B8F-9ED6-68489F3FD0F8}" dt="2021-04-12T11:52:56.948" v="15" actId="1076"/>
          <ac:spMkLst>
            <pc:docMk/>
            <pc:sldMk cId="0" sldId="265"/>
            <ac:spMk id="4100" creationId="{00000000-0000-0000-0000-000000000000}"/>
          </ac:spMkLst>
        </pc:spChg>
      </pc:sldChg>
      <pc:sldChg chg="modSp add del mod setBg">
        <pc:chgData name="Dan Suciu" userId="10bb65c167223f43" providerId="LiveId" clId="{8A142E6A-A1DC-4B8F-9ED6-68489F3FD0F8}" dt="2021-04-12T11:51:33.440" v="11"/>
        <pc:sldMkLst>
          <pc:docMk/>
          <pc:sldMk cId="3782693087" sldId="266"/>
        </pc:sldMkLst>
        <pc:spChg chg="mod">
          <ac:chgData name="Dan Suciu" userId="10bb65c167223f43" providerId="LiveId" clId="{8A142E6A-A1DC-4B8F-9ED6-68489F3FD0F8}" dt="2021-04-12T11:51:12.176" v="6" actId="27636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8A142E6A-A1DC-4B8F-9ED6-68489F3FD0F8}" dt="2021-04-12T11:51:33.440" v="11"/>
          <ac:spMkLst>
            <pc:docMk/>
            <pc:sldMk cId="3782693087" sldId="266"/>
            <ac:spMk id="13" creationId="{9161D560-1E63-4EB8-8911-97118B5AFB6C}"/>
          </ac:spMkLst>
        </pc:spChg>
      </pc:sldChg>
      <pc:sldChg chg="modSp mod">
        <pc:chgData name="Dan Suciu" userId="10bb65c167223f43" providerId="LiveId" clId="{8A142E6A-A1DC-4B8F-9ED6-68489F3FD0F8}" dt="2021-04-12T12:12:14.084" v="25" actId="1076"/>
        <pc:sldMkLst>
          <pc:docMk/>
          <pc:sldMk cId="0" sldId="267"/>
        </pc:sldMkLst>
        <pc:spChg chg="mod">
          <ac:chgData name="Dan Suciu" userId="10bb65c167223f43" providerId="LiveId" clId="{8A142E6A-A1DC-4B8F-9ED6-68489F3FD0F8}" dt="2021-04-12T12:12:11.396" v="24" actId="1076"/>
          <ac:spMkLst>
            <pc:docMk/>
            <pc:sldMk cId="0" sldId="267"/>
            <ac:spMk id="614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2:14.084" v="25" actId="1076"/>
          <ac:spMkLst>
            <pc:docMk/>
            <pc:sldMk cId="0" sldId="267"/>
            <ac:spMk id="6148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3:03.127" v="60" actId="1036"/>
        <pc:sldMkLst>
          <pc:docMk/>
          <pc:sldMk cId="0" sldId="268"/>
        </pc:sldMkLst>
        <pc:spChg chg="mod">
          <ac:chgData name="Dan Suciu" userId="10bb65c167223f43" providerId="LiveId" clId="{8A142E6A-A1DC-4B8F-9ED6-68489F3FD0F8}" dt="2021-04-12T12:12:56.108" v="42" actId="14100"/>
          <ac:spMkLst>
            <pc:docMk/>
            <pc:sldMk cId="0" sldId="268"/>
            <ac:spMk id="717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3:03.127" v="60" actId="1036"/>
          <ac:spMkLst>
            <pc:docMk/>
            <pc:sldMk cId="0" sldId="268"/>
            <ac:spMk id="717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3:03.127" v="60" actId="1036"/>
          <ac:spMkLst>
            <pc:docMk/>
            <pc:sldMk cId="0" sldId="268"/>
            <ac:spMk id="7173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5:19.171" v="82" actId="1076"/>
        <pc:sldMkLst>
          <pc:docMk/>
          <pc:sldMk cId="0" sldId="269"/>
        </pc:sldMkLst>
        <pc:spChg chg="mod">
          <ac:chgData name="Dan Suciu" userId="10bb65c167223f43" providerId="LiveId" clId="{8A142E6A-A1DC-4B8F-9ED6-68489F3FD0F8}" dt="2021-04-12T12:15:15.212" v="81" actId="14100"/>
          <ac:spMkLst>
            <pc:docMk/>
            <pc:sldMk cId="0" sldId="269"/>
            <ac:spMk id="921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19.171" v="82" actId="1076"/>
          <ac:spMkLst>
            <pc:docMk/>
            <pc:sldMk cId="0" sldId="269"/>
            <ac:spMk id="9220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269"/>
            <ac:spMk id="9221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6:12.546" v="104" actId="1076"/>
        <pc:sldMkLst>
          <pc:docMk/>
          <pc:sldMk cId="0" sldId="270"/>
        </pc:sldMkLst>
        <pc:spChg chg="mod">
          <ac:chgData name="Dan Suciu" userId="10bb65c167223f43" providerId="LiveId" clId="{8A142E6A-A1DC-4B8F-9ED6-68489F3FD0F8}" dt="2021-04-12T12:16:04.939" v="102" actId="14100"/>
          <ac:spMkLst>
            <pc:docMk/>
            <pc:sldMk cId="0" sldId="270"/>
            <ac:spMk id="1229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6:08.684" v="103" actId="1076"/>
          <ac:spMkLst>
            <pc:docMk/>
            <pc:sldMk cId="0" sldId="270"/>
            <ac:spMk id="1229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6:12.546" v="104" actId="1076"/>
          <ac:spMkLst>
            <pc:docMk/>
            <pc:sldMk cId="0" sldId="270"/>
            <ac:spMk id="12293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45:41.109" v="220" actId="1076"/>
        <pc:sldMkLst>
          <pc:docMk/>
          <pc:sldMk cId="0" sldId="271"/>
        </pc:sldMkLst>
        <pc:spChg chg="mod">
          <ac:chgData name="Dan Suciu" userId="10bb65c167223f43" providerId="LiveId" clId="{8A142E6A-A1DC-4B8F-9ED6-68489F3FD0F8}" dt="2021-04-12T12:16:59.707" v="115" actId="1076"/>
          <ac:spMkLst>
            <pc:docMk/>
            <pc:sldMk cId="0" sldId="271"/>
            <ac:spMk id="13315" creationId="{00000000-0000-0000-0000-000000000000}"/>
          </ac:spMkLst>
        </pc:spChg>
        <pc:spChg chg="mod">
          <ac:chgData name="Dan Suciu" userId="10bb65c167223f43" providerId="LiveId" clId="{8A142E6A-A1DC-4B8F-9ED6-68489F3FD0F8}" dt="2021-04-12T12:45:41.109" v="220" actId="1076"/>
          <ac:spMkLst>
            <pc:docMk/>
            <pc:sldMk cId="0" sldId="271"/>
            <ac:spMk id="13316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7:34.421" v="125" actId="1076"/>
        <pc:sldMkLst>
          <pc:docMk/>
          <pc:sldMk cId="0" sldId="274"/>
        </pc:sldMkLst>
        <pc:spChg chg="mod">
          <ac:chgData name="Dan Suciu" userId="10bb65c167223f43" providerId="LiveId" clId="{8A142E6A-A1DC-4B8F-9ED6-68489F3FD0F8}" dt="2021-04-12T12:17:28.147" v="123" actId="14100"/>
          <ac:spMkLst>
            <pc:docMk/>
            <pc:sldMk cId="0" sldId="274"/>
            <ac:spMk id="1433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34.421" v="125" actId="1076"/>
          <ac:spMkLst>
            <pc:docMk/>
            <pc:sldMk cId="0" sldId="274"/>
            <ac:spMk id="14340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7:49.098" v="147" actId="1036"/>
        <pc:sldMkLst>
          <pc:docMk/>
          <pc:sldMk cId="0" sldId="275"/>
        </pc:sldMkLst>
        <pc:spChg chg="mod">
          <ac:chgData name="Dan Suciu" userId="10bb65c167223f43" providerId="LiveId" clId="{8A142E6A-A1DC-4B8F-9ED6-68489F3FD0F8}" dt="2021-04-12T12:17:40.511" v="127" actId="14100"/>
          <ac:spMkLst>
            <pc:docMk/>
            <pc:sldMk cId="0" sldId="275"/>
            <ac:spMk id="1536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6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6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6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6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6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6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7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7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7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7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7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75" creationId="{00000000-0000-0000-0000-000000000000}"/>
          </ac:spMkLst>
        </pc:spChg>
      </pc:sldChg>
      <pc:sldChg chg="modSp mod modNotes">
        <pc:chgData name="Dan Suciu" userId="10bb65c167223f43" providerId="LiveId" clId="{8A142E6A-A1DC-4B8F-9ED6-68489F3FD0F8}" dt="2021-04-12T12:19:05.690" v="199" actId="1037"/>
        <pc:sldMkLst>
          <pc:docMk/>
          <pc:sldMk cId="0" sldId="276"/>
        </pc:sldMkLst>
        <pc:spChg chg="mod">
          <ac:chgData name="Dan Suciu" userId="10bb65c167223f43" providerId="LiveId" clId="{8A142E6A-A1DC-4B8F-9ED6-68489F3FD0F8}" dt="2021-04-12T12:17:56.293" v="149" actId="14100"/>
          <ac:spMkLst>
            <pc:docMk/>
            <pc:sldMk cId="0" sldId="276"/>
            <ac:spMk id="1638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03.853" v="151" actId="1076"/>
          <ac:spMkLst>
            <pc:docMk/>
            <pc:sldMk cId="0" sldId="276"/>
            <ac:spMk id="16388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276"/>
            <ac:spMk id="16390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276"/>
            <ac:spMk id="16391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276"/>
            <ac:spMk id="16392" creationId="{00000000-0000-0000-0000-000000000000}"/>
          </ac:spMkLst>
        </pc:spChg>
        <pc:grpChg chg="mod">
          <ac:chgData name="Dan Suciu" userId="10bb65c167223f43" providerId="LiveId" clId="{8A142E6A-A1DC-4B8F-9ED6-68489F3FD0F8}" dt="2021-04-12T12:19:05.690" v="199" actId="1037"/>
          <ac:grpSpMkLst>
            <pc:docMk/>
            <pc:sldMk cId="0" sldId="276"/>
            <ac:grpSpMk id="16389" creationId="{00000000-0000-0000-0000-000000000000}"/>
          </ac:grpSpMkLst>
        </pc:grpChg>
      </pc:sldChg>
      <pc:sldChg chg="modSp del">
        <pc:chgData name="Dan Suciu" userId="10bb65c167223f43" providerId="LiveId" clId="{8A142E6A-A1DC-4B8F-9ED6-68489F3FD0F8}" dt="2021-04-12T11:51:37.837" v="12" actId="47"/>
        <pc:sldMkLst>
          <pc:docMk/>
          <pc:sldMk cId="0" sldId="314"/>
        </pc:sldMkLst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314"/>
            <ac:spMk id="3074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314"/>
            <ac:spMk id="3075" creationId="{00000000-0000-0000-0000-000000000000}"/>
          </ac:spMkLst>
        </pc:spChg>
      </pc:sldChg>
      <pc:sldChg chg="addSp delSp modSp">
        <pc:chgData name="Dan Suciu" userId="10bb65c167223f43" providerId="LiveId" clId="{8A142E6A-A1DC-4B8F-9ED6-68489F3FD0F8}" dt="2021-04-12T12:11:08.849" v="18" actId="1076"/>
        <pc:sldMkLst>
          <pc:docMk/>
          <pc:sldMk cId="0" sldId="315"/>
        </pc:sldMkLst>
        <pc:spChg chg="add mod">
          <ac:chgData name="Dan Suciu" userId="10bb65c167223f43" providerId="LiveId" clId="{8A142E6A-A1DC-4B8F-9ED6-68489F3FD0F8}" dt="2021-04-12T12:11:05.571" v="17"/>
          <ac:spMkLst>
            <pc:docMk/>
            <pc:sldMk cId="0" sldId="315"/>
            <ac:spMk id="4" creationId="{FD14A8D6-580E-4725-9D64-28028B6DD2F6}"/>
          </ac:spMkLst>
        </pc:spChg>
        <pc:spChg chg="del mod">
          <ac:chgData name="Dan Suciu" userId="10bb65c167223f43" providerId="LiveId" clId="{8A142E6A-A1DC-4B8F-9ED6-68489F3FD0F8}" dt="2021-04-12T12:11:02.059" v="16" actId="478"/>
          <ac:spMkLst>
            <pc:docMk/>
            <pc:sldMk cId="0" sldId="315"/>
            <ac:spMk id="512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1:08.849" v="18" actId="1076"/>
          <ac:spMkLst>
            <pc:docMk/>
            <pc:sldMk cId="0" sldId="315"/>
            <ac:spMk id="5124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5:09.979" v="79" actId="1076"/>
        <pc:sldMkLst>
          <pc:docMk/>
          <pc:sldMk cId="0" sldId="321"/>
        </pc:sldMkLst>
        <pc:spChg chg="mod">
          <ac:chgData name="Dan Suciu" userId="10bb65c167223f43" providerId="LiveId" clId="{8A142E6A-A1DC-4B8F-9ED6-68489F3FD0F8}" dt="2021-04-12T12:15:06.011" v="78" actId="14100"/>
          <ac:spMkLst>
            <pc:docMk/>
            <pc:sldMk cId="0" sldId="321"/>
            <ac:spMk id="819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09.979" v="79" actId="1076"/>
          <ac:spMkLst>
            <pc:docMk/>
            <pc:sldMk cId="0" sldId="321"/>
            <ac:spMk id="8196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5:44.013" v="96" actId="1038"/>
        <pc:sldMkLst>
          <pc:docMk/>
          <pc:sldMk cId="0" sldId="322"/>
        </pc:sldMkLst>
        <pc:spChg chg="mod">
          <ac:chgData name="Dan Suciu" userId="10bb65c167223f43" providerId="LiveId" clId="{8A142E6A-A1DC-4B8F-9ED6-68489F3FD0F8}" dt="2021-04-12T12:15:38.141" v="88" actId="14100"/>
          <ac:spMkLst>
            <pc:docMk/>
            <pc:sldMk cId="0" sldId="322"/>
            <ac:spMk id="10243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322"/>
            <ac:spMk id="1024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4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4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4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4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9" creationId="{00000000-0000-0000-0000-000000000000}"/>
          </ac:spMkLst>
        </pc:spChg>
        <pc:grpChg chg="mod">
          <ac:chgData name="Dan Suciu" userId="10bb65c167223f43" providerId="LiveId" clId="{8A142E6A-A1DC-4B8F-9ED6-68489F3FD0F8}" dt="2021-04-12T12:15:44.013" v="96" actId="1038"/>
          <ac:grpSpMkLst>
            <pc:docMk/>
            <pc:sldMk cId="0" sldId="322"/>
            <ac:grpSpMk id="10245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5:44.013" v="96" actId="1038"/>
          <ac:grpSpMkLst>
            <pc:docMk/>
            <pc:sldMk cId="0" sldId="322"/>
            <ac:grpSpMk id="10266" creationId="{00000000-0000-0000-0000-000000000000}"/>
          </ac:grpSpMkLst>
        </pc:grpChg>
      </pc:sldChg>
      <pc:sldChg chg="modSp mod">
        <pc:chgData name="Dan Suciu" userId="10bb65c167223f43" providerId="LiveId" clId="{8A142E6A-A1DC-4B8F-9ED6-68489F3FD0F8}" dt="2021-04-12T12:43:33.684" v="215" actId="1035"/>
        <pc:sldMkLst>
          <pc:docMk/>
          <pc:sldMk cId="0" sldId="323"/>
        </pc:sldMkLst>
        <pc:spChg chg="mod">
          <ac:chgData name="Dan Suciu" userId="10bb65c167223f43" providerId="LiveId" clId="{8A142E6A-A1DC-4B8F-9ED6-68489F3FD0F8}" dt="2021-04-12T12:15:52.050" v="98" actId="14100"/>
          <ac:spMkLst>
            <pc:docMk/>
            <pc:sldMk cId="0" sldId="323"/>
            <ac:spMk id="11267" creationId="{00000000-0000-0000-0000-000000000000}"/>
          </ac:spMkLst>
        </pc:spChg>
        <pc:spChg chg="mod">
          <ac:chgData name="Dan Suciu" userId="10bb65c167223f43" providerId="LiveId" clId="{8A142E6A-A1DC-4B8F-9ED6-68489F3FD0F8}" dt="2021-04-12T12:43:33.684" v="215" actId="1035"/>
          <ac:spMkLst>
            <pc:docMk/>
            <pc:sldMk cId="0" sldId="323"/>
            <ac:spMk id="11268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5:31.180" v="86" actId="1076"/>
        <pc:sldMkLst>
          <pc:docMk/>
          <pc:sldMk cId="2337764403" sldId="330"/>
        </pc:sldMkLst>
        <pc:spChg chg="mod">
          <ac:chgData name="Dan Suciu" userId="10bb65c167223f43" providerId="LiveId" clId="{8A142E6A-A1DC-4B8F-9ED6-68489F3FD0F8}" dt="2021-04-12T12:15:25.188" v="84" actId="14100"/>
          <ac:spMkLst>
            <pc:docMk/>
            <pc:sldMk cId="2337764403" sldId="330"/>
            <ac:spMk id="921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31.180" v="86" actId="1076"/>
          <ac:spMkLst>
            <pc:docMk/>
            <pc:sldMk cId="2337764403" sldId="330"/>
            <ac:spMk id="9220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2337764403" sldId="330"/>
            <ac:spMk id="9221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1:15.393" v="21" actId="1076"/>
        <pc:sldMkLst>
          <pc:docMk/>
          <pc:sldMk cId="4218237969" sldId="335"/>
        </pc:sldMkLst>
        <pc:spChg chg="mod">
          <ac:chgData name="Dan Suciu" userId="10bb65c167223f43" providerId="LiveId" clId="{8A142E6A-A1DC-4B8F-9ED6-68489F3FD0F8}" dt="2021-04-12T12:11:15.393" v="21" actId="1076"/>
          <ac:spMkLst>
            <pc:docMk/>
            <pc:sldMk cId="4218237969" sldId="335"/>
            <ac:spMk id="5123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4218237969" sldId="335"/>
            <ac:spMk id="5124" creationId="{00000000-0000-0000-0000-000000000000}"/>
          </ac:spMkLst>
        </pc:spChg>
      </pc:sldChg>
      <pc:sldChg chg="modSp del">
        <pc:chgData name="Dan Suciu" userId="10bb65c167223f43" providerId="LiveId" clId="{8A142E6A-A1DC-4B8F-9ED6-68489F3FD0F8}" dt="2021-04-12T12:15:00.004" v="76" actId="47"/>
        <pc:sldMkLst>
          <pc:docMk/>
          <pc:sldMk cId="1816086945" sldId="336"/>
        </pc:sldMkLst>
        <pc:spChg chg="mod">
          <ac:chgData name="Dan Suciu" userId="10bb65c167223f43" providerId="LiveId" clId="{8A142E6A-A1DC-4B8F-9ED6-68489F3FD0F8}" dt="2021-04-12T11:50:16.647" v="0"/>
          <ac:spMkLst>
            <pc:docMk/>
            <pc:sldMk cId="1816086945" sldId="336"/>
            <ac:spMk id="7171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1816086945" sldId="336"/>
            <ac:spMk id="7172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1816086945" sldId="336"/>
            <ac:spMk id="7173" creationId="{00000000-0000-0000-0000-000000000000}"/>
          </ac:spMkLst>
        </pc:spChg>
      </pc:sldChg>
      <pc:sldChg chg="modSp del">
        <pc:chgData name="Dan Suciu" userId="10bb65c167223f43" providerId="LiveId" clId="{8A142E6A-A1DC-4B8F-9ED6-68489F3FD0F8}" dt="2021-04-12T12:15:00.004" v="76" actId="47"/>
        <pc:sldMkLst>
          <pc:docMk/>
          <pc:sldMk cId="431422266" sldId="337"/>
        </pc:sldMkLst>
        <pc:spChg chg="mod">
          <ac:chgData name="Dan Suciu" userId="10bb65c167223f43" providerId="LiveId" clId="{8A142E6A-A1DC-4B8F-9ED6-68489F3FD0F8}" dt="2021-04-12T11:50:16.647" v="0"/>
          <ac:spMkLst>
            <pc:docMk/>
            <pc:sldMk cId="431422266" sldId="337"/>
            <ac:spMk id="7171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431422266" sldId="337"/>
            <ac:spMk id="7172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431422266" sldId="337"/>
            <ac:spMk id="7173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6:25.443" v="108" actId="1076"/>
        <pc:sldMkLst>
          <pc:docMk/>
          <pc:sldMk cId="499026709" sldId="338"/>
        </pc:sldMkLst>
        <pc:spChg chg="mod">
          <ac:chgData name="Dan Suciu" userId="10bb65c167223f43" providerId="LiveId" clId="{8A142E6A-A1DC-4B8F-9ED6-68489F3FD0F8}" dt="2021-04-12T12:16:22.706" v="107" actId="1076"/>
          <ac:spMkLst>
            <pc:docMk/>
            <pc:sldMk cId="499026709" sldId="338"/>
            <ac:spMk id="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6:20.371" v="106" actId="14100"/>
          <ac:spMkLst>
            <pc:docMk/>
            <pc:sldMk cId="499026709" sldId="338"/>
            <ac:spMk id="1229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6:25.443" v="108" actId="1076"/>
          <ac:spMkLst>
            <pc:docMk/>
            <pc:sldMk cId="499026709" sldId="338"/>
            <ac:spMk id="12292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6:54.707" v="113" actId="1076"/>
        <pc:sldMkLst>
          <pc:docMk/>
          <pc:sldMk cId="1897997873" sldId="339"/>
        </pc:sldMkLst>
        <pc:spChg chg="mod">
          <ac:chgData name="Dan Suciu" userId="10bb65c167223f43" providerId="LiveId" clId="{8A142E6A-A1DC-4B8F-9ED6-68489F3FD0F8}" dt="2021-04-12T12:16:54.707" v="113" actId="1076"/>
          <ac:spMkLst>
            <pc:docMk/>
            <pc:sldMk cId="1897997873" sldId="339"/>
            <ac:spMk id="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6:45.243" v="110" actId="14100"/>
          <ac:spMkLst>
            <pc:docMk/>
            <pc:sldMk cId="1897997873" sldId="339"/>
            <ac:spMk id="1229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6:51.939" v="112" actId="1076"/>
          <ac:spMkLst>
            <pc:docMk/>
            <pc:sldMk cId="1897997873" sldId="339"/>
            <ac:spMk id="12292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45:50.151" v="222" actId="1076"/>
        <pc:sldMkLst>
          <pc:docMk/>
          <pc:sldMk cId="4261123829" sldId="340"/>
        </pc:sldMkLst>
        <pc:spChg chg="mod">
          <ac:chgData name="Dan Suciu" userId="10bb65c167223f43" providerId="LiveId" clId="{8A142E6A-A1DC-4B8F-9ED6-68489F3FD0F8}" dt="2021-04-12T12:17:16.721" v="119" actId="14100"/>
          <ac:spMkLst>
            <pc:docMk/>
            <pc:sldMk cId="4261123829" sldId="340"/>
            <ac:spMk id="13315" creationId="{00000000-0000-0000-0000-000000000000}"/>
          </ac:spMkLst>
        </pc:spChg>
        <pc:spChg chg="mod">
          <ac:chgData name="Dan Suciu" userId="10bb65c167223f43" providerId="LiveId" clId="{8A142E6A-A1DC-4B8F-9ED6-68489F3FD0F8}" dt="2021-04-12T12:45:50.151" v="222" actId="1076"/>
          <ac:spMkLst>
            <pc:docMk/>
            <pc:sldMk cId="4261123829" sldId="340"/>
            <ac:spMk id="13316" creationId="{00000000-0000-0000-0000-000000000000}"/>
          </ac:spMkLst>
        </pc:spChg>
      </pc:sldChg>
      <pc:sldChg chg="modSp">
        <pc:chgData name="Dan Suciu" userId="10bb65c167223f43" providerId="LiveId" clId="{8A142E6A-A1DC-4B8F-9ED6-68489F3FD0F8}" dt="2021-04-12T12:18:21.219" v="168" actId="1037"/>
        <pc:sldMkLst>
          <pc:docMk/>
          <pc:sldMk cId="1421541426" sldId="341"/>
        </pc:sldMkLst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2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2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22" creationId="{00000000-0000-0000-0000-000000000000}"/>
          </ac:spMkLst>
        </pc:s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414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415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427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445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450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493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503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504" creationId="{00000000-0000-0000-0000-000000000000}"/>
          </ac:grpSpMkLst>
        </pc:grpChg>
      </pc:sldChg>
      <pc:sldChg chg="modSp mod">
        <pc:chgData name="Dan Suciu" userId="10bb65c167223f43" providerId="LiveId" clId="{8A142E6A-A1DC-4B8F-9ED6-68489F3FD0F8}" dt="2021-04-12T12:18:44.532" v="188" actId="1037"/>
        <pc:sldMkLst>
          <pc:docMk/>
          <pc:sldMk cId="3763523164" sldId="342"/>
        </pc:sldMkLst>
        <pc:spChg chg="mod">
          <ac:chgData name="Dan Suciu" userId="10bb65c167223f43" providerId="LiveId" clId="{8A142E6A-A1DC-4B8F-9ED6-68489F3FD0F8}" dt="2021-04-12T12:18:29.283" v="170" actId="14100"/>
          <ac:spMkLst>
            <pc:docMk/>
            <pc:sldMk cId="3763523164" sldId="342"/>
            <ac:spMk id="1843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44.532" v="188" actId="1037"/>
          <ac:spMkLst>
            <pc:docMk/>
            <pc:sldMk cId="3763523164" sldId="342"/>
            <ac:spMk id="1843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44.532" v="188" actId="1037"/>
          <ac:spMkLst>
            <pc:docMk/>
            <pc:sldMk cId="3763523164" sldId="342"/>
            <ac:spMk id="1843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44.532" v="188" actId="1037"/>
          <ac:spMkLst>
            <pc:docMk/>
            <pc:sldMk cId="3763523164" sldId="342"/>
            <ac:spMk id="1843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44.532" v="188" actId="1037"/>
          <ac:spMkLst>
            <pc:docMk/>
            <pc:sldMk cId="3763523164" sldId="342"/>
            <ac:spMk id="18440" creationId="{00000000-0000-0000-0000-000000000000}"/>
          </ac:spMkLst>
        </pc:spChg>
        <pc:grpChg chg="mod">
          <ac:chgData name="Dan Suciu" userId="10bb65c167223f43" providerId="LiveId" clId="{8A142E6A-A1DC-4B8F-9ED6-68489F3FD0F8}" dt="2021-04-12T12:18:44.532" v="188" actId="1037"/>
          <ac:grpSpMkLst>
            <pc:docMk/>
            <pc:sldMk cId="3763523164" sldId="342"/>
            <ac:grpSpMk id="18437" creationId="{00000000-0000-0000-0000-000000000000}"/>
          </ac:grpSpMkLst>
        </pc:grpChg>
      </pc:sldChg>
      <pc:sldChg chg="modSp mod">
        <pc:chgData name="Dan Suciu" userId="10bb65c167223f43" providerId="LiveId" clId="{8A142E6A-A1DC-4B8F-9ED6-68489F3FD0F8}" dt="2021-04-12T12:42:29.081" v="204" actId="1076"/>
        <pc:sldMkLst>
          <pc:docMk/>
          <pc:sldMk cId="3340233385" sldId="343"/>
        </pc:sldMkLst>
        <pc:spChg chg="mod">
          <ac:chgData name="Dan Suciu" userId="10bb65c167223f43" providerId="LiveId" clId="{8A142E6A-A1DC-4B8F-9ED6-68489F3FD0F8}" dt="2021-04-12T12:19:21.195" v="201" actId="14100"/>
          <ac:spMkLst>
            <pc:docMk/>
            <pc:sldMk cId="3340233385" sldId="343"/>
            <ac:spMk id="19459" creationId="{00000000-0000-0000-0000-000000000000}"/>
          </ac:spMkLst>
        </pc:spChg>
        <pc:spChg chg="mod">
          <ac:chgData name="Dan Suciu" userId="10bb65c167223f43" providerId="LiveId" clId="{8A142E6A-A1DC-4B8F-9ED6-68489F3FD0F8}" dt="2021-04-12T12:42:29.081" v="204" actId="1076"/>
          <ac:spMkLst>
            <pc:docMk/>
            <pc:sldMk cId="3340233385" sldId="343"/>
            <ac:spMk id="19460" creationId="{00000000-0000-0000-0000-000000000000}"/>
          </ac:spMkLst>
        </pc:spChg>
      </pc:sldChg>
      <pc:sldChg chg="addSp delSp modSp add mod">
        <pc:chgData name="Dan Suciu" userId="10bb65c167223f43" providerId="LiveId" clId="{8A142E6A-A1DC-4B8F-9ED6-68489F3FD0F8}" dt="2021-04-12T12:14:36.360" v="69" actId="5793"/>
        <pc:sldMkLst>
          <pc:docMk/>
          <pc:sldMk cId="382686992" sldId="344"/>
        </pc:sldMkLst>
        <pc:spChg chg="add del mod">
          <ac:chgData name="Dan Suciu" userId="10bb65c167223f43" providerId="LiveId" clId="{8A142E6A-A1DC-4B8F-9ED6-68489F3FD0F8}" dt="2021-04-12T12:13:31.529" v="64" actId="478"/>
          <ac:spMkLst>
            <pc:docMk/>
            <pc:sldMk cId="382686992" sldId="344"/>
            <ac:spMk id="2" creationId="{2DA6336E-4018-401F-963E-A07A61C5155D}"/>
          </ac:spMkLst>
        </pc:spChg>
        <pc:spChg chg="add mod">
          <ac:chgData name="Dan Suciu" userId="10bb65c167223f43" providerId="LiveId" clId="{8A142E6A-A1DC-4B8F-9ED6-68489F3FD0F8}" dt="2021-04-12T12:14:36.360" v="69" actId="5793"/>
          <ac:spMkLst>
            <pc:docMk/>
            <pc:sldMk cId="382686992" sldId="344"/>
            <ac:spMk id="6" creationId="{12BF0144-818B-40A3-B36D-1B83B81CF52F}"/>
          </ac:spMkLst>
        </pc:spChg>
        <pc:spChg chg="del">
          <ac:chgData name="Dan Suciu" userId="10bb65c167223f43" providerId="LiveId" clId="{8A142E6A-A1DC-4B8F-9ED6-68489F3FD0F8}" dt="2021-04-12T12:13:27.220" v="63" actId="478"/>
          <ac:spMkLst>
            <pc:docMk/>
            <pc:sldMk cId="382686992" sldId="344"/>
            <ac:spMk id="7172" creationId="{00000000-0000-0000-0000-000000000000}"/>
          </ac:spMkLst>
        </pc:spChg>
      </pc:sldChg>
      <pc:sldChg chg="addSp delSp modSp add mod">
        <pc:chgData name="Dan Suciu" userId="10bb65c167223f43" providerId="LiveId" clId="{8A142E6A-A1DC-4B8F-9ED6-68489F3FD0F8}" dt="2021-04-12T12:14:56.921" v="75" actId="20577"/>
        <pc:sldMkLst>
          <pc:docMk/>
          <pc:sldMk cId="3656076493" sldId="345"/>
        </pc:sldMkLst>
        <pc:spChg chg="add del mod">
          <ac:chgData name="Dan Suciu" userId="10bb65c167223f43" providerId="LiveId" clId="{8A142E6A-A1DC-4B8F-9ED6-68489F3FD0F8}" dt="2021-04-12T12:13:46.418" v="66" actId="478"/>
          <ac:spMkLst>
            <pc:docMk/>
            <pc:sldMk cId="3656076493" sldId="345"/>
            <ac:spMk id="2" creationId="{67CE9A36-D63B-4BC2-96E4-E9F3F546EA90}"/>
          </ac:spMkLst>
        </pc:spChg>
        <pc:spChg chg="add mod">
          <ac:chgData name="Dan Suciu" userId="10bb65c167223f43" providerId="LiveId" clId="{8A142E6A-A1DC-4B8F-9ED6-68489F3FD0F8}" dt="2021-04-12T12:14:56.921" v="75" actId="20577"/>
          <ac:spMkLst>
            <pc:docMk/>
            <pc:sldMk cId="3656076493" sldId="345"/>
            <ac:spMk id="6" creationId="{1F4D8CAC-8F01-45CE-A151-EE343034DB88}"/>
          </ac:spMkLst>
        </pc:spChg>
        <pc:spChg chg="del">
          <ac:chgData name="Dan Suciu" userId="10bb65c167223f43" providerId="LiveId" clId="{8A142E6A-A1DC-4B8F-9ED6-68489F3FD0F8}" dt="2021-04-12T12:13:43.782" v="65" actId="478"/>
          <ac:spMkLst>
            <pc:docMk/>
            <pc:sldMk cId="3656076493" sldId="345"/>
            <ac:spMk id="7172" creationId="{00000000-0000-0000-0000-000000000000}"/>
          </ac:spMkLst>
        </pc:spChg>
      </pc:sldChg>
      <pc:sldMasterChg chg="modSp modSldLayout">
        <pc:chgData name="Dan Suciu" userId="10bb65c167223f43" providerId="LiveId" clId="{8A142E6A-A1DC-4B8F-9ED6-68489F3FD0F8}" dt="2021-04-12T11:50:16.647" v="0"/>
        <pc:sldMasterMkLst>
          <pc:docMk/>
          <pc:sldMasterMk cId="0" sldId="2147483651"/>
        </pc:sldMasterMkLst>
        <pc:spChg chg="mod">
          <ac:chgData name="Dan Suciu" userId="10bb65c167223f43" providerId="LiveId" clId="{8A142E6A-A1DC-4B8F-9ED6-68489F3FD0F8}" dt="2021-04-12T11:50:16.647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8A142E6A-A1DC-4B8F-9ED6-68489F3FD0F8}" dt="2021-04-12T11:50:16.647" v="0"/>
          <pc:sldLayoutMkLst>
            <pc:docMk/>
            <pc:sldMasterMk cId="0" sldId="2147483651"/>
            <pc:sldLayoutMk cId="1224938505" sldId="2147483746"/>
          </pc:sldLayoutMkLst>
          <pc:spChg chg="mod">
            <ac:chgData name="Dan Suciu" userId="10bb65c167223f43" providerId="LiveId" clId="{8A142E6A-A1DC-4B8F-9ED6-68489F3FD0F8}" dt="2021-04-12T11:50:16.647" v="0"/>
            <ac:spMkLst>
              <pc:docMk/>
              <pc:sldMasterMk cId="0" sldId="2147483651"/>
              <pc:sldLayoutMk cId="1224938505" sldId="2147483746"/>
              <ac:spMk id="54339" creationId="{00000000-0000-0000-0000-000000000000}"/>
            </ac:spMkLst>
          </pc:spChg>
        </pc:sldLayoutChg>
      </pc:sldMasterChg>
    </pc:docChg>
  </pc:docChgLst>
  <pc:docChgLst>
    <pc:chgData name="Dan Suciu" userId="10bb65c167223f43" providerId="LiveId" clId="{FE1D4645-75CE-49E3-9333-5BFD08B1A963}"/>
    <pc:docChg chg="modSld">
      <pc:chgData name="Dan Suciu" userId="10bb65c167223f43" providerId="LiveId" clId="{FE1D4645-75CE-49E3-9333-5BFD08B1A963}" dt="2023-04-29T09:54:59.878" v="160" actId="20577"/>
      <pc:docMkLst>
        <pc:docMk/>
      </pc:docMkLst>
      <pc:sldChg chg="modSp">
        <pc:chgData name="Dan Suciu" userId="10bb65c167223f43" providerId="LiveId" clId="{FE1D4645-75CE-49E3-9333-5BFD08B1A963}" dt="2023-04-26T20:52:12.737" v="0" actId="14100"/>
        <pc:sldMkLst>
          <pc:docMk/>
          <pc:sldMk cId="0" sldId="265"/>
        </pc:sldMkLst>
        <pc:spChg chg="mod">
          <ac:chgData name="Dan Suciu" userId="10bb65c167223f43" providerId="LiveId" clId="{FE1D4645-75CE-49E3-9333-5BFD08B1A963}" dt="2023-04-26T20:52:12.737" v="0" actId="14100"/>
          <ac:spMkLst>
            <pc:docMk/>
            <pc:sldMk cId="0" sldId="265"/>
            <ac:spMk id="4100" creationId="{00000000-0000-0000-0000-000000000000}"/>
          </ac:spMkLst>
        </pc:spChg>
      </pc:sldChg>
      <pc:sldChg chg="modSp mod">
        <pc:chgData name="Dan Suciu" userId="10bb65c167223f43" providerId="LiveId" clId="{FE1D4645-75CE-49E3-9333-5BFD08B1A963}" dt="2023-04-29T09:54:59.878" v="160" actId="20577"/>
        <pc:sldMkLst>
          <pc:docMk/>
          <pc:sldMk cId="3782693087" sldId="266"/>
        </pc:sldMkLst>
        <pc:spChg chg="mod">
          <ac:chgData name="Dan Suciu" userId="10bb65c167223f43" providerId="LiveId" clId="{FE1D4645-75CE-49E3-9333-5BFD08B1A963}" dt="2023-04-29T09:54:59.878" v="160" actId="20577"/>
          <ac:spMkLst>
            <pc:docMk/>
            <pc:sldMk cId="3782693087" sldId="266"/>
            <ac:spMk id="12" creationId="{84FEBB7C-E1C8-4DAD-8087-87548D9D335E}"/>
          </ac:spMkLst>
        </pc:spChg>
      </pc:sldChg>
      <pc:sldChg chg="modSp">
        <pc:chgData name="Dan Suciu" userId="10bb65c167223f43" providerId="LiveId" clId="{FE1D4645-75CE-49E3-9333-5BFD08B1A963}" dt="2023-04-26T20:53:22.323" v="39" actId="1035"/>
        <pc:sldMkLst>
          <pc:docMk/>
          <pc:sldMk cId="0" sldId="268"/>
        </pc:sldMkLst>
        <pc:spChg chg="mod">
          <ac:chgData name="Dan Suciu" userId="10bb65c167223f43" providerId="LiveId" clId="{FE1D4645-75CE-49E3-9333-5BFD08B1A963}" dt="2023-04-26T20:53:22.323" v="39" actId="1035"/>
          <ac:spMkLst>
            <pc:docMk/>
            <pc:sldMk cId="0" sldId="268"/>
            <ac:spMk id="7172" creationId="{00000000-0000-0000-0000-000000000000}"/>
          </ac:spMkLst>
        </pc:spChg>
        <pc:spChg chg="mod">
          <ac:chgData name="Dan Suciu" userId="10bb65c167223f43" providerId="LiveId" clId="{FE1D4645-75CE-49E3-9333-5BFD08B1A963}" dt="2023-04-26T20:53:22.323" v="39" actId="1035"/>
          <ac:spMkLst>
            <pc:docMk/>
            <pc:sldMk cId="0" sldId="268"/>
            <ac:spMk id="7173" creationId="{00000000-0000-0000-0000-000000000000}"/>
          </ac:spMkLst>
        </pc:spChg>
      </pc:sldChg>
      <pc:sldChg chg="modSp modAnim">
        <pc:chgData name="Dan Suciu" userId="10bb65c167223f43" providerId="LiveId" clId="{FE1D4645-75CE-49E3-9333-5BFD08B1A963}" dt="2023-04-26T20:53:48.504" v="41" actId="6549"/>
        <pc:sldMkLst>
          <pc:docMk/>
          <pc:sldMk cId="0" sldId="269"/>
        </pc:sldMkLst>
        <pc:spChg chg="mod">
          <ac:chgData name="Dan Suciu" userId="10bb65c167223f43" providerId="LiveId" clId="{FE1D4645-75CE-49E3-9333-5BFD08B1A963}" dt="2023-04-26T20:53:48.504" v="41" actId="6549"/>
          <ac:spMkLst>
            <pc:docMk/>
            <pc:sldMk cId="0" sldId="269"/>
            <ac:spMk id="9220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4:38.919" v="49" actId="14100"/>
        <pc:sldMkLst>
          <pc:docMk/>
          <pc:sldMk cId="0" sldId="270"/>
        </pc:sldMkLst>
        <pc:spChg chg="mod">
          <ac:chgData name="Dan Suciu" userId="10bb65c167223f43" providerId="LiveId" clId="{FE1D4645-75CE-49E3-9333-5BFD08B1A963}" dt="2023-04-26T20:54:38.919" v="49" actId="14100"/>
          <ac:spMkLst>
            <pc:docMk/>
            <pc:sldMk cId="0" sldId="270"/>
            <ac:spMk id="12292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5:07.791" v="64" actId="1036"/>
        <pc:sldMkLst>
          <pc:docMk/>
          <pc:sldMk cId="0" sldId="271"/>
        </pc:sldMkLst>
        <pc:spChg chg="mod">
          <ac:chgData name="Dan Suciu" userId="10bb65c167223f43" providerId="LiveId" clId="{FE1D4645-75CE-49E3-9333-5BFD08B1A963}" dt="2023-04-26T20:55:07.791" v="64" actId="1036"/>
          <ac:spMkLst>
            <pc:docMk/>
            <pc:sldMk cId="0" sldId="271"/>
            <ac:spMk id="13316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5:35.596" v="71" actId="1036"/>
        <pc:sldMkLst>
          <pc:docMk/>
          <pc:sldMk cId="0" sldId="274"/>
        </pc:sldMkLst>
        <pc:spChg chg="mod">
          <ac:chgData name="Dan Suciu" userId="10bb65c167223f43" providerId="LiveId" clId="{FE1D4645-75CE-49E3-9333-5BFD08B1A963}" dt="2023-04-26T20:55:35.596" v="71" actId="1036"/>
          <ac:spMkLst>
            <pc:docMk/>
            <pc:sldMk cId="0" sldId="274"/>
            <ac:spMk id="14340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5:45.192" v="72" actId="14100"/>
        <pc:sldMkLst>
          <pc:docMk/>
          <pc:sldMk cId="0" sldId="275"/>
        </pc:sldMkLst>
        <pc:spChg chg="mod">
          <ac:chgData name="Dan Suciu" userId="10bb65c167223f43" providerId="LiveId" clId="{FE1D4645-75CE-49E3-9333-5BFD08B1A963}" dt="2023-04-26T20:55:45.192" v="72" actId="14100"/>
          <ac:spMkLst>
            <pc:docMk/>
            <pc:sldMk cId="0" sldId="275"/>
            <ac:spMk id="15364" creationId="{00000000-0000-0000-0000-000000000000}"/>
          </ac:spMkLst>
        </pc:spChg>
      </pc:sldChg>
      <pc:sldChg chg="modSp mod">
        <pc:chgData name="Dan Suciu" userId="10bb65c167223f43" providerId="LiveId" clId="{FE1D4645-75CE-49E3-9333-5BFD08B1A963}" dt="2023-04-27T12:22:16.129" v="159" actId="1037"/>
        <pc:sldMkLst>
          <pc:docMk/>
          <pc:sldMk cId="0" sldId="276"/>
        </pc:sldMkLst>
        <pc:spChg chg="mod">
          <ac:chgData name="Dan Suciu" userId="10bb65c167223f43" providerId="LiveId" clId="{FE1D4645-75CE-49E3-9333-5BFD08B1A963}" dt="2023-04-26T20:55:57.188" v="73" actId="14100"/>
          <ac:spMkLst>
            <pc:docMk/>
            <pc:sldMk cId="0" sldId="276"/>
            <ac:spMk id="16388" creationId="{00000000-0000-0000-0000-000000000000}"/>
          </ac:spMkLst>
        </pc:spChg>
        <pc:grpChg chg="mod">
          <ac:chgData name="Dan Suciu" userId="10bb65c167223f43" providerId="LiveId" clId="{FE1D4645-75CE-49E3-9333-5BFD08B1A963}" dt="2023-04-27T12:22:16.129" v="159" actId="1037"/>
          <ac:grpSpMkLst>
            <pc:docMk/>
            <pc:sldMk cId="0" sldId="276"/>
            <ac:grpSpMk id="16389" creationId="{00000000-0000-0000-0000-000000000000}"/>
          </ac:grpSpMkLst>
        </pc:grpChg>
      </pc:sldChg>
      <pc:sldChg chg="modSp">
        <pc:chgData name="Dan Suciu" userId="10bb65c167223f43" providerId="LiveId" clId="{FE1D4645-75CE-49E3-9333-5BFD08B1A963}" dt="2023-04-26T20:52:21.418" v="22" actId="1038"/>
        <pc:sldMkLst>
          <pc:docMk/>
          <pc:sldMk cId="0" sldId="315"/>
        </pc:sldMkLst>
        <pc:spChg chg="mod">
          <ac:chgData name="Dan Suciu" userId="10bb65c167223f43" providerId="LiveId" clId="{FE1D4645-75CE-49E3-9333-5BFD08B1A963}" dt="2023-04-26T20:52:21.418" v="22" actId="1038"/>
          <ac:spMkLst>
            <pc:docMk/>
            <pc:sldMk cId="0" sldId="315"/>
            <ac:spMk id="5124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4:26.114" v="48" actId="6549"/>
        <pc:sldMkLst>
          <pc:docMk/>
          <pc:sldMk cId="0" sldId="323"/>
        </pc:sldMkLst>
        <pc:spChg chg="mod">
          <ac:chgData name="Dan Suciu" userId="10bb65c167223f43" providerId="LiveId" clId="{FE1D4645-75CE-49E3-9333-5BFD08B1A963}" dt="2023-04-26T20:54:26.114" v="48" actId="6549"/>
          <ac:spMkLst>
            <pc:docMk/>
            <pc:sldMk cId="0" sldId="323"/>
            <ac:spMk id="11268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4:02.781" v="46" actId="1036"/>
        <pc:sldMkLst>
          <pc:docMk/>
          <pc:sldMk cId="2337764403" sldId="330"/>
        </pc:sldMkLst>
        <pc:spChg chg="mod">
          <ac:chgData name="Dan Suciu" userId="10bb65c167223f43" providerId="LiveId" clId="{FE1D4645-75CE-49E3-9333-5BFD08B1A963}" dt="2023-04-26T20:54:02.781" v="46" actId="1036"/>
          <ac:spMkLst>
            <pc:docMk/>
            <pc:sldMk cId="2337764403" sldId="330"/>
            <ac:spMk id="9220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2:36.164" v="23" actId="14100"/>
        <pc:sldMkLst>
          <pc:docMk/>
          <pc:sldMk cId="4218237969" sldId="335"/>
        </pc:sldMkLst>
        <pc:spChg chg="mod">
          <ac:chgData name="Dan Suciu" userId="10bb65c167223f43" providerId="LiveId" clId="{FE1D4645-75CE-49E3-9333-5BFD08B1A963}" dt="2023-04-26T20:52:36.164" v="23" actId="14100"/>
          <ac:spMkLst>
            <pc:docMk/>
            <pc:sldMk cId="4218237969" sldId="335"/>
            <ac:spMk id="5124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4:48.304" v="61" actId="1038"/>
        <pc:sldMkLst>
          <pc:docMk/>
          <pc:sldMk cId="499026709" sldId="338"/>
        </pc:sldMkLst>
        <pc:spChg chg="mod">
          <ac:chgData name="Dan Suciu" userId="10bb65c167223f43" providerId="LiveId" clId="{FE1D4645-75CE-49E3-9333-5BFD08B1A963}" dt="2023-04-26T20:54:48.304" v="61" actId="1038"/>
          <ac:spMkLst>
            <pc:docMk/>
            <pc:sldMk cId="499026709" sldId="338"/>
            <ac:spMk id="12292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4:57.595" v="62" actId="14100"/>
        <pc:sldMkLst>
          <pc:docMk/>
          <pc:sldMk cId="1897997873" sldId="339"/>
        </pc:sldMkLst>
        <pc:spChg chg="mod">
          <ac:chgData name="Dan Suciu" userId="10bb65c167223f43" providerId="LiveId" clId="{FE1D4645-75CE-49E3-9333-5BFD08B1A963}" dt="2023-04-26T20:54:57.595" v="62" actId="14100"/>
          <ac:spMkLst>
            <pc:docMk/>
            <pc:sldMk cId="1897997873" sldId="339"/>
            <ac:spMk id="12292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5:20.496" v="65" actId="14100"/>
        <pc:sldMkLst>
          <pc:docMk/>
          <pc:sldMk cId="4261123829" sldId="340"/>
        </pc:sldMkLst>
        <pc:spChg chg="mod">
          <ac:chgData name="Dan Suciu" userId="10bb65c167223f43" providerId="LiveId" clId="{FE1D4645-75CE-49E3-9333-5BFD08B1A963}" dt="2023-04-26T20:55:20.496" v="65" actId="14100"/>
          <ac:spMkLst>
            <pc:docMk/>
            <pc:sldMk cId="4261123829" sldId="340"/>
            <ac:spMk id="13316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6:32.231" v="134" actId="1038"/>
        <pc:sldMkLst>
          <pc:docMk/>
          <pc:sldMk cId="3763523164" sldId="342"/>
        </pc:sldMkLst>
        <pc:spChg chg="mod">
          <ac:chgData name="Dan Suciu" userId="10bb65c167223f43" providerId="LiveId" clId="{FE1D4645-75CE-49E3-9333-5BFD08B1A963}" dt="2023-04-26T20:56:32.231" v="134" actId="1038"/>
          <ac:spMkLst>
            <pc:docMk/>
            <pc:sldMk cId="3763523164" sldId="342"/>
            <ac:spMk id="18435" creationId="{00000000-0000-0000-0000-000000000000}"/>
          </ac:spMkLst>
        </pc:spChg>
        <pc:spChg chg="mod">
          <ac:chgData name="Dan Suciu" userId="10bb65c167223f43" providerId="LiveId" clId="{FE1D4645-75CE-49E3-9333-5BFD08B1A963}" dt="2023-04-26T20:56:26.076" v="120" actId="1037"/>
          <ac:spMkLst>
            <pc:docMk/>
            <pc:sldMk cId="3763523164" sldId="342"/>
            <ac:spMk id="18436" creationId="{00000000-0000-0000-0000-000000000000}"/>
          </ac:spMkLst>
        </pc:spChg>
        <pc:spChg chg="mod">
          <ac:chgData name="Dan Suciu" userId="10bb65c167223f43" providerId="LiveId" clId="{FE1D4645-75CE-49E3-9333-5BFD08B1A963}" dt="2023-04-26T20:56:26.076" v="120" actId="1037"/>
          <ac:spMkLst>
            <pc:docMk/>
            <pc:sldMk cId="3763523164" sldId="342"/>
            <ac:spMk id="18438" creationId="{00000000-0000-0000-0000-000000000000}"/>
          </ac:spMkLst>
        </pc:spChg>
        <pc:spChg chg="mod">
          <ac:chgData name="Dan Suciu" userId="10bb65c167223f43" providerId="LiveId" clId="{FE1D4645-75CE-49E3-9333-5BFD08B1A963}" dt="2023-04-26T20:56:26.076" v="120" actId="1037"/>
          <ac:spMkLst>
            <pc:docMk/>
            <pc:sldMk cId="3763523164" sldId="342"/>
            <ac:spMk id="18439" creationId="{00000000-0000-0000-0000-000000000000}"/>
          </ac:spMkLst>
        </pc:spChg>
        <pc:spChg chg="mod">
          <ac:chgData name="Dan Suciu" userId="10bb65c167223f43" providerId="LiveId" clId="{FE1D4645-75CE-49E3-9333-5BFD08B1A963}" dt="2023-04-26T20:56:26.076" v="120" actId="1037"/>
          <ac:spMkLst>
            <pc:docMk/>
            <pc:sldMk cId="3763523164" sldId="342"/>
            <ac:spMk id="18440" creationId="{00000000-0000-0000-0000-000000000000}"/>
          </ac:spMkLst>
        </pc:spChg>
        <pc:grpChg chg="mod">
          <ac:chgData name="Dan Suciu" userId="10bb65c167223f43" providerId="LiveId" clId="{FE1D4645-75CE-49E3-9333-5BFD08B1A963}" dt="2023-04-26T20:56:26.076" v="120" actId="1037"/>
          <ac:grpSpMkLst>
            <pc:docMk/>
            <pc:sldMk cId="3763523164" sldId="342"/>
            <ac:grpSpMk id="18437" creationId="{00000000-0000-0000-0000-000000000000}"/>
          </ac:grpSpMkLst>
        </pc:grpChg>
      </pc:sldChg>
      <pc:sldChg chg="modSp">
        <pc:chgData name="Dan Suciu" userId="10bb65c167223f43" providerId="LiveId" clId="{FE1D4645-75CE-49E3-9333-5BFD08B1A963}" dt="2023-04-26T20:56:41.874" v="135" actId="14100"/>
        <pc:sldMkLst>
          <pc:docMk/>
          <pc:sldMk cId="3340233385" sldId="343"/>
        </pc:sldMkLst>
        <pc:spChg chg="mod">
          <ac:chgData name="Dan Suciu" userId="10bb65c167223f43" providerId="LiveId" clId="{FE1D4645-75CE-49E3-9333-5BFD08B1A963}" dt="2023-04-26T20:56:41.874" v="135" actId="14100"/>
          <ac:spMkLst>
            <pc:docMk/>
            <pc:sldMk cId="3340233385" sldId="343"/>
            <ac:spMk id="19460" creationId="{00000000-0000-0000-0000-000000000000}"/>
          </ac:spMkLst>
        </pc:spChg>
      </pc:sldChg>
    </pc:docChg>
  </pc:docChgLst>
  <pc:docChgLst>
    <pc:chgData name="Dan Suciu" userId="10bb65c167223f43" providerId="LiveId" clId="{0F74B520-D7A7-40D8-9975-8734711A3A75}"/>
    <pc:docChg chg="undo redo modSld">
      <pc:chgData name="Dan Suciu" userId="10bb65c167223f43" providerId="LiveId" clId="{0F74B520-D7A7-40D8-9975-8734711A3A75}" dt="2019-05-05T17:28:21.641" v="21" actId="20577"/>
      <pc:docMkLst>
        <pc:docMk/>
      </pc:docMkLst>
      <pc:sldChg chg="modSp">
        <pc:chgData name="Dan Suciu" userId="10bb65c167223f43" providerId="LiveId" clId="{0F74B520-D7A7-40D8-9975-8734711A3A75}" dt="2019-05-05T17:09:34.156" v="11" actId="20577"/>
        <pc:sldMkLst>
          <pc:docMk/>
          <pc:sldMk cId="1897997873" sldId="339"/>
        </pc:sldMkLst>
        <pc:spChg chg="mod">
          <ac:chgData name="Dan Suciu" userId="10bb65c167223f43" providerId="LiveId" clId="{0F74B520-D7A7-40D8-9975-8734711A3A75}" dt="2019-05-05T17:09:34.156" v="11" actId="20577"/>
          <ac:spMkLst>
            <pc:docMk/>
            <pc:sldMk cId="1897997873" sldId="339"/>
            <ac:spMk id="12292" creationId="{00000000-0000-0000-0000-000000000000}"/>
          </ac:spMkLst>
        </pc:spChg>
      </pc:sldChg>
      <pc:sldChg chg="modSp">
        <pc:chgData name="Dan Suciu" userId="10bb65c167223f43" providerId="LiveId" clId="{0F74B520-D7A7-40D8-9975-8734711A3A75}" dt="2019-05-05T17:28:21.641" v="21" actId="20577"/>
        <pc:sldMkLst>
          <pc:docMk/>
          <pc:sldMk cId="4261123829" sldId="340"/>
        </pc:sldMkLst>
        <pc:spChg chg="mod">
          <ac:chgData name="Dan Suciu" userId="10bb65c167223f43" providerId="LiveId" clId="{0F74B520-D7A7-40D8-9975-8734711A3A75}" dt="2019-05-05T17:28:21.641" v="21" actId="20577"/>
          <ac:spMkLst>
            <pc:docMk/>
            <pc:sldMk cId="4261123829" sldId="340"/>
            <ac:spMk id="13316" creationId="{00000000-0000-0000-0000-000000000000}"/>
          </ac:spMkLst>
        </pc:spChg>
      </pc:sldChg>
    </pc:docChg>
  </pc:docChgLst>
  <pc:docChgLst>
    <pc:chgData name="Dan Suciu" userId="10bb65c167223f43" providerId="LiveId" clId="{642BDE98-1EBA-4251-A2E7-56BD5AA7D944}"/>
    <pc:docChg chg="modShowInfo">
      <pc:chgData name="Dan Suciu" userId="10bb65c167223f43" providerId="LiveId" clId="{642BDE98-1EBA-4251-A2E7-56BD5AA7D944}" dt="2022-04-11T11:45:29.585" v="0" actId="2744"/>
      <pc:docMkLst>
        <pc:docMk/>
      </pc:docMkLst>
    </pc:docChg>
  </pc:docChgLst>
  <pc:docChgLst>
    <pc:chgData name="Dan Suciu" userId="10bb65c167223f43" providerId="LiveId" clId="{B31BD478-D0E3-4F10-8800-31B16F9CD671}"/>
    <pc:docChg chg="custSel modSld">
      <pc:chgData name="Dan Suciu" userId="10bb65c167223f43" providerId="LiveId" clId="{B31BD478-D0E3-4F10-8800-31B16F9CD671}" dt="2023-11-14T17:05:34.658" v="0" actId="478"/>
      <pc:docMkLst>
        <pc:docMk/>
      </pc:docMkLst>
      <pc:sldChg chg="delSp mod">
        <pc:chgData name="Dan Suciu" userId="10bb65c167223f43" providerId="LiveId" clId="{B31BD478-D0E3-4F10-8800-31B16F9CD671}" dt="2023-11-14T17:05:34.658" v="0" actId="478"/>
        <pc:sldMkLst>
          <pc:docMk/>
          <pc:sldMk cId="3782693087" sldId="266"/>
        </pc:sldMkLst>
        <pc:grpChg chg="del">
          <ac:chgData name="Dan Suciu" userId="10bb65c167223f43" providerId="LiveId" clId="{B31BD478-D0E3-4F10-8800-31B16F9CD671}" dt="2023-11-14T17:05:34.658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</pc:docChg>
  </pc:docChgLst>
  <pc:docChgLst>
    <pc:chgData name="Dan Suciu" userId="10bb65c167223f43" providerId="LiveId" clId="{D4C15073-6FA0-43AD-BB1C-ECD383CC6C98}"/>
    <pc:docChg chg="modShowInfo">
      <pc:chgData name="Dan Suciu" userId="10bb65c167223f43" providerId="LiveId" clId="{D4C15073-6FA0-43AD-BB1C-ECD383CC6C98}" dt="2020-04-13T07:15:46.720" v="0" actId="2744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21B819-1BF7-4BF5-96A7-164CEE182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4F3EC6-1390-476C-9B99-354CADDA4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0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 = n*2B</a:t>
            </a:r>
          </a:p>
          <a:p>
            <a:r>
              <a:rPr lang="en-US" dirty="0"/>
              <a:t>n&lt; B/2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F3EC6-1390-476C-9B99-354CADDA4F7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3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73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6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03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66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4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8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8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40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6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1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17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Evaluarea Operatorilor </a:t>
            </a:r>
            <a:r>
              <a:rPr kumimoji="0" lang="ro-RO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Relaţionali</a:t>
            </a:r>
            <a:endParaRPr kumimoji="0" lang="ro-RO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572870"/>
            <a:ext cx="105156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Simple Nested Loops Join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895600"/>
            <a:ext cx="10896600" cy="3505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înregistrare</a:t>
            </a:r>
            <a:r>
              <a:rPr lang="en-US" dirty="0"/>
              <a:t> din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i="1" dirty="0"/>
              <a:t>extern</a:t>
            </a:r>
            <a:r>
              <a:rPr lang="vi-VN" i="1" dirty="0"/>
              <a:t>ă</a:t>
            </a:r>
            <a:r>
              <a:rPr lang="en-US" dirty="0"/>
              <a:t> R, se </a:t>
            </a:r>
            <a:r>
              <a:rPr lang="en-US" dirty="0" err="1"/>
              <a:t>scanează</a:t>
            </a:r>
            <a:r>
              <a:rPr lang="en-US" dirty="0"/>
              <a:t> </a:t>
            </a:r>
            <a:r>
              <a:rPr lang="en-US" dirty="0" err="1"/>
              <a:t>întreaga</a:t>
            </a:r>
            <a:r>
              <a:rPr lang="en-US" dirty="0"/>
              <a:t> </a:t>
            </a:r>
            <a:r>
              <a:rPr lang="en-US" dirty="0" err="1"/>
              <a:t>relaţie</a:t>
            </a:r>
            <a:r>
              <a:rPr lang="en-US" dirty="0"/>
              <a:t> </a:t>
            </a:r>
            <a:r>
              <a:rPr lang="en-US" i="1" dirty="0" err="1"/>
              <a:t>internă</a:t>
            </a:r>
            <a:r>
              <a:rPr lang="en-US" dirty="0"/>
              <a:t> S. </a:t>
            </a:r>
          </a:p>
          <a:p>
            <a:pPr eaLnBrk="1" hangingPunct="1"/>
            <a:endParaRPr lang="en-US" dirty="0">
              <a:solidFill>
                <a:schemeClr val="folHlink"/>
              </a:solidFill>
            </a:endParaRPr>
          </a:p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Cost:  M +  </a:t>
            </a:r>
            <a:r>
              <a:rPr lang="en-US" dirty="0" err="1">
                <a:solidFill>
                  <a:schemeClr val="folHlink"/>
                </a:solidFill>
              </a:rPr>
              <a:t>p</a:t>
            </a:r>
            <a:r>
              <a:rPr lang="en-US" baseline="-25000" dirty="0" err="1">
                <a:solidFill>
                  <a:schemeClr val="folHlink"/>
                </a:solidFill>
              </a:rPr>
              <a:t>R</a:t>
            </a:r>
            <a:r>
              <a:rPr lang="en-US" dirty="0">
                <a:solidFill>
                  <a:schemeClr val="folHlink"/>
                </a:solidFill>
              </a:rPr>
              <a:t> * M * N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=  1000 + 100*1000*500  I/</a:t>
            </a:r>
            <a:r>
              <a:rPr lang="en-US" dirty="0" err="1"/>
              <a:t>Os</a:t>
            </a:r>
            <a:r>
              <a:rPr lang="en-US" dirty="0"/>
              <a:t>.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162301" y="1406525"/>
            <a:ext cx="657872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r in R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s in S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	if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==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baseline="-100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then add &lt;r, s&gt; to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72870"/>
            <a:ext cx="102870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Page Oriented Nested Loops Join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438400"/>
            <a:ext cx="10972800" cy="4038600"/>
          </a:xfrm>
          <a:noFill/>
        </p:spPr>
        <p:txBody>
          <a:bodyPr/>
          <a:lstStyle/>
          <a:p>
            <a:pPr eaLnBrk="1" hangingPunct="1"/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i="1" dirty="0" err="1"/>
              <a:t>pagin</a:t>
            </a:r>
            <a:r>
              <a:rPr lang="vi-VN" i="1" dirty="0"/>
              <a:t>ă</a:t>
            </a:r>
            <a:r>
              <a:rPr lang="en-US" i="1" dirty="0"/>
              <a:t> </a:t>
            </a:r>
            <a:r>
              <a:rPr lang="en-US" dirty="0"/>
              <a:t>din R, se </a:t>
            </a:r>
            <a:r>
              <a:rPr lang="en-US" dirty="0" err="1"/>
              <a:t>citeşte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 </a:t>
            </a:r>
            <a:r>
              <a:rPr lang="en-US" i="1" dirty="0" err="1"/>
              <a:t>pagin</a:t>
            </a:r>
            <a:r>
              <a:rPr lang="vi-VN" i="1" dirty="0"/>
              <a:t>ă</a:t>
            </a:r>
            <a:r>
              <a:rPr lang="en-US" dirty="0"/>
              <a:t> din S,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perechile</a:t>
            </a:r>
            <a:r>
              <a:rPr lang="en-US" dirty="0"/>
              <a:t> de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&lt;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&gt;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verific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expresia</a:t>
            </a:r>
            <a:r>
              <a:rPr lang="en-US" dirty="0"/>
              <a:t> </a:t>
            </a:r>
            <a:r>
              <a:rPr lang="en-US" i="1" dirty="0" err="1"/>
              <a:t>ri</a:t>
            </a:r>
            <a:r>
              <a:rPr lang="en-US" dirty="0"/>
              <a:t>=</a:t>
            </a:r>
            <a:r>
              <a:rPr lang="en-US" i="1" dirty="0" err="1"/>
              <a:t>sj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salvate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din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R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din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S.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folHlink"/>
                </a:solidFill>
              </a:rPr>
              <a:t>Cost:  M + M*N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= 1000 + 1000*500 I/</a:t>
            </a:r>
            <a:r>
              <a:rPr lang="en-US" dirty="0" err="1"/>
              <a:t>Os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</a:t>
            </a:r>
            <a:r>
              <a:rPr lang="vi-VN" dirty="0"/>
              <a:t>ă</a:t>
            </a:r>
            <a:r>
              <a:rPr lang="en-US" dirty="0"/>
              <a:t> (S)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extern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cost = 500 + 500*1000 I/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149791" y="1371600"/>
            <a:ext cx="657872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page in R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page in S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	if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==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baseline="-100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then add &lt;r, s&gt; to result</a:t>
            </a:r>
          </a:p>
        </p:txBody>
      </p:sp>
    </p:spTree>
    <p:extLst>
      <p:ext uri="{BB962C8B-B14F-4D97-AF65-F5344CB8AC3E}">
        <p14:creationId xmlns:p14="http://schemas.microsoft.com/office/powerpoint/2010/main" val="23377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1"/>
            <a:ext cx="103632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Block Nested Loops Join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524000"/>
            <a:ext cx="8458200" cy="1384300"/>
          </a:xfrm>
          <a:noFill/>
        </p:spPr>
        <p:txBody>
          <a:bodyPr/>
          <a:lstStyle/>
          <a:p>
            <a:pPr marL="749300" lvl="1" indent="-177800" eaLnBrk="1" hangingPunct="1">
              <a:buSzPct val="75000"/>
              <a:buNone/>
            </a:pPr>
            <a:endParaRPr lang="en-US" sz="2400" dirty="0"/>
          </a:p>
        </p:txBody>
      </p: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3725225" y="3332162"/>
            <a:ext cx="838200" cy="2020888"/>
            <a:chOff x="1152" y="2644"/>
            <a:chExt cx="528" cy="1273"/>
          </a:xfrm>
        </p:grpSpPr>
        <p:sp>
          <p:nvSpPr>
            <p:cNvPr id="10276" name="Oval 7"/>
            <p:cNvSpPr>
              <a:spLocks noChangeArrowheads="1"/>
            </p:cNvSpPr>
            <p:nvPr/>
          </p:nvSpPr>
          <p:spPr bwMode="auto">
            <a:xfrm>
              <a:off x="1156" y="2644"/>
              <a:ext cx="520" cy="8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Line 8"/>
            <p:cNvSpPr>
              <a:spLocks noChangeShapeType="1"/>
            </p:cNvSpPr>
            <p:nvPr/>
          </p:nvSpPr>
          <p:spPr bwMode="auto">
            <a:xfrm>
              <a:off x="1152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9"/>
            <p:cNvSpPr>
              <a:spLocks noChangeShapeType="1"/>
            </p:cNvSpPr>
            <p:nvPr/>
          </p:nvSpPr>
          <p:spPr bwMode="auto">
            <a:xfrm>
              <a:off x="1680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Arc 10"/>
            <p:cNvSpPr>
              <a:spLocks/>
            </p:cNvSpPr>
            <p:nvPr/>
          </p:nvSpPr>
          <p:spPr bwMode="auto">
            <a:xfrm>
              <a:off x="1154" y="3843"/>
              <a:ext cx="520" cy="74"/>
            </a:xfrm>
            <a:custGeom>
              <a:avLst/>
              <a:gdLst>
                <a:gd name="T0" fmla="*/ 0 w 43200"/>
                <a:gd name="T1" fmla="*/ 0 h 22202"/>
                <a:gd name="T2" fmla="*/ 0 w 43200"/>
                <a:gd name="T3" fmla="*/ 0 h 22202"/>
                <a:gd name="T4" fmla="*/ 0 w 43200"/>
                <a:gd name="T5" fmla="*/ 0 h 222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02"/>
                <a:gd name="T11" fmla="*/ 43200 w 43200"/>
                <a:gd name="T12" fmla="*/ 22202 h 22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02" fill="none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</a:path>
                <a:path w="43200" h="22202" stroke="0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  <a:lnTo>
                    <a:pt x="21600" y="602"/>
                  </a:lnTo>
                  <a:lnTo>
                    <a:pt x="43191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4798375" y="3179762"/>
            <a:ext cx="3416300" cy="21971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12" descr="Light vertical"/>
          <p:cNvSpPr>
            <a:spLocks noChangeArrowheads="1"/>
          </p:cNvSpPr>
          <p:nvPr/>
        </p:nvSpPr>
        <p:spPr bwMode="auto">
          <a:xfrm>
            <a:off x="3960175" y="3636962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3" descr="Light vertical"/>
          <p:cNvSpPr>
            <a:spLocks noChangeArrowheads="1"/>
          </p:cNvSpPr>
          <p:nvPr/>
        </p:nvSpPr>
        <p:spPr bwMode="auto">
          <a:xfrm>
            <a:off x="3960175" y="4094162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14" descr="Light horizontal"/>
          <p:cNvSpPr>
            <a:spLocks noChangeArrowheads="1"/>
          </p:cNvSpPr>
          <p:nvPr/>
        </p:nvSpPr>
        <p:spPr bwMode="auto">
          <a:xfrm>
            <a:off x="3960175" y="4862512"/>
            <a:ext cx="292100" cy="292100"/>
          </a:xfrm>
          <a:prstGeom prst="rect">
            <a:avLst/>
          </a:prstGeom>
          <a:pattFill prst="ltHorz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5"/>
          <p:cNvSpPr>
            <a:spLocks noChangeArrowheads="1"/>
          </p:cNvSpPr>
          <p:nvPr/>
        </p:nvSpPr>
        <p:spPr bwMode="auto">
          <a:xfrm>
            <a:off x="3779200" y="4281488"/>
            <a:ext cx="69570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0251" name="Rectangle 16"/>
          <p:cNvSpPr>
            <a:spLocks noChangeArrowheads="1"/>
          </p:cNvSpPr>
          <p:nvPr/>
        </p:nvSpPr>
        <p:spPr bwMode="auto">
          <a:xfrm>
            <a:off x="5407975" y="3713162"/>
            <a:ext cx="2197100" cy="5207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7" descr="Light vertical"/>
          <p:cNvSpPr>
            <a:spLocks noChangeArrowheads="1"/>
          </p:cNvSpPr>
          <p:nvPr/>
        </p:nvSpPr>
        <p:spPr bwMode="auto">
          <a:xfrm>
            <a:off x="5484175" y="3789362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8" descr="Light vertical"/>
          <p:cNvSpPr>
            <a:spLocks noChangeArrowheads="1"/>
          </p:cNvSpPr>
          <p:nvPr/>
        </p:nvSpPr>
        <p:spPr bwMode="auto">
          <a:xfrm>
            <a:off x="5941375" y="3789362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9"/>
          <p:cNvSpPr>
            <a:spLocks noChangeArrowheads="1"/>
          </p:cNvSpPr>
          <p:nvPr/>
        </p:nvSpPr>
        <p:spPr bwMode="auto">
          <a:xfrm>
            <a:off x="6370000" y="3595688"/>
            <a:ext cx="69570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0255" name="Rectangle 20" descr="Light vertical"/>
          <p:cNvSpPr>
            <a:spLocks noChangeArrowheads="1"/>
          </p:cNvSpPr>
          <p:nvPr/>
        </p:nvSpPr>
        <p:spPr bwMode="auto">
          <a:xfrm>
            <a:off x="7084375" y="3789362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21" descr="Light horizontal"/>
          <p:cNvSpPr>
            <a:spLocks noChangeArrowheads="1"/>
          </p:cNvSpPr>
          <p:nvPr/>
        </p:nvSpPr>
        <p:spPr bwMode="auto">
          <a:xfrm>
            <a:off x="5407975" y="4710112"/>
            <a:ext cx="292100" cy="292100"/>
          </a:xfrm>
          <a:prstGeom prst="rect">
            <a:avLst/>
          </a:prstGeom>
          <a:pattFill prst="ltHorz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22" descr="Light horizontal"/>
          <p:cNvSpPr>
            <a:spLocks noChangeArrowheads="1"/>
          </p:cNvSpPr>
          <p:nvPr/>
        </p:nvSpPr>
        <p:spPr bwMode="auto">
          <a:xfrm>
            <a:off x="7312975" y="4703762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23"/>
          <p:cNvSpPr>
            <a:spLocks noChangeShapeType="1"/>
          </p:cNvSpPr>
          <p:nvPr/>
        </p:nvSpPr>
        <p:spPr bwMode="auto">
          <a:xfrm>
            <a:off x="4569775" y="3935412"/>
            <a:ext cx="8255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24"/>
          <p:cNvSpPr>
            <a:spLocks noChangeShapeType="1"/>
          </p:cNvSpPr>
          <p:nvPr/>
        </p:nvSpPr>
        <p:spPr bwMode="auto">
          <a:xfrm>
            <a:off x="4569775" y="4849812"/>
            <a:ext cx="8255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5"/>
          <p:cNvSpPr>
            <a:spLocks noChangeShapeType="1"/>
          </p:cNvSpPr>
          <p:nvPr/>
        </p:nvSpPr>
        <p:spPr bwMode="auto">
          <a:xfrm>
            <a:off x="7617775" y="4849812"/>
            <a:ext cx="9779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Rectangle 26"/>
          <p:cNvSpPr>
            <a:spLocks noChangeArrowheads="1"/>
          </p:cNvSpPr>
          <p:nvPr/>
        </p:nvSpPr>
        <p:spPr bwMode="auto">
          <a:xfrm>
            <a:off x="3703000" y="2971801"/>
            <a:ext cx="81593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R &amp; S</a:t>
            </a:r>
          </a:p>
        </p:txBody>
      </p:sp>
      <p:sp>
        <p:nvSpPr>
          <p:cNvPr id="10262" name="Rectangle 27"/>
          <p:cNvSpPr>
            <a:spLocks noChangeArrowheads="1"/>
          </p:cNvSpPr>
          <p:nvPr/>
        </p:nvSpPr>
        <p:spPr bwMode="auto">
          <a:xfrm>
            <a:off x="5519599" y="3373438"/>
            <a:ext cx="20310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Bloc de </a:t>
            </a:r>
            <a:r>
              <a:rPr lang="en-US" sz="1600" b="1" dirty="0" err="1">
                <a:solidFill>
                  <a:schemeClr val="tx2"/>
                </a:solidFill>
                <a:latin typeface="Times New Roman" pitchFamily="18" charset="0"/>
              </a:rPr>
              <a:t>pagini</a:t>
            </a: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 din R</a:t>
            </a:r>
          </a:p>
        </p:txBody>
      </p:sp>
      <p:sp>
        <p:nvSpPr>
          <p:cNvPr id="10263" name="Rectangle 28"/>
          <p:cNvSpPr>
            <a:spLocks noChangeArrowheads="1"/>
          </p:cNvSpPr>
          <p:nvPr/>
        </p:nvSpPr>
        <p:spPr bwMode="auto">
          <a:xfrm>
            <a:off x="4923788" y="4997451"/>
            <a:ext cx="128881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 err="1">
                <a:solidFill>
                  <a:schemeClr val="tx2"/>
                </a:solidFill>
                <a:latin typeface="Times New Roman" pitchFamily="18" charset="0"/>
              </a:rPr>
              <a:t>Pagina</a:t>
            </a: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 din S</a:t>
            </a:r>
          </a:p>
        </p:txBody>
      </p:sp>
      <p:sp>
        <p:nvSpPr>
          <p:cNvPr id="10264" name="Rectangle 29"/>
          <p:cNvSpPr>
            <a:spLocks noChangeArrowheads="1"/>
          </p:cNvSpPr>
          <p:nvPr/>
        </p:nvSpPr>
        <p:spPr bwMode="auto">
          <a:xfrm>
            <a:off x="6828787" y="4995863"/>
            <a:ext cx="10788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lang="en-US" sz="1600" b="1" dirty="0" err="1">
                <a:solidFill>
                  <a:schemeClr val="tx2"/>
                </a:solidFill>
                <a:latin typeface="Times New Roman" pitchFamily="18" charset="0"/>
              </a:rPr>
              <a:t>Rezultat</a:t>
            </a:r>
            <a:endParaRPr lang="en-US" sz="16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265" name="Freeform 30"/>
          <p:cNvSpPr>
            <a:spLocks/>
          </p:cNvSpPr>
          <p:nvPr/>
        </p:nvSpPr>
        <p:spPr bwMode="auto">
          <a:xfrm>
            <a:off x="5477826" y="4164012"/>
            <a:ext cx="306387" cy="534988"/>
          </a:xfrm>
          <a:custGeom>
            <a:avLst/>
            <a:gdLst>
              <a:gd name="T0" fmla="*/ 2147483647 w 193"/>
              <a:gd name="T1" fmla="*/ 2147483647 h 337"/>
              <a:gd name="T2" fmla="*/ 2147483647 w 193"/>
              <a:gd name="T3" fmla="*/ 2147483647 h 337"/>
              <a:gd name="T4" fmla="*/ 0 w 193"/>
              <a:gd name="T5" fmla="*/ 2147483647 h 337"/>
              <a:gd name="T6" fmla="*/ 2147483647 w 193"/>
              <a:gd name="T7" fmla="*/ 2147483647 h 337"/>
              <a:gd name="T8" fmla="*/ 2147483647 w 193"/>
              <a:gd name="T9" fmla="*/ 0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337"/>
              <a:gd name="T17" fmla="*/ 193 w 193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337">
                <a:moveTo>
                  <a:pt x="48" y="336"/>
                </a:moveTo>
                <a:lnTo>
                  <a:pt x="144" y="144"/>
                </a:lnTo>
                <a:lnTo>
                  <a:pt x="0" y="192"/>
                </a:lnTo>
                <a:lnTo>
                  <a:pt x="2" y="166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66" name="Group 32"/>
          <p:cNvGrpSpPr>
            <a:grpSpLocks/>
          </p:cNvGrpSpPr>
          <p:nvPr/>
        </p:nvGrpSpPr>
        <p:grpSpPr bwMode="auto">
          <a:xfrm>
            <a:off x="8602025" y="3332162"/>
            <a:ext cx="838200" cy="2020888"/>
            <a:chOff x="4224" y="2644"/>
            <a:chExt cx="528" cy="1273"/>
          </a:xfrm>
        </p:grpSpPr>
        <p:sp>
          <p:nvSpPr>
            <p:cNvPr id="10272" name="Oval 33"/>
            <p:cNvSpPr>
              <a:spLocks noChangeArrowheads="1"/>
            </p:cNvSpPr>
            <p:nvPr/>
          </p:nvSpPr>
          <p:spPr bwMode="auto">
            <a:xfrm>
              <a:off x="4228" y="2644"/>
              <a:ext cx="520" cy="8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Line 34"/>
            <p:cNvSpPr>
              <a:spLocks noChangeShapeType="1"/>
            </p:cNvSpPr>
            <p:nvPr/>
          </p:nvSpPr>
          <p:spPr bwMode="auto">
            <a:xfrm>
              <a:off x="4224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5"/>
            <p:cNvSpPr>
              <a:spLocks noChangeShapeType="1"/>
            </p:cNvSpPr>
            <p:nvPr/>
          </p:nvSpPr>
          <p:spPr bwMode="auto">
            <a:xfrm>
              <a:off x="4752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Arc 36"/>
            <p:cNvSpPr>
              <a:spLocks/>
            </p:cNvSpPr>
            <p:nvPr/>
          </p:nvSpPr>
          <p:spPr bwMode="auto">
            <a:xfrm>
              <a:off x="4227" y="3843"/>
              <a:ext cx="520" cy="74"/>
            </a:xfrm>
            <a:custGeom>
              <a:avLst/>
              <a:gdLst>
                <a:gd name="T0" fmla="*/ 0 w 43200"/>
                <a:gd name="T1" fmla="*/ 0 h 22202"/>
                <a:gd name="T2" fmla="*/ 0 w 43200"/>
                <a:gd name="T3" fmla="*/ 0 h 22202"/>
                <a:gd name="T4" fmla="*/ 0 w 43200"/>
                <a:gd name="T5" fmla="*/ 0 h 222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02"/>
                <a:gd name="T11" fmla="*/ 43200 w 43200"/>
                <a:gd name="T12" fmla="*/ 22202 h 22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02" fill="none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</a:path>
                <a:path w="43200" h="22202" stroke="0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  <a:lnTo>
                    <a:pt x="21600" y="602"/>
                  </a:lnTo>
                  <a:lnTo>
                    <a:pt x="43191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7" name="Rectangle 37" descr="Small grid"/>
          <p:cNvSpPr>
            <a:spLocks noChangeArrowheads="1"/>
          </p:cNvSpPr>
          <p:nvPr/>
        </p:nvSpPr>
        <p:spPr bwMode="auto">
          <a:xfrm>
            <a:off x="8913175" y="3636962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38" descr="Small grid"/>
          <p:cNvSpPr>
            <a:spLocks noChangeArrowheads="1"/>
          </p:cNvSpPr>
          <p:nvPr/>
        </p:nvSpPr>
        <p:spPr bwMode="auto">
          <a:xfrm>
            <a:off x="8913175" y="4094162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39" descr="Small grid"/>
          <p:cNvSpPr>
            <a:spLocks noChangeArrowheads="1"/>
          </p:cNvSpPr>
          <p:nvPr/>
        </p:nvSpPr>
        <p:spPr bwMode="auto">
          <a:xfrm>
            <a:off x="8913175" y="4856162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Rectangle 40"/>
          <p:cNvSpPr>
            <a:spLocks noChangeArrowheads="1"/>
          </p:cNvSpPr>
          <p:nvPr/>
        </p:nvSpPr>
        <p:spPr bwMode="auto">
          <a:xfrm>
            <a:off x="8732200" y="4281488"/>
            <a:ext cx="69570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0271" name="Rectangle 41"/>
          <p:cNvSpPr>
            <a:spLocks noChangeArrowheads="1"/>
          </p:cNvSpPr>
          <p:nvPr/>
        </p:nvSpPr>
        <p:spPr bwMode="auto">
          <a:xfrm>
            <a:off x="8275000" y="2971801"/>
            <a:ext cx="170720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Join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57201"/>
            <a:ext cx="104394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Block Nested Loops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447800"/>
            <a:ext cx="10632744" cy="5029200"/>
          </a:xfrm>
          <a:noFill/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Cost:  Scan. </a:t>
            </a:r>
            <a:r>
              <a:rPr lang="en-US" sz="2400" dirty="0" err="1">
                <a:solidFill>
                  <a:schemeClr val="folHlink"/>
                </a:solidFill>
              </a:rPr>
              <a:t>tabel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extern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+  #(</a:t>
            </a:r>
            <a:r>
              <a:rPr lang="en-US" sz="2400" dirty="0" err="1">
                <a:solidFill>
                  <a:schemeClr val="folHlink"/>
                </a:solidFill>
              </a:rPr>
              <a:t>blocuri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externe</a:t>
            </a:r>
            <a:r>
              <a:rPr lang="en-US" sz="2400" dirty="0">
                <a:solidFill>
                  <a:schemeClr val="folHlink"/>
                </a:solidFill>
              </a:rPr>
              <a:t>) * scan. </a:t>
            </a:r>
            <a:r>
              <a:rPr lang="en-US" sz="2400" dirty="0" err="1">
                <a:solidFill>
                  <a:schemeClr val="folHlink"/>
                </a:solidFill>
              </a:rPr>
              <a:t>tabel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intern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endParaRPr lang="en-US" sz="2400" dirty="0">
              <a:solidFill>
                <a:schemeClr val="folHlink"/>
              </a:solidFill>
            </a:endParaRPr>
          </a:p>
          <a:p>
            <a:pPr marL="571500" lvl="1" indent="0" eaLnBrk="1" hangingPunct="1">
              <a:buSzPct val="75000"/>
              <a:buNone/>
            </a:pPr>
            <a:r>
              <a:rPr lang="en-US" sz="2400" dirty="0"/>
              <a:t>#</a:t>
            </a:r>
            <a:r>
              <a:rPr lang="en-US" sz="2400" dirty="0" err="1"/>
              <a:t>blocuri</a:t>
            </a:r>
            <a:r>
              <a:rPr lang="en-US" sz="2400" dirty="0"/>
              <a:t> </a:t>
            </a:r>
            <a:r>
              <a:rPr lang="en-US" sz="2400" dirty="0" err="1"/>
              <a:t>externe</a:t>
            </a:r>
            <a:r>
              <a:rPr lang="en-US" sz="2400" dirty="0"/>
              <a:t> =</a:t>
            </a:r>
            <a:r>
              <a:rPr lang="en-US" sz="2400" dirty="0">
                <a:sym typeface="Symbol" pitchFamily="18" charset="2"/>
              </a:rPr>
              <a:t>nr de </a:t>
            </a:r>
            <a:r>
              <a:rPr lang="en-US" sz="2400" dirty="0" err="1">
                <a:sym typeface="Symbol" pitchFamily="18" charset="2"/>
              </a:rPr>
              <a:t>pagini</a:t>
            </a:r>
            <a:r>
              <a:rPr lang="en-US" sz="2400" dirty="0">
                <a:sym typeface="Symbol" pitchFamily="18" charset="2"/>
              </a:rPr>
              <a:t> / dim bloc</a:t>
            </a:r>
          </a:p>
          <a:p>
            <a:pPr marL="571500" lvl="1" indent="0" eaLnBrk="1" hangingPunct="1">
              <a:buSzPct val="75000"/>
              <a:buNone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Cu </a:t>
            </a:r>
            <a:r>
              <a:rPr lang="en-US" sz="2400" i="1" dirty="0"/>
              <a:t>Evaluations</a:t>
            </a:r>
            <a:r>
              <a:rPr lang="en-US" sz="2400" dirty="0"/>
              <a:t> (R)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vi-VN" sz="2400" dirty="0"/>
              <a:t>ă</a:t>
            </a:r>
            <a:r>
              <a:rPr lang="en-US" sz="2400" dirty="0"/>
              <a:t> extern</a:t>
            </a:r>
            <a:r>
              <a:rPr lang="vi-VN" sz="2400" dirty="0"/>
              <a:t>ă</a:t>
            </a:r>
            <a:r>
              <a:rPr lang="en-US" sz="2400" dirty="0"/>
              <a:t>, </a:t>
            </a:r>
            <a:r>
              <a:rPr lang="en-US" sz="2400" dirty="0" err="1"/>
              <a:t>şi</a:t>
            </a:r>
            <a:r>
              <a:rPr lang="en-US" sz="2400" dirty="0"/>
              <a:t> bloc de 100 </a:t>
            </a:r>
            <a:r>
              <a:rPr lang="en-US" sz="2400" dirty="0" err="1"/>
              <a:t>pagini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Cost </a:t>
            </a:r>
            <a:r>
              <a:rPr lang="en-US" sz="2400" dirty="0" err="1"/>
              <a:t>scanare</a:t>
            </a:r>
            <a:r>
              <a:rPr lang="en-US" sz="2400" dirty="0"/>
              <a:t> R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1000 </a:t>
            </a:r>
            <a:r>
              <a:rPr lang="en-US" sz="2400" dirty="0"/>
              <a:t>I/</a:t>
            </a:r>
            <a:r>
              <a:rPr lang="en-US" sz="2400" dirty="0" err="1"/>
              <a:t>Os</a:t>
            </a:r>
            <a:r>
              <a:rPr lang="en-US" sz="2400" dirty="0"/>
              <a:t>;  un total de 10 </a:t>
            </a:r>
            <a:r>
              <a:rPr lang="en-US" sz="2400" i="1" dirty="0" err="1"/>
              <a:t>blocuri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Pt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bloc din R, se </a:t>
            </a:r>
            <a:r>
              <a:rPr lang="en-US" sz="2400" dirty="0" err="1"/>
              <a:t>scaneaz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i="1" dirty="0"/>
              <a:t>Students: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10*500</a:t>
            </a:r>
            <a:r>
              <a:rPr lang="en-US" sz="2400" dirty="0"/>
              <a:t> I/</a:t>
            </a:r>
            <a:r>
              <a:rPr lang="en-US" sz="2400" dirty="0" err="1"/>
              <a:t>Os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i="1" dirty="0" err="1"/>
              <a:t>bufferul</a:t>
            </a:r>
            <a:r>
              <a:rPr lang="en-US" sz="2400" i="1" dirty="0"/>
              <a:t> </a:t>
            </a:r>
            <a:r>
              <a:rPr lang="en-US" sz="2400" dirty="0" err="1"/>
              <a:t>avea</a:t>
            </a:r>
            <a:r>
              <a:rPr lang="en-US" sz="2400" dirty="0"/>
              <a:t> </a:t>
            </a:r>
            <a:r>
              <a:rPr lang="en-US" sz="2400" dirty="0" err="1"/>
              <a:t>doar</a:t>
            </a:r>
            <a:r>
              <a:rPr lang="en-US" sz="2400" dirty="0"/>
              <a:t> 90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libere</a:t>
            </a:r>
            <a:r>
              <a:rPr lang="en-US" sz="2400" dirty="0"/>
              <a:t>, S era </a:t>
            </a:r>
            <a:r>
              <a:rPr lang="en-US" sz="2400" dirty="0" err="1"/>
              <a:t>scanat</a:t>
            </a:r>
            <a:r>
              <a:rPr lang="en-US" sz="2400" dirty="0"/>
              <a:t> de 12 </a:t>
            </a:r>
            <a:r>
              <a:rPr lang="en-US" sz="2400" dirty="0" err="1"/>
              <a:t>ori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Cu </a:t>
            </a:r>
            <a:r>
              <a:rPr lang="en-US" sz="2400" i="1" dirty="0"/>
              <a:t>Students</a:t>
            </a:r>
            <a:r>
              <a:rPr lang="en-US" sz="2400" dirty="0"/>
              <a:t> (S)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vi-VN" sz="2400" dirty="0"/>
              <a:t>ă</a:t>
            </a:r>
            <a:r>
              <a:rPr lang="en-US" sz="2400" dirty="0"/>
              <a:t> extern</a:t>
            </a:r>
            <a:r>
              <a:rPr lang="vi-VN" sz="2400" dirty="0"/>
              <a:t>ă</a:t>
            </a:r>
            <a:r>
              <a:rPr lang="en-US" sz="2400" dirty="0"/>
              <a:t> (bloc de 100 </a:t>
            </a:r>
            <a:r>
              <a:rPr lang="en-US" sz="2400" dirty="0" err="1"/>
              <a:t>pagini</a:t>
            </a:r>
            <a:r>
              <a:rPr lang="en-US" sz="2400" dirty="0"/>
              <a:t>):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Cost </a:t>
            </a:r>
            <a:r>
              <a:rPr lang="en-US" sz="2400" dirty="0" err="1"/>
              <a:t>scanare</a:t>
            </a:r>
            <a:r>
              <a:rPr lang="en-US" sz="2400" dirty="0"/>
              <a:t> S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500 </a:t>
            </a:r>
            <a:r>
              <a:rPr lang="en-US" sz="2400" dirty="0"/>
              <a:t>I/</a:t>
            </a:r>
            <a:r>
              <a:rPr lang="en-US" sz="2400" dirty="0" err="1"/>
              <a:t>Os</a:t>
            </a:r>
            <a:r>
              <a:rPr lang="en-US" sz="2400" dirty="0"/>
              <a:t>; un total de 5 </a:t>
            </a:r>
            <a:r>
              <a:rPr lang="en-US" sz="2400" dirty="0" err="1"/>
              <a:t>blocuri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Pt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bloc din S, scan</a:t>
            </a:r>
            <a:r>
              <a:rPr lang="vi-VN" sz="2400" dirty="0"/>
              <a:t>ă</a:t>
            </a:r>
            <a:r>
              <a:rPr lang="en-US" sz="2400" dirty="0"/>
              <a:t>m </a:t>
            </a:r>
            <a:r>
              <a:rPr lang="en-US" sz="2400" i="1" dirty="0"/>
              <a:t>Evaluations</a:t>
            </a:r>
            <a:r>
              <a:rPr lang="en-US" sz="2400" dirty="0"/>
              <a:t>;   </a:t>
            </a:r>
            <a:r>
              <a:rPr lang="en-US" sz="2400" dirty="0">
                <a:solidFill>
                  <a:srgbClr val="C00000"/>
                </a:solidFill>
              </a:rPr>
              <a:t>5*1000</a:t>
            </a:r>
            <a:r>
              <a:rPr lang="en-US" sz="2400" dirty="0"/>
              <a:t> I/</a:t>
            </a:r>
            <a:r>
              <a:rPr lang="en-US" sz="2400" dirty="0" err="1"/>
              <a:t>Os</a:t>
            </a:r>
            <a:r>
              <a:rPr lang="en-US" sz="2400" dirty="0"/>
              <a:t>.</a:t>
            </a:r>
          </a:p>
          <a:p>
            <a:pPr eaLnBrk="1" hangingPunct="1"/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420470"/>
            <a:ext cx="102108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Index Nested Loops Join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551826"/>
            <a:ext cx="10439400" cy="28956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exist</a:t>
            </a:r>
            <a:r>
              <a:rPr lang="vi-VN" sz="2400" dirty="0"/>
              <a:t>ă </a:t>
            </a:r>
            <a:r>
              <a:rPr lang="en-US" sz="2400" dirty="0"/>
              <a:t>un index </a:t>
            </a:r>
            <a:r>
              <a:rPr lang="en-US" sz="2400" dirty="0" err="1"/>
              <a:t>definit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coloana</a:t>
            </a:r>
            <a:r>
              <a:rPr lang="en-US" sz="2400" dirty="0"/>
              <a:t> de join a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(ex. S),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considerat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vi-VN" sz="2400" dirty="0"/>
              <a:t>ă </a:t>
            </a:r>
            <a:r>
              <a:rPr lang="en-US" sz="2400" dirty="0"/>
              <a:t>intern</a:t>
            </a:r>
            <a:r>
              <a:rPr lang="vi-VN" sz="2400" dirty="0"/>
              <a:t>ă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exploatat</a:t>
            </a:r>
            <a:r>
              <a:rPr lang="en-US" sz="2400" dirty="0"/>
              <a:t> </a:t>
            </a:r>
            <a:r>
              <a:rPr lang="en-US" sz="2400" dirty="0" err="1"/>
              <a:t>indexul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algn="ctr" eaLnBrk="1" hangingPunct="1"/>
            <a:r>
              <a:rPr lang="en-US" sz="2400" dirty="0">
                <a:solidFill>
                  <a:schemeClr val="folHlink"/>
                </a:solidFill>
              </a:rPr>
              <a:t>Cost:  M + ( (M*</a:t>
            </a:r>
            <a:r>
              <a:rPr lang="en-US" sz="2400" dirty="0" err="1">
                <a:solidFill>
                  <a:schemeClr val="folHlink"/>
                </a:solidFill>
              </a:rPr>
              <a:t>p</a:t>
            </a:r>
            <a:r>
              <a:rPr lang="en-US" sz="2400" baseline="-25000" dirty="0" err="1">
                <a:solidFill>
                  <a:schemeClr val="folHlink"/>
                </a:solidFill>
              </a:rPr>
              <a:t>R</a:t>
            </a:r>
            <a:r>
              <a:rPr lang="en-US" sz="2400" dirty="0">
                <a:solidFill>
                  <a:schemeClr val="folHlink"/>
                </a:solidFill>
              </a:rPr>
              <a:t>) * cost g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sire </a:t>
            </a:r>
            <a:r>
              <a:rPr lang="en-US" sz="2400" dirty="0" err="1">
                <a:solidFill>
                  <a:schemeClr val="folHlink"/>
                </a:solidFill>
              </a:rPr>
              <a:t>înreg</a:t>
            </a:r>
            <a:r>
              <a:rPr lang="en-US" sz="2400" dirty="0">
                <a:solidFill>
                  <a:schemeClr val="folHlink"/>
                </a:solidFill>
              </a:rPr>
              <a:t>. din S)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886200" y="1524000"/>
            <a:ext cx="6043322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r in R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s in S where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==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	add &lt;r, s&gt; to result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420470"/>
            <a:ext cx="100584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Index Nested Loops Join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038600"/>
            <a:ext cx="8001000" cy="29718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Cost g</a:t>
            </a:r>
            <a:r>
              <a:rPr lang="vi-VN" dirty="0"/>
              <a:t>ă</a:t>
            </a:r>
            <a:r>
              <a:rPr lang="en-US" dirty="0"/>
              <a:t>sire </a:t>
            </a:r>
            <a:r>
              <a:rPr lang="en-US" dirty="0" err="1"/>
              <a:t>înregistrare</a:t>
            </a:r>
            <a:r>
              <a:rPr lang="en-US" dirty="0"/>
              <a:t> = </a:t>
            </a:r>
          </a:p>
          <a:p>
            <a:pPr eaLnBrk="1" hangingPunct="1"/>
            <a:r>
              <a:rPr lang="en-US" dirty="0"/>
              <a:t>		Cost </a:t>
            </a:r>
            <a:r>
              <a:rPr lang="en-US" dirty="0" err="1"/>
              <a:t>căutare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index +</a:t>
            </a:r>
          </a:p>
          <a:p>
            <a:pPr eaLnBrk="1" hangingPunct="1"/>
            <a:r>
              <a:rPr lang="en-US" dirty="0"/>
              <a:t>		Cost </a:t>
            </a:r>
            <a:r>
              <a:rPr lang="en-US" dirty="0" err="1"/>
              <a:t>citire</a:t>
            </a:r>
            <a:r>
              <a:rPr lang="en-US" dirty="0"/>
              <a:t> </a:t>
            </a:r>
            <a:r>
              <a:rPr lang="en-US" dirty="0" err="1"/>
              <a:t>înregistrări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69639" y="1743358"/>
            <a:ext cx="6043322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r in R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s in S where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==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	add &lt;r, s&gt; to result</a:t>
            </a:r>
          </a:p>
        </p:txBody>
      </p:sp>
    </p:spTree>
    <p:extLst>
      <p:ext uri="{BB962C8B-B14F-4D97-AF65-F5344CB8AC3E}">
        <p14:creationId xmlns:p14="http://schemas.microsoft.com/office/powerpoint/2010/main" val="49902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20470"/>
            <a:ext cx="103632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Index Nested Loops Join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00400"/>
            <a:ext cx="10990263" cy="3429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Cost c</a:t>
            </a:r>
            <a:r>
              <a:rPr lang="vi-VN" dirty="0"/>
              <a:t>ă</a:t>
            </a:r>
            <a:r>
              <a:rPr lang="en-US" dirty="0" err="1"/>
              <a:t>utare</a:t>
            </a:r>
            <a:r>
              <a:rPr lang="en-US" dirty="0"/>
              <a:t> in index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aproximativ</a:t>
            </a:r>
            <a:r>
              <a:rPr lang="en-US" sz="2400" dirty="0"/>
              <a:t> 1.2 (</a:t>
            </a:r>
            <a:r>
              <a:rPr lang="en-US" sz="2400" dirty="0" err="1"/>
              <a:t>pentru</a:t>
            </a:r>
            <a:r>
              <a:rPr lang="en-US" sz="2400" dirty="0"/>
              <a:t> index cu </a:t>
            </a:r>
            <a:r>
              <a:rPr lang="en-US" sz="2400" dirty="0" err="1"/>
              <a:t>acces</a:t>
            </a:r>
            <a:r>
              <a:rPr lang="en-US" sz="2400" dirty="0"/>
              <a:t> direct),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2-4 </a:t>
            </a:r>
            <a:r>
              <a:rPr lang="en-US" sz="2400" dirty="0" err="1"/>
              <a:t>pentru</a:t>
            </a:r>
            <a:r>
              <a:rPr lang="en-US" sz="2400" dirty="0"/>
              <a:t> B-arbore.  </a:t>
            </a:r>
          </a:p>
          <a:p>
            <a:pPr eaLnBrk="1" hangingPunct="1"/>
            <a:r>
              <a:rPr lang="en-US" dirty="0"/>
              <a:t>Cost </a:t>
            </a:r>
            <a:r>
              <a:rPr lang="en-US" dirty="0" err="1"/>
              <a:t>citire</a:t>
            </a:r>
            <a:r>
              <a:rPr lang="en-US" dirty="0"/>
              <a:t>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Depinde</a:t>
            </a:r>
            <a:r>
              <a:rPr lang="en-US" sz="2400" dirty="0"/>
              <a:t> de </a:t>
            </a:r>
            <a:r>
              <a:rPr lang="en-US" sz="2400" dirty="0" err="1"/>
              <a:t>clusterizare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Index </a:t>
            </a:r>
            <a:r>
              <a:rPr lang="en-US" sz="2400" dirty="0" err="1"/>
              <a:t>grupat</a:t>
            </a:r>
            <a:r>
              <a:rPr lang="en-US" sz="2400" dirty="0"/>
              <a:t>:  1 I/O (</a:t>
            </a:r>
            <a:r>
              <a:rPr lang="en-US" sz="2400" i="1" dirty="0" err="1"/>
              <a:t>tipic</a:t>
            </a:r>
            <a:r>
              <a:rPr lang="en-US" sz="2400" dirty="0"/>
              <a:t>)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Index </a:t>
            </a:r>
            <a:r>
              <a:rPr lang="en-US" sz="2400" dirty="0" err="1"/>
              <a:t>negrupat</a:t>
            </a:r>
            <a:r>
              <a:rPr lang="en-US" sz="2400" dirty="0"/>
              <a:t>:  1 I/O per </a:t>
            </a:r>
            <a:r>
              <a:rPr lang="en-US" sz="2400" dirty="0" err="1"/>
              <a:t>înregistrare</a:t>
            </a:r>
            <a:r>
              <a:rPr lang="en-US" sz="2400" dirty="0"/>
              <a:t> din S (</a:t>
            </a:r>
            <a:r>
              <a:rPr lang="en-US" sz="2400" i="1" dirty="0" err="1"/>
              <a:t>în</a:t>
            </a:r>
            <a:r>
              <a:rPr lang="en-US" sz="2400" i="1" dirty="0"/>
              <a:t> </a:t>
            </a:r>
            <a:r>
              <a:rPr lang="en-US" sz="2400" i="1" dirty="0" err="1"/>
              <a:t>cel</a:t>
            </a:r>
            <a:r>
              <a:rPr lang="en-US" sz="2400" i="1" dirty="0"/>
              <a:t> </a:t>
            </a:r>
            <a:r>
              <a:rPr lang="en-US" sz="2400" i="1" dirty="0" err="1"/>
              <a:t>mai</a:t>
            </a:r>
            <a:r>
              <a:rPr lang="en-US" sz="2400" i="1" dirty="0"/>
              <a:t> r</a:t>
            </a:r>
            <a:r>
              <a:rPr lang="vi-VN" sz="2400" i="1" dirty="0"/>
              <a:t>ă</a:t>
            </a:r>
            <a:r>
              <a:rPr lang="en-US" sz="2400" i="1" dirty="0"/>
              <a:t>u </a:t>
            </a:r>
            <a:r>
              <a:rPr lang="en-US" sz="2400" i="1" dirty="0" err="1"/>
              <a:t>caz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2400" y="1752600"/>
            <a:ext cx="6043322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r in R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s in S where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==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	add &lt;r, s&gt; to result</a:t>
            </a:r>
          </a:p>
        </p:txBody>
      </p:sp>
    </p:spTree>
    <p:extLst>
      <p:ext uri="{BB962C8B-B14F-4D97-AF65-F5344CB8AC3E}">
        <p14:creationId xmlns:p14="http://schemas.microsoft.com/office/powerpoint/2010/main" val="189799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09600"/>
            <a:ext cx="91440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Index Nested Loops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743200"/>
            <a:ext cx="10820400" cy="4114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en-US" dirty="0"/>
              <a:t>Index cu </a:t>
            </a:r>
            <a:r>
              <a:rPr lang="en-US" dirty="0" err="1"/>
              <a:t>acces</a:t>
            </a:r>
            <a:r>
              <a:rPr lang="en-US" dirty="0"/>
              <a:t> direct pt. </a:t>
            </a:r>
            <a:r>
              <a:rPr lang="en-US" i="1" dirty="0" err="1"/>
              <a:t>sid</a:t>
            </a:r>
            <a:r>
              <a:rPr lang="en-US" dirty="0"/>
              <a:t> din </a:t>
            </a:r>
            <a:r>
              <a:rPr lang="en-US" i="1" dirty="0"/>
              <a:t>Students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Scanare</a:t>
            </a:r>
            <a:r>
              <a:rPr lang="en-US" dirty="0"/>
              <a:t> </a:t>
            </a:r>
            <a:r>
              <a:rPr lang="en-US" i="1" dirty="0"/>
              <a:t>Evaluations</a:t>
            </a:r>
            <a:r>
              <a:rPr lang="en-US" dirty="0"/>
              <a:t>:  </a:t>
            </a:r>
            <a:r>
              <a:rPr lang="en-US" dirty="0">
                <a:solidFill>
                  <a:schemeClr val="folHlink"/>
                </a:solidFill>
              </a:rPr>
              <a:t>1000</a:t>
            </a:r>
            <a:r>
              <a:rPr lang="en-US" dirty="0"/>
              <a:t> </a:t>
            </a:r>
            <a:r>
              <a:rPr lang="en-US" dirty="0" err="1"/>
              <a:t>pagini</a:t>
            </a:r>
            <a:r>
              <a:rPr lang="en-US" dirty="0"/>
              <a:t> I/</a:t>
            </a:r>
            <a:r>
              <a:rPr lang="en-US" dirty="0" err="1"/>
              <a:t>Os</a:t>
            </a:r>
            <a:r>
              <a:rPr lang="en-US" dirty="0"/>
              <a:t>, 100*1000 </a:t>
            </a:r>
            <a:r>
              <a:rPr lang="en-US" dirty="0" err="1"/>
              <a:t>înreg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înreg</a:t>
            </a:r>
            <a:r>
              <a:rPr lang="en-US" dirty="0"/>
              <a:t> din </a:t>
            </a:r>
            <a:r>
              <a:rPr lang="en-US" i="1" dirty="0"/>
              <a:t>Evaluations</a:t>
            </a:r>
            <a:r>
              <a:rPr lang="en-US" dirty="0"/>
              <a:t>:  1.2 I/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localiza</a:t>
            </a:r>
            <a:r>
              <a:rPr lang="en-US" dirty="0"/>
              <a:t>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index, plus 1 I/O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citi</a:t>
            </a:r>
            <a:r>
              <a:rPr lang="en-US" dirty="0"/>
              <a:t> (exact o) </a:t>
            </a:r>
            <a:r>
              <a:rPr lang="en-US" dirty="0" err="1"/>
              <a:t>înreg</a:t>
            </a:r>
            <a:r>
              <a:rPr lang="en-US" dirty="0"/>
              <a:t>. din </a:t>
            </a:r>
            <a:r>
              <a:rPr lang="en-US" i="1" dirty="0"/>
              <a:t>Students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 cost 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220,000</a:t>
            </a:r>
            <a:r>
              <a:rPr lang="en-US" dirty="0"/>
              <a:t>. Total: </a:t>
            </a:r>
            <a:r>
              <a:rPr lang="en-US" dirty="0">
                <a:solidFill>
                  <a:schemeClr val="folHlink"/>
                </a:solidFill>
              </a:rPr>
              <a:t>221,000 </a:t>
            </a:r>
            <a:r>
              <a:rPr lang="en-US" dirty="0"/>
              <a:t>I/</a:t>
            </a:r>
            <a:r>
              <a:rPr lang="en-US" dirty="0" err="1"/>
              <a:t>Os</a:t>
            </a:r>
            <a:r>
              <a:rPr lang="en-US" dirty="0"/>
              <a:t>.</a:t>
            </a:r>
          </a:p>
          <a:p>
            <a:pPr eaLnBrk="1" hangingPunct="1"/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2870"/>
            <a:ext cx="102108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Index Nested Loops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286000"/>
            <a:ext cx="11125200" cy="47244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dirty="0"/>
              <a:t> </a:t>
            </a:r>
            <a:r>
              <a:rPr lang="en-US" dirty="0"/>
              <a:t>Index cu </a:t>
            </a:r>
            <a:r>
              <a:rPr lang="en-US" dirty="0" err="1"/>
              <a:t>acces</a:t>
            </a:r>
            <a:r>
              <a:rPr lang="en-US" dirty="0"/>
              <a:t> direct pt. </a:t>
            </a:r>
            <a:r>
              <a:rPr lang="en-US" i="1" dirty="0" err="1"/>
              <a:t>sid</a:t>
            </a:r>
            <a:r>
              <a:rPr lang="en-US" dirty="0"/>
              <a:t> din </a:t>
            </a:r>
            <a:r>
              <a:rPr lang="en-US" i="1" dirty="0"/>
              <a:t>Evaluations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Scanare</a:t>
            </a:r>
            <a:r>
              <a:rPr lang="en-US" dirty="0"/>
              <a:t> </a:t>
            </a:r>
            <a:r>
              <a:rPr lang="en-US" i="1" dirty="0"/>
              <a:t>Students</a:t>
            </a:r>
            <a:r>
              <a:rPr lang="en-US" dirty="0"/>
              <a:t>:  </a:t>
            </a:r>
            <a:r>
              <a:rPr lang="en-US" dirty="0">
                <a:solidFill>
                  <a:schemeClr val="folHlink"/>
                </a:solidFill>
              </a:rPr>
              <a:t>500</a:t>
            </a:r>
            <a:r>
              <a:rPr lang="en-US" dirty="0"/>
              <a:t> </a:t>
            </a:r>
            <a:r>
              <a:rPr lang="en-US" dirty="0" err="1"/>
              <a:t>pagini</a:t>
            </a:r>
            <a:r>
              <a:rPr lang="en-US" dirty="0"/>
              <a:t> I/</a:t>
            </a:r>
            <a:r>
              <a:rPr lang="en-US" dirty="0" err="1"/>
              <a:t>Os</a:t>
            </a:r>
            <a:r>
              <a:rPr lang="en-US" dirty="0"/>
              <a:t>, 80*500  </a:t>
            </a:r>
            <a:r>
              <a:rPr lang="en-US" dirty="0" err="1"/>
              <a:t>înreg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înreg</a:t>
            </a:r>
            <a:r>
              <a:rPr lang="en-US" dirty="0"/>
              <a:t> din </a:t>
            </a:r>
            <a:r>
              <a:rPr lang="en-US" i="1" dirty="0"/>
              <a:t>Students</a:t>
            </a:r>
            <a:r>
              <a:rPr lang="en-US" dirty="0"/>
              <a:t>:  1.2 I/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localiza</a:t>
            </a:r>
            <a:r>
              <a:rPr lang="en-US" dirty="0"/>
              <a:t>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index, plus </a:t>
            </a:r>
            <a:r>
              <a:rPr lang="en-US" dirty="0" err="1"/>
              <a:t>costul</a:t>
            </a:r>
            <a:r>
              <a:rPr lang="en-US" dirty="0"/>
              <a:t> </a:t>
            </a:r>
            <a:r>
              <a:rPr lang="en-US" dirty="0" err="1"/>
              <a:t>citirii</a:t>
            </a:r>
            <a:r>
              <a:rPr lang="en-US" dirty="0"/>
              <a:t> </a:t>
            </a:r>
            <a:r>
              <a:rPr lang="en-US" dirty="0" err="1"/>
              <a:t>înreg</a:t>
            </a:r>
            <a:r>
              <a:rPr lang="en-US" dirty="0"/>
              <a:t>. din </a:t>
            </a:r>
            <a:r>
              <a:rPr lang="en-US" i="1" dirty="0"/>
              <a:t>Evaluations</a:t>
            </a:r>
            <a:r>
              <a:rPr lang="en-US" dirty="0"/>
              <a:t>.  </a:t>
            </a:r>
            <a:r>
              <a:rPr lang="en-US" dirty="0" err="1"/>
              <a:t>Presupunem</a:t>
            </a:r>
            <a:r>
              <a:rPr lang="en-US" dirty="0"/>
              <a:t> o </a:t>
            </a:r>
            <a:r>
              <a:rPr lang="en-US" dirty="0" err="1"/>
              <a:t>distribuţie</a:t>
            </a:r>
            <a:r>
              <a:rPr lang="en-US" dirty="0"/>
              <a:t> uniform</a:t>
            </a:r>
            <a:r>
              <a:rPr lang="vi-VN" dirty="0"/>
              <a:t>ă</a:t>
            </a:r>
            <a:r>
              <a:rPr lang="en-US" dirty="0"/>
              <a:t> a </a:t>
            </a:r>
            <a:r>
              <a:rPr lang="en-US" dirty="0" err="1"/>
              <a:t>notelor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2.5 note per student (100,000 / 40,000).  </a:t>
            </a:r>
            <a:r>
              <a:rPr lang="en-US" dirty="0" err="1"/>
              <a:t>Costul</a:t>
            </a:r>
            <a:r>
              <a:rPr lang="en-US" dirty="0"/>
              <a:t> </a:t>
            </a:r>
            <a:r>
              <a:rPr lang="en-US" dirty="0" err="1"/>
              <a:t>citirii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e 1 </a:t>
            </a:r>
            <a:r>
              <a:rPr lang="en-US" dirty="0" err="1"/>
              <a:t>sau</a:t>
            </a:r>
            <a:r>
              <a:rPr lang="en-US" dirty="0"/>
              <a:t> 2.5 I/</a:t>
            </a:r>
            <a:r>
              <a:rPr lang="en-US" dirty="0" err="1"/>
              <a:t>Os</a:t>
            </a:r>
            <a:r>
              <a:rPr lang="en-US" dirty="0"/>
              <a:t> (index </a:t>
            </a:r>
            <a:r>
              <a:rPr lang="en-US" dirty="0" err="1"/>
              <a:t>grupat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nu). Total: de la  </a:t>
            </a:r>
            <a:r>
              <a:rPr lang="en-US" dirty="0">
                <a:solidFill>
                  <a:schemeClr val="folHlink"/>
                </a:solidFill>
              </a:rPr>
              <a:t>88,500</a:t>
            </a:r>
            <a:r>
              <a:rPr lang="en-US" dirty="0"/>
              <a:t> la </a:t>
            </a:r>
            <a:r>
              <a:rPr lang="en-US" dirty="0">
                <a:solidFill>
                  <a:schemeClr val="folHlink"/>
                </a:solidFill>
              </a:rPr>
              <a:t>148,500</a:t>
            </a:r>
            <a:r>
              <a:rPr lang="en-US" dirty="0"/>
              <a:t> I/</a:t>
            </a:r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2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572870"/>
            <a:ext cx="103632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Sort-Merge Join  (R </a:t>
            </a:r>
            <a:r>
              <a:rPr lang="en-US" dirty="0">
                <a:sym typeface="Symbol" pitchFamily="18" charset="2"/>
              </a:rPr>
              <a:t>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baseline="-25000" dirty="0">
                <a:sym typeface="Symbol" pitchFamily="18" charset="2"/>
              </a:rPr>
              <a:t>=j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S)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828800"/>
            <a:ext cx="11049000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/>
              <a:t>Ordonare</a:t>
            </a:r>
            <a:r>
              <a:rPr lang="en-US" sz="2400" dirty="0"/>
              <a:t> R </a:t>
            </a:r>
            <a:r>
              <a:rPr lang="en-US" sz="2400" dirty="0" err="1"/>
              <a:t>şi</a:t>
            </a:r>
            <a:r>
              <a:rPr lang="en-US" sz="2400" dirty="0"/>
              <a:t> S dup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câmpurile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apar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condiţia</a:t>
            </a:r>
            <a:r>
              <a:rPr lang="en-US" sz="2400" dirty="0"/>
              <a:t> de join,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scanare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identificarea</a:t>
            </a:r>
            <a:r>
              <a:rPr lang="en-US" sz="2400" dirty="0"/>
              <a:t> </a:t>
            </a:r>
            <a:r>
              <a:rPr lang="en-US" sz="2400" dirty="0" err="1"/>
              <a:t>perechilor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Scanarea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lui</a:t>
            </a:r>
            <a:r>
              <a:rPr lang="en-US" sz="2400" dirty="0">
                <a:solidFill>
                  <a:schemeClr val="folHlink"/>
                </a:solidFill>
              </a:rPr>
              <a:t> R </a:t>
            </a:r>
            <a:r>
              <a:rPr lang="en-US" sz="2400" dirty="0" err="1">
                <a:solidFill>
                  <a:schemeClr val="folHlink"/>
                </a:solidFill>
              </a:rPr>
              <a:t>avanseaz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p</a:t>
            </a:r>
            <a:r>
              <a:rPr lang="vi-VN" sz="2400" dirty="0">
                <a:solidFill>
                  <a:schemeClr val="folHlink"/>
                </a:solidFill>
              </a:rPr>
              <a:t>â</a:t>
            </a:r>
            <a:r>
              <a:rPr lang="en-US" sz="2400" dirty="0">
                <a:solidFill>
                  <a:schemeClr val="folHlink"/>
                </a:solidFill>
              </a:rPr>
              <a:t>n</a:t>
            </a:r>
            <a:r>
              <a:rPr lang="vi-VN" sz="2400" dirty="0">
                <a:solidFill>
                  <a:schemeClr val="folHlink"/>
                </a:solidFill>
              </a:rPr>
              <a:t>ă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 &gt;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sz="2400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, </a:t>
            </a:r>
            <a:r>
              <a:rPr lang="en-US" sz="2400" dirty="0" err="1">
                <a:solidFill>
                  <a:schemeClr val="folHlink"/>
                </a:solidFill>
              </a:rPr>
              <a:t>apoi</a:t>
            </a:r>
            <a:r>
              <a:rPr lang="en-US" sz="2400" dirty="0">
                <a:solidFill>
                  <a:schemeClr val="folHlink"/>
                </a:solidFill>
              </a:rPr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avanseaz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cu </a:t>
            </a:r>
            <a:r>
              <a:rPr lang="en-US" sz="2400" dirty="0" err="1">
                <a:solidFill>
                  <a:schemeClr val="folHlink"/>
                </a:solidFill>
              </a:rPr>
              <a:t>scanarea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lui</a:t>
            </a:r>
            <a:r>
              <a:rPr lang="en-US" sz="2400" dirty="0">
                <a:solidFill>
                  <a:schemeClr val="folHlink"/>
                </a:solidFill>
              </a:rPr>
              <a:t> S p</a:t>
            </a:r>
            <a:r>
              <a:rPr lang="vi-VN" sz="2400" dirty="0">
                <a:solidFill>
                  <a:schemeClr val="folHlink"/>
                </a:solidFill>
              </a:rPr>
              <a:t>â</a:t>
            </a:r>
            <a:r>
              <a:rPr lang="en-US" sz="2400" dirty="0">
                <a:solidFill>
                  <a:schemeClr val="folHlink"/>
                </a:solidFill>
              </a:rPr>
              <a:t>n</a:t>
            </a:r>
            <a:r>
              <a:rPr lang="vi-VN" sz="2400" dirty="0">
                <a:solidFill>
                  <a:schemeClr val="folHlink"/>
                </a:solidFill>
              </a:rPr>
              <a:t>ă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sz="2400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 &gt;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; </a:t>
            </a:r>
            <a:r>
              <a:rPr lang="en-US" sz="2400" dirty="0" err="1">
                <a:solidFill>
                  <a:schemeClr val="folHlink"/>
                </a:solidFill>
              </a:rPr>
              <a:t>pân</a:t>
            </a:r>
            <a:r>
              <a:rPr lang="vi-VN" sz="2400" dirty="0">
                <a:solidFill>
                  <a:schemeClr val="folHlink"/>
                </a:solidFill>
              </a:rPr>
              <a:t>ă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când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 =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sz="2400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La </a:t>
            </a:r>
            <a:r>
              <a:rPr lang="en-US" sz="2400" dirty="0" err="1">
                <a:solidFill>
                  <a:schemeClr val="folHlink"/>
                </a:solidFill>
              </a:rPr>
              <a:t>acest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punct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toate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perechile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posibile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între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înregistr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rile din R cu </a:t>
            </a:r>
            <a:r>
              <a:rPr lang="en-US" sz="2400" dirty="0" err="1">
                <a:solidFill>
                  <a:schemeClr val="folHlink"/>
                </a:solidFill>
              </a:rPr>
              <a:t>aceeaşi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valoare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r</a:t>
            </a:r>
            <a:r>
              <a:rPr lang="en-US" sz="2400" baseline="-25000" dirty="0" err="1">
                <a:solidFill>
                  <a:schemeClr val="folHlink"/>
                </a:solidFill>
              </a:rPr>
              <a:t>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şi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toate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înregistr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rile din S cu </a:t>
            </a:r>
            <a:r>
              <a:rPr lang="en-US" sz="2400" dirty="0" err="1">
                <a:solidFill>
                  <a:schemeClr val="folHlink"/>
                </a:solidFill>
              </a:rPr>
              <a:t>aceeaşi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valoare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</a:t>
            </a:r>
            <a:r>
              <a:rPr lang="en-US" sz="2400" baseline="-25000" dirty="0" err="1">
                <a:solidFill>
                  <a:schemeClr val="folHlink"/>
                </a:solidFill>
              </a:rPr>
              <a:t>j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sunt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salvate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pagina</a:t>
            </a:r>
            <a:r>
              <a:rPr lang="en-US" sz="2400" dirty="0">
                <a:solidFill>
                  <a:schemeClr val="folHlink"/>
                </a:solidFill>
              </a:rPr>
              <a:t> special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pentru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rezultat</a:t>
            </a:r>
            <a:r>
              <a:rPr lang="en-US" sz="2400" dirty="0">
                <a:solidFill>
                  <a:schemeClr val="folHlink"/>
                </a:solidFill>
              </a:rPr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Apoi</a:t>
            </a:r>
            <a:r>
              <a:rPr lang="en-US" sz="2400" dirty="0">
                <a:solidFill>
                  <a:schemeClr val="folHlink"/>
                </a:solidFill>
              </a:rPr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reia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scanarea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lui</a:t>
            </a:r>
            <a:r>
              <a:rPr lang="en-US" sz="2400" dirty="0">
                <a:solidFill>
                  <a:schemeClr val="folHlink"/>
                </a:solidFill>
              </a:rPr>
              <a:t> R </a:t>
            </a:r>
            <a:r>
              <a:rPr lang="en-US" sz="2400" dirty="0" err="1">
                <a:solidFill>
                  <a:schemeClr val="folHlink"/>
                </a:solidFill>
              </a:rPr>
              <a:t>şi</a:t>
            </a:r>
            <a:r>
              <a:rPr lang="en-US" sz="2400" dirty="0">
                <a:solidFill>
                  <a:schemeClr val="folHlink"/>
                </a:solidFill>
              </a:rPr>
              <a:t> S.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R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scanat</a:t>
            </a:r>
            <a:r>
              <a:rPr lang="en-US" sz="2400" dirty="0"/>
              <a:t> o </a:t>
            </a:r>
            <a:r>
              <a:rPr lang="en-US" sz="2400" dirty="0" err="1"/>
              <a:t>dat</a:t>
            </a:r>
            <a:r>
              <a:rPr lang="vi-VN" sz="2400" dirty="0"/>
              <a:t>ă</a:t>
            </a:r>
            <a:r>
              <a:rPr lang="en-US" sz="2400" dirty="0"/>
              <a:t>;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 de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din S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scana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înregistrare</a:t>
            </a:r>
            <a:r>
              <a:rPr lang="en-US" sz="2400" dirty="0"/>
              <a:t> “</a:t>
            </a:r>
            <a:r>
              <a:rPr lang="en-US" sz="2400" dirty="0" err="1"/>
              <a:t>potrivit</a:t>
            </a:r>
            <a:r>
              <a:rPr lang="vi-VN" sz="2400" dirty="0"/>
              <a:t>ă</a:t>
            </a:r>
            <a:r>
              <a:rPr lang="en-US" sz="2400" dirty="0"/>
              <a:t>” din R 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2870"/>
            <a:ext cx="102108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relaţionali</a:t>
            </a:r>
            <a:endParaRPr lang="en-US" dirty="0"/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211284"/>
            <a:ext cx="10439400" cy="5029200"/>
          </a:xfrm>
          <a:noFill/>
        </p:spPr>
        <p:txBody>
          <a:bodyPr/>
          <a:lstStyle/>
          <a:p>
            <a:pPr eaLnBrk="1" hangingPunct="1"/>
            <a:endParaRPr lang="en-US" sz="2800" dirty="0"/>
          </a:p>
          <a:p>
            <a:pPr marL="749300" lvl="1" indent="-177800" eaLnBrk="1" hangingPunct="1">
              <a:buSzPct val="75000"/>
            </a:pPr>
            <a:r>
              <a:rPr lang="en-US" i="1" dirty="0">
                <a:solidFill>
                  <a:schemeClr val="folHlink"/>
                </a:solidFill>
              </a:rPr>
              <a:t> </a:t>
            </a:r>
            <a:r>
              <a:rPr lang="en-US" i="1" u="sng" dirty="0" err="1">
                <a:solidFill>
                  <a:schemeClr val="folHlink"/>
                </a:solidFill>
              </a:rPr>
              <a:t>Selecţie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</a:t>
            </a:r>
            <a:r>
              <a:rPr lang="en-US" dirty="0"/>
              <a:t>) </a:t>
            </a:r>
            <a:r>
              <a:rPr lang="en-US" dirty="0" err="1"/>
              <a:t>Selecteaz</a:t>
            </a:r>
            <a:r>
              <a:rPr lang="vi-VN" dirty="0"/>
              <a:t>ă</a:t>
            </a:r>
            <a:r>
              <a:rPr lang="en-US" dirty="0"/>
              <a:t> un subset de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rel.</a:t>
            </a:r>
          </a:p>
          <a:p>
            <a:pPr marL="749300" lvl="1" indent="-177800" eaLnBrk="1" hangingPunct="1">
              <a:buSzPct val="75000"/>
            </a:pP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u="sng" dirty="0" err="1">
                <a:solidFill>
                  <a:schemeClr val="folHlink"/>
                </a:solidFill>
              </a:rPr>
              <a:t>Proiecţie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dirty="0"/>
              <a:t>) </a:t>
            </a:r>
            <a:r>
              <a:rPr lang="en-US" dirty="0" err="1"/>
              <a:t>Elimin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coloane</a:t>
            </a:r>
            <a:r>
              <a:rPr lang="en-US" dirty="0"/>
              <a:t> ale </a:t>
            </a:r>
            <a:r>
              <a:rPr lang="en-US" dirty="0" err="1"/>
              <a:t>relaţiei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u="sng" dirty="0">
                <a:solidFill>
                  <a:schemeClr val="folHlink"/>
                </a:solidFill>
              </a:rPr>
              <a:t>Join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folHlink"/>
                </a:solidFill>
                <a:sym typeface="Symbol" pitchFamily="18" charset="2"/>
              </a:rPr>
              <a:t></a:t>
            </a:r>
            <a:r>
              <a:rPr lang="en-US" dirty="0"/>
              <a:t>)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combinarea</a:t>
            </a:r>
            <a:r>
              <a:rPr lang="en-US" dirty="0"/>
              <a:t> a </a:t>
            </a:r>
            <a:r>
              <a:rPr lang="en-US" dirty="0" err="1"/>
              <a:t>dou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relaţii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u="sng" dirty="0" err="1">
                <a:solidFill>
                  <a:schemeClr val="folHlink"/>
                </a:solidFill>
              </a:rPr>
              <a:t>Diferenţ</a:t>
            </a:r>
            <a:r>
              <a:rPr lang="vi-VN" i="1" u="sng" dirty="0">
                <a:solidFill>
                  <a:schemeClr val="folHlink"/>
                </a:solidFill>
              </a:rPr>
              <a:t>ă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folHlink"/>
                </a:solidFill>
                <a:sym typeface="Symbol" pitchFamily="18" charset="2"/>
              </a:rPr>
              <a:t></a:t>
            </a:r>
            <a:r>
              <a:rPr lang="en-US" dirty="0"/>
              <a:t>) </a:t>
            </a:r>
            <a:r>
              <a:rPr lang="en-US" dirty="0" err="1"/>
              <a:t>Returneaz</a:t>
            </a:r>
            <a:r>
              <a:rPr lang="vi-VN" dirty="0"/>
              <a:t>ă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relaţie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se g</a:t>
            </a:r>
            <a:r>
              <a:rPr lang="vi-VN" dirty="0"/>
              <a:t>ă</a:t>
            </a:r>
            <a:r>
              <a:rPr lang="en-US" dirty="0" err="1"/>
              <a:t>sesc</a:t>
            </a:r>
            <a:r>
              <a:rPr lang="en-US" dirty="0"/>
              <a:t> </a:t>
            </a:r>
            <a:r>
              <a:rPr lang="vi-VN" dirty="0"/>
              <a:t> </a:t>
            </a:r>
            <a:r>
              <a:rPr lang="en-US" dirty="0" err="1"/>
              <a:t>în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u="sng" dirty="0" err="1">
                <a:solidFill>
                  <a:schemeClr val="folHlink"/>
                </a:solidFill>
              </a:rPr>
              <a:t>Reuniune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</a:t>
            </a:r>
            <a:r>
              <a:rPr lang="en-US" dirty="0"/>
              <a:t>) </a:t>
            </a:r>
            <a:r>
              <a:rPr lang="en-US" dirty="0" err="1"/>
              <a:t>Returneaz</a:t>
            </a:r>
            <a:r>
              <a:rPr lang="vi-VN" dirty="0"/>
              <a:t>ă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rel.</a:t>
            </a:r>
          </a:p>
          <a:p>
            <a:pPr marL="749300" lvl="1" indent="-177800" eaLnBrk="1" hangingPunct="1">
              <a:buSzPct val="75000"/>
            </a:pP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u="sng" dirty="0" err="1">
                <a:solidFill>
                  <a:schemeClr val="folHlink"/>
                </a:solidFill>
              </a:rPr>
              <a:t>Agregare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(</a:t>
            </a:r>
            <a:r>
              <a:rPr lang="en-US" sz="2400" dirty="0"/>
              <a:t>SUM, MIN</a:t>
            </a:r>
            <a:r>
              <a:rPr lang="en-US" dirty="0"/>
              <a:t>, etc.)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i="1" u="sng" dirty="0" err="1">
                <a:solidFill>
                  <a:srgbClr val="C00000"/>
                </a:solidFill>
              </a:rPr>
              <a:t>grupare</a:t>
            </a:r>
            <a:r>
              <a:rPr lang="en-US" dirty="0"/>
              <a:t> (</a:t>
            </a:r>
            <a:r>
              <a:rPr lang="en-US" sz="2400" dirty="0"/>
              <a:t>GROUP BY)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44270"/>
            <a:ext cx="103632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Sort-Merge Join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953000"/>
            <a:ext cx="10439400" cy="16764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Cost:  M log</a:t>
            </a:r>
            <a:r>
              <a:rPr lang="en-US" sz="2400" baseline="-25000" dirty="0">
                <a:solidFill>
                  <a:schemeClr val="folHlink"/>
                </a:solidFill>
              </a:rPr>
              <a:t>2</a:t>
            </a:r>
            <a:r>
              <a:rPr lang="en-US" sz="2400" dirty="0">
                <a:solidFill>
                  <a:schemeClr val="folHlink"/>
                </a:solidFill>
              </a:rPr>
              <a:t> M + N log</a:t>
            </a:r>
            <a:r>
              <a:rPr lang="en-US" sz="2400" baseline="-25000" dirty="0">
                <a:solidFill>
                  <a:schemeClr val="folHlink"/>
                </a:solidFill>
              </a:rPr>
              <a:t>2</a:t>
            </a:r>
            <a:r>
              <a:rPr lang="en-US" sz="2400" dirty="0">
                <a:solidFill>
                  <a:schemeClr val="folHlink"/>
                </a:solidFill>
              </a:rPr>
              <a:t> N + (M+N)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Costul</a:t>
            </a:r>
            <a:r>
              <a:rPr lang="en-US" sz="2200" dirty="0"/>
              <a:t> scan</a:t>
            </a:r>
            <a:r>
              <a:rPr lang="vi-VN" sz="2200" dirty="0"/>
              <a:t>ă</a:t>
            </a:r>
            <a:r>
              <a:rPr lang="en-US" sz="2200" dirty="0" err="1"/>
              <a:t>rii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M+N (</a:t>
            </a:r>
            <a:r>
              <a:rPr lang="en-US" sz="2200" dirty="0" err="1"/>
              <a:t>poate</a:t>
            </a:r>
            <a:r>
              <a:rPr lang="en-US" sz="2200" dirty="0"/>
              <a:t> fi M*N – f </a:t>
            </a:r>
            <a:r>
              <a:rPr lang="en-US" sz="2200" dirty="0" err="1"/>
              <a:t>rar</a:t>
            </a:r>
            <a:r>
              <a:rPr lang="en-US" sz="2200" dirty="0"/>
              <a:t>!)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Cu 35, 100 </a:t>
            </a:r>
            <a:r>
              <a:rPr lang="en-US" sz="2400" dirty="0" err="1"/>
              <a:t>sau</a:t>
            </a:r>
            <a:r>
              <a:rPr lang="en-US" sz="2400" dirty="0"/>
              <a:t> 300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</a:t>
            </a:r>
            <a:r>
              <a:rPr lang="en-US" sz="2400" dirty="0"/>
              <a:t>, </a:t>
            </a:r>
            <a:r>
              <a:rPr lang="en-US" sz="2400" i="1" dirty="0"/>
              <a:t>Evaluations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i="1" dirty="0"/>
              <a:t>Students</a:t>
            </a:r>
            <a:r>
              <a:rPr lang="en-US" sz="2400" dirty="0"/>
              <a:t> pot fi </a:t>
            </a:r>
            <a:r>
              <a:rPr lang="en-US" sz="2400" dirty="0" err="1"/>
              <a:t>sortate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2 </a:t>
            </a:r>
            <a:r>
              <a:rPr lang="en-US" sz="2400" dirty="0" err="1"/>
              <a:t>treceri</a:t>
            </a:r>
            <a:r>
              <a:rPr lang="en-US" sz="2400" dirty="0"/>
              <a:t>. Cost total: </a:t>
            </a:r>
            <a:r>
              <a:rPr lang="en-US" sz="2400" dirty="0">
                <a:solidFill>
                  <a:srgbClr val="C00000"/>
                </a:solidFill>
              </a:rPr>
              <a:t>7500</a:t>
            </a:r>
            <a:r>
              <a:rPr lang="en-US" sz="2400" dirty="0"/>
              <a:t>. </a:t>
            </a:r>
          </a:p>
        </p:txBody>
      </p:sp>
      <p:sp>
        <p:nvSpPr>
          <p:cNvPr id="15365" name="Rectangle 18"/>
          <p:cNvSpPr>
            <a:spLocks noChangeArrowheads="1"/>
          </p:cNvSpPr>
          <p:nvPr/>
        </p:nvSpPr>
        <p:spPr bwMode="auto">
          <a:xfrm>
            <a:off x="3298371" y="1357747"/>
            <a:ext cx="2514600" cy="3276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19"/>
          <p:cNvSpPr txBox="1">
            <a:spLocks noChangeArrowheads="1"/>
          </p:cNvSpPr>
          <p:nvPr/>
        </p:nvSpPr>
        <p:spPr bwMode="auto">
          <a:xfrm>
            <a:off x="3298371" y="1357747"/>
            <a:ext cx="25146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</a:rPr>
              <a:t>sid  sname age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22  dustin   20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28  yuppy   21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31  johnny  20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44  guppy   22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58  rusty    21</a:t>
            </a:r>
          </a:p>
        </p:txBody>
      </p:sp>
      <p:sp>
        <p:nvSpPr>
          <p:cNvPr id="15367" name="Line 20"/>
          <p:cNvSpPr>
            <a:spLocks noChangeShapeType="1"/>
          </p:cNvSpPr>
          <p:nvPr/>
        </p:nvSpPr>
        <p:spPr bwMode="auto">
          <a:xfrm>
            <a:off x="3298371" y="1840347"/>
            <a:ext cx="25146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8" name="Line 21"/>
          <p:cNvSpPr>
            <a:spLocks noChangeShapeType="1"/>
          </p:cNvSpPr>
          <p:nvPr/>
        </p:nvSpPr>
        <p:spPr bwMode="auto">
          <a:xfrm>
            <a:off x="3882571" y="1357747"/>
            <a:ext cx="0" cy="32766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9" name="Line 22"/>
          <p:cNvSpPr>
            <a:spLocks noChangeShapeType="1"/>
          </p:cNvSpPr>
          <p:nvPr/>
        </p:nvSpPr>
        <p:spPr bwMode="auto">
          <a:xfrm>
            <a:off x="5089071" y="1357747"/>
            <a:ext cx="0" cy="32766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Rectangle 23"/>
          <p:cNvSpPr>
            <a:spLocks noChangeArrowheads="1"/>
          </p:cNvSpPr>
          <p:nvPr/>
        </p:nvSpPr>
        <p:spPr bwMode="auto">
          <a:xfrm>
            <a:off x="7108371" y="1357747"/>
            <a:ext cx="3429000" cy="3276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24"/>
          <p:cNvSpPr txBox="1">
            <a:spLocks noChangeArrowheads="1"/>
          </p:cNvSpPr>
          <p:nvPr/>
        </p:nvSpPr>
        <p:spPr bwMode="auto">
          <a:xfrm>
            <a:off x="7108371" y="1357747"/>
            <a:ext cx="342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</a:rPr>
              <a:t>sid cid    day   grade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28  101 15/6/04     8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28  102 22/6/04     8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31  101 15/6/04     9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31  102 22/6/04    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31"/>
            </a:pPr>
            <a:r>
              <a:rPr lang="en-US" sz="2000">
                <a:solidFill>
                  <a:schemeClr val="hlink"/>
                </a:solidFill>
              </a:rPr>
              <a:t> 103 30/6/04    10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58  101 16/6/04     7</a:t>
            </a:r>
          </a:p>
        </p:txBody>
      </p:sp>
      <p:sp>
        <p:nvSpPr>
          <p:cNvPr id="15372" name="Line 25"/>
          <p:cNvSpPr>
            <a:spLocks noChangeShapeType="1"/>
          </p:cNvSpPr>
          <p:nvPr/>
        </p:nvSpPr>
        <p:spPr bwMode="auto">
          <a:xfrm>
            <a:off x="7108371" y="1814947"/>
            <a:ext cx="34290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Line 26"/>
          <p:cNvSpPr>
            <a:spLocks noChangeShapeType="1"/>
          </p:cNvSpPr>
          <p:nvPr/>
        </p:nvSpPr>
        <p:spPr bwMode="auto">
          <a:xfrm>
            <a:off x="7692571" y="1357747"/>
            <a:ext cx="0" cy="32766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4" name="Line 27"/>
          <p:cNvSpPr>
            <a:spLocks noChangeShapeType="1"/>
          </p:cNvSpPr>
          <p:nvPr/>
        </p:nvSpPr>
        <p:spPr bwMode="auto">
          <a:xfrm>
            <a:off x="9343571" y="1357747"/>
            <a:ext cx="0" cy="32766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5" name="Line 28"/>
          <p:cNvSpPr>
            <a:spLocks noChangeShapeType="1"/>
          </p:cNvSpPr>
          <p:nvPr/>
        </p:nvSpPr>
        <p:spPr bwMode="auto">
          <a:xfrm>
            <a:off x="8251371" y="1357747"/>
            <a:ext cx="0" cy="32766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20470"/>
            <a:ext cx="104394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Rafinare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Sort-Merge Join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1447800"/>
            <a:ext cx="10716491" cy="48006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/>
              <a:t>Se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combina</a:t>
            </a:r>
            <a:r>
              <a:rPr lang="en-US" sz="2800" dirty="0"/>
              <a:t> </a:t>
            </a:r>
            <a:r>
              <a:rPr lang="en-US" sz="2800" dirty="0" err="1"/>
              <a:t>faza</a:t>
            </a:r>
            <a:r>
              <a:rPr lang="en-US" sz="2800" dirty="0"/>
              <a:t> de </a:t>
            </a:r>
            <a:r>
              <a:rPr lang="en-US" sz="2800" dirty="0" err="1"/>
              <a:t>interclasare</a:t>
            </a:r>
            <a:r>
              <a:rPr lang="en-US" sz="2800" dirty="0"/>
              <a:t> din </a:t>
            </a:r>
            <a:r>
              <a:rPr lang="en-US" sz="2800" i="1" dirty="0" err="1"/>
              <a:t>sortarea</a:t>
            </a:r>
            <a:r>
              <a:rPr lang="en-US" sz="2800" dirty="0"/>
              <a:t> </a:t>
            </a:r>
            <a:r>
              <a:rPr lang="en-US" sz="2800" dirty="0" err="1"/>
              <a:t>lui</a:t>
            </a:r>
            <a:r>
              <a:rPr lang="en-US" sz="2800" dirty="0"/>
              <a:t> R </a:t>
            </a:r>
            <a:r>
              <a:rPr lang="en-US" sz="2800" dirty="0" err="1"/>
              <a:t>şi</a:t>
            </a:r>
            <a:r>
              <a:rPr lang="en-US" sz="2800" dirty="0"/>
              <a:t> S cu </a:t>
            </a:r>
            <a:r>
              <a:rPr lang="en-US" sz="2800" dirty="0" err="1"/>
              <a:t>faza</a:t>
            </a:r>
            <a:r>
              <a:rPr lang="en-US" sz="2800" dirty="0"/>
              <a:t> de </a:t>
            </a:r>
            <a:r>
              <a:rPr lang="en-US" sz="2800" dirty="0" err="1"/>
              <a:t>scanare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join.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Având</a:t>
            </a:r>
            <a:r>
              <a:rPr lang="en-US" sz="2200" dirty="0"/>
              <a:t> B &gt; </a:t>
            </a:r>
            <a:r>
              <a:rPr lang="en-US" sz="2200" i="1" dirty="0"/>
              <a:t>L</a:t>
            </a:r>
            <a:r>
              <a:rPr lang="en-US" sz="2200" dirty="0"/>
              <a:t> , </a:t>
            </a:r>
            <a:r>
              <a:rPr lang="en-US" sz="2200" dirty="0" err="1"/>
              <a:t>unde</a:t>
            </a:r>
            <a:r>
              <a:rPr lang="en-US" sz="2200" dirty="0"/>
              <a:t> </a:t>
            </a:r>
            <a:r>
              <a:rPr lang="en-US" sz="2200" i="1" dirty="0"/>
              <a:t>L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numarul</a:t>
            </a:r>
            <a:r>
              <a:rPr lang="en-US" sz="2200" dirty="0"/>
              <a:t> de </a:t>
            </a:r>
            <a:r>
              <a:rPr lang="en-US" sz="2200" dirty="0" err="1"/>
              <a:t>pagini</a:t>
            </a:r>
            <a:r>
              <a:rPr lang="en-US" sz="2200" dirty="0"/>
              <a:t> a </a:t>
            </a:r>
            <a:r>
              <a:rPr lang="en-US" sz="2200" dirty="0" err="1"/>
              <a:t>celei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mari</a:t>
            </a:r>
            <a:r>
              <a:rPr lang="en-US" sz="2200" dirty="0"/>
              <a:t> </a:t>
            </a:r>
            <a:r>
              <a:rPr lang="en-US" sz="2200" dirty="0" err="1"/>
              <a:t>tabele</a:t>
            </a:r>
            <a:r>
              <a:rPr lang="en-US" sz="2200" dirty="0"/>
              <a:t>,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folosind</a:t>
            </a:r>
            <a:r>
              <a:rPr lang="en-US" sz="2200" dirty="0"/>
              <a:t> </a:t>
            </a:r>
            <a:r>
              <a:rPr lang="en-US" sz="2200" dirty="0" err="1"/>
              <a:t>optimizarea</a:t>
            </a:r>
            <a:r>
              <a:rPr lang="en-US" sz="2200" dirty="0"/>
              <a:t> </a:t>
            </a:r>
            <a:r>
              <a:rPr lang="en-US" sz="2200" dirty="0" err="1"/>
              <a:t>algoritmului</a:t>
            </a:r>
            <a:r>
              <a:rPr lang="en-US" sz="2200" dirty="0"/>
              <a:t> de </a:t>
            </a:r>
            <a:r>
              <a:rPr lang="en-US" sz="2200" dirty="0" err="1"/>
              <a:t>sortare</a:t>
            </a:r>
            <a:r>
              <a:rPr lang="en-US" sz="2200" dirty="0"/>
              <a:t> (</a:t>
            </a:r>
            <a:r>
              <a:rPr lang="en-US" sz="2200" dirty="0" err="1"/>
              <a:t>ce</a:t>
            </a:r>
            <a:r>
              <a:rPr lang="en-US" sz="2200" dirty="0"/>
              <a:t> produce </a:t>
            </a:r>
            <a:r>
              <a:rPr lang="en-US" sz="2200" dirty="0" err="1"/>
              <a:t>subşiruri</a:t>
            </a:r>
            <a:r>
              <a:rPr lang="en-US" sz="2200" dirty="0"/>
              <a:t> </a:t>
            </a:r>
            <a:r>
              <a:rPr lang="en-US" sz="2200" dirty="0" err="1"/>
              <a:t>iniţiale</a:t>
            </a:r>
            <a:r>
              <a:rPr lang="en-US" sz="2200" dirty="0"/>
              <a:t> </a:t>
            </a:r>
            <a:r>
              <a:rPr lang="en-US" sz="2200" dirty="0" err="1"/>
              <a:t>sortate</a:t>
            </a:r>
            <a:r>
              <a:rPr lang="en-US" sz="2200" dirty="0"/>
              <a:t> de </a:t>
            </a:r>
            <a:r>
              <a:rPr lang="en-US" sz="2200" dirty="0" err="1"/>
              <a:t>lungime</a:t>
            </a:r>
            <a:r>
              <a:rPr lang="en-US" sz="2200" dirty="0"/>
              <a:t> 2B), </a:t>
            </a:r>
            <a:r>
              <a:rPr lang="en-US" sz="2200" dirty="0" err="1"/>
              <a:t>num</a:t>
            </a:r>
            <a:r>
              <a:rPr lang="vi-VN" sz="2200" dirty="0"/>
              <a:t>ă</a:t>
            </a:r>
            <a:r>
              <a:rPr lang="en-US" sz="2200" dirty="0" err="1"/>
              <a:t>rul</a:t>
            </a:r>
            <a:r>
              <a:rPr lang="en-US" sz="2200" dirty="0"/>
              <a:t> de </a:t>
            </a:r>
            <a:r>
              <a:rPr lang="en-US" sz="2200" dirty="0" err="1"/>
              <a:t>subşiruri</a:t>
            </a:r>
            <a:r>
              <a:rPr lang="en-US" sz="2200" dirty="0"/>
              <a:t> 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relaţie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&lt; B/2.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Alocând</a:t>
            </a:r>
            <a:r>
              <a:rPr lang="en-US" sz="2200" dirty="0"/>
              <a:t> o </a:t>
            </a:r>
            <a:r>
              <a:rPr lang="en-US" sz="2200" dirty="0" err="1"/>
              <a:t>pagin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câte</a:t>
            </a:r>
            <a:r>
              <a:rPr lang="en-US" sz="2200" dirty="0"/>
              <a:t> un </a:t>
            </a:r>
            <a:r>
              <a:rPr lang="en-US" sz="2200" dirty="0" err="1"/>
              <a:t>subşir</a:t>
            </a:r>
            <a:r>
              <a:rPr lang="en-US" sz="2200" dirty="0"/>
              <a:t> al </a:t>
            </a:r>
            <a:r>
              <a:rPr lang="en-US" sz="2200" dirty="0" err="1"/>
              <a:t>fiec</a:t>
            </a:r>
            <a:r>
              <a:rPr lang="vi-VN" sz="2200" dirty="0"/>
              <a:t>ă</a:t>
            </a:r>
            <a:r>
              <a:rPr lang="en-US" sz="2200" dirty="0" err="1"/>
              <a:t>rei</a:t>
            </a:r>
            <a:r>
              <a:rPr lang="en-US" sz="2200" dirty="0"/>
              <a:t> </a:t>
            </a:r>
            <a:r>
              <a:rPr lang="en-US" sz="2200" dirty="0" err="1"/>
              <a:t>relaţii</a:t>
            </a:r>
            <a:r>
              <a:rPr lang="en-US" sz="2200" dirty="0"/>
              <a:t>, se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verifica</a:t>
            </a:r>
            <a:r>
              <a:rPr lang="en-US" sz="2200" dirty="0"/>
              <a:t> </a:t>
            </a:r>
            <a:r>
              <a:rPr lang="en-US" sz="2200" dirty="0" err="1"/>
              <a:t>expresia</a:t>
            </a:r>
            <a:r>
              <a:rPr lang="en-US" sz="2200" dirty="0"/>
              <a:t> de join </a:t>
            </a:r>
            <a:r>
              <a:rPr lang="en-US" sz="2200" dirty="0" err="1"/>
              <a:t>dintr</a:t>
            </a:r>
            <a:r>
              <a:rPr lang="en-US" sz="2200" dirty="0"/>
              <a:t>-o </a:t>
            </a:r>
            <a:r>
              <a:rPr lang="en-US" sz="2200" dirty="0" err="1"/>
              <a:t>singur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trecere</a:t>
            </a:r>
            <a:r>
              <a:rPr lang="en-US" sz="22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chemeClr val="folHlink"/>
                </a:solidFill>
              </a:rPr>
              <a:t> Cost</a:t>
            </a:r>
            <a:r>
              <a:rPr lang="en-US" sz="2200" dirty="0"/>
              <a:t>: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/>
              <a:t>citire+salvare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vi-VN" sz="2200" dirty="0"/>
              <a:t>ă</a:t>
            </a:r>
            <a:r>
              <a:rPr lang="en-US" sz="2200" dirty="0"/>
              <a:t> la Pas 0 + </a:t>
            </a:r>
            <a:r>
              <a:rPr lang="en-US" sz="2200" dirty="0" err="1"/>
              <a:t>citire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vi-VN" sz="2200" dirty="0"/>
              <a:t>ă</a:t>
            </a:r>
            <a:r>
              <a:rPr lang="en-US" sz="2200" dirty="0"/>
              <a:t> o </a:t>
            </a:r>
            <a:r>
              <a:rPr lang="en-US" sz="2200" dirty="0" err="1"/>
              <a:t>dat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comparare</a:t>
            </a:r>
            <a:r>
              <a:rPr lang="en-US" sz="2200" dirty="0"/>
              <a:t>  (+ </a:t>
            </a:r>
            <a:r>
              <a:rPr lang="en-US" sz="2200" dirty="0" err="1"/>
              <a:t>scriere</a:t>
            </a:r>
            <a:r>
              <a:rPr lang="en-US" sz="2200" dirty="0"/>
              <a:t> </a:t>
            </a:r>
            <a:r>
              <a:rPr lang="en-US" sz="2200" dirty="0" err="1"/>
              <a:t>rezultat</a:t>
            </a:r>
            <a:r>
              <a:rPr lang="en-US" sz="2200" dirty="0"/>
              <a:t>).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exemplu</a:t>
            </a:r>
            <a:r>
              <a:rPr lang="en-US" sz="2200" dirty="0"/>
              <a:t>, </a:t>
            </a:r>
            <a:r>
              <a:rPr lang="en-US" sz="2200" dirty="0" err="1"/>
              <a:t>costul</a:t>
            </a:r>
            <a:r>
              <a:rPr lang="en-US" sz="2200" dirty="0"/>
              <a:t> </a:t>
            </a:r>
            <a:r>
              <a:rPr lang="en-US" sz="2200" dirty="0" err="1"/>
              <a:t>coboar</a:t>
            </a:r>
            <a:r>
              <a:rPr lang="vi-VN" sz="2200" dirty="0"/>
              <a:t>ă</a:t>
            </a:r>
            <a:r>
              <a:rPr lang="en-US" sz="2200" dirty="0"/>
              <a:t> de la 7500 la 4500 I/</a:t>
            </a:r>
            <a:r>
              <a:rPr lang="en-US" sz="2200" dirty="0" err="1"/>
              <a:t>Os</a:t>
            </a:r>
            <a:r>
              <a:rPr lang="en-US" sz="22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practic</a:t>
            </a:r>
            <a:r>
              <a:rPr lang="vi-VN" sz="2800" dirty="0"/>
              <a:t>ă</a:t>
            </a:r>
            <a:r>
              <a:rPr lang="en-US" sz="2800" dirty="0"/>
              <a:t>, </a:t>
            </a:r>
            <a:r>
              <a:rPr lang="en-US" sz="2800" dirty="0" err="1"/>
              <a:t>costul</a:t>
            </a:r>
            <a:r>
              <a:rPr lang="en-US" sz="2800" dirty="0"/>
              <a:t> alg. </a:t>
            </a:r>
            <a:r>
              <a:rPr lang="en-US" sz="2800" i="1" dirty="0"/>
              <a:t>sort-merge join</a:t>
            </a:r>
            <a:r>
              <a:rPr lang="en-US" sz="2800" dirty="0"/>
              <a:t>, (la </a:t>
            </a:r>
            <a:r>
              <a:rPr lang="en-US" sz="2800" dirty="0" err="1"/>
              <a:t>fel</a:t>
            </a:r>
            <a:r>
              <a:rPr lang="en-US" sz="2800" dirty="0"/>
              <a:t> </a:t>
            </a:r>
            <a:r>
              <a:rPr lang="en-US" sz="2800" dirty="0" err="1"/>
              <a:t>ca</a:t>
            </a:r>
            <a:r>
              <a:rPr lang="en-US" sz="2800" dirty="0"/>
              <a:t> </a:t>
            </a:r>
            <a:r>
              <a:rPr lang="en-US" sz="2800" dirty="0" err="1"/>
              <a:t>cel</a:t>
            </a:r>
            <a:r>
              <a:rPr lang="en-US" sz="2800" dirty="0"/>
              <a:t> al sort</a:t>
            </a:r>
            <a:r>
              <a:rPr lang="vi-VN" sz="2800" dirty="0"/>
              <a:t>ă</a:t>
            </a:r>
            <a:r>
              <a:rPr lang="en-US" sz="2800" dirty="0" err="1"/>
              <a:t>rii</a:t>
            </a:r>
            <a:r>
              <a:rPr lang="en-US" sz="2800" dirty="0"/>
              <a:t> </a:t>
            </a:r>
            <a:r>
              <a:rPr lang="en-US" sz="2800" dirty="0" err="1"/>
              <a:t>externe</a:t>
            </a:r>
            <a:r>
              <a:rPr lang="en-US" sz="2800" dirty="0"/>
              <a:t>),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liniar</a:t>
            </a:r>
            <a:r>
              <a:rPr lang="en-US" sz="2800" dirty="0"/>
              <a:t>.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3657600" y="2434084"/>
            <a:ext cx="279400" cy="228600"/>
            <a:chOff x="1152" y="2256"/>
            <a:chExt cx="288" cy="144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>
              <a:off x="11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 flipV="1">
              <a:off x="1200" y="2256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1248" y="225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743200" y="3011268"/>
            <a:ext cx="85344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Hash-Join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1962" y="1066799"/>
            <a:ext cx="8464550" cy="5029200"/>
          </a:xfrm>
          <a:noFill/>
        </p:spPr>
        <p:txBody>
          <a:bodyPr/>
          <a:lstStyle/>
          <a:p>
            <a:pPr marL="228600" indent="-228600" eaLnBrk="1" hangingPunct="1"/>
            <a:r>
              <a:rPr lang="en-US" sz="2800" dirty="0"/>
              <a:t>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5984875" y="3411537"/>
            <a:ext cx="5080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7414" name="Group 5"/>
          <p:cNvGrpSpPr>
            <a:grpSpLocks/>
          </p:cNvGrpSpPr>
          <p:nvPr/>
        </p:nvGrpSpPr>
        <p:grpSpPr bwMode="auto">
          <a:xfrm>
            <a:off x="5897563" y="3536950"/>
            <a:ext cx="5695953" cy="3027363"/>
            <a:chOff x="2161" y="2239"/>
            <a:chExt cx="3588" cy="1907"/>
          </a:xfrm>
        </p:grpSpPr>
        <p:sp>
          <p:nvSpPr>
            <p:cNvPr id="17471" name="Rectangle 6"/>
            <p:cNvSpPr>
              <a:spLocks noChangeArrowheads="1"/>
            </p:cNvSpPr>
            <p:nvPr/>
          </p:nvSpPr>
          <p:spPr bwMode="auto">
            <a:xfrm>
              <a:off x="2176" y="2239"/>
              <a:ext cx="709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Partiţii</a:t>
              </a:r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</a:p>
            <a:p>
              <a:pPr algn="ctr"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ale R &amp; S</a:t>
              </a:r>
            </a:p>
          </p:txBody>
        </p:sp>
        <p:sp>
          <p:nvSpPr>
            <p:cNvPr id="17472" name="Rectangle 7"/>
            <p:cNvSpPr>
              <a:spLocks noChangeArrowheads="1"/>
            </p:cNvSpPr>
            <p:nvPr/>
          </p:nvSpPr>
          <p:spPr bwMode="auto">
            <a:xfrm>
              <a:off x="3416" y="3604"/>
              <a:ext cx="3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400" b="1" dirty="0">
                  <a:solidFill>
                    <a:schemeClr val="tx2"/>
                  </a:solidFill>
                  <a:latin typeface="Times New Roman" pitchFamily="18" charset="0"/>
                </a:rPr>
                <a:t>Input</a:t>
              </a:r>
            </a:p>
            <a:p>
              <a:pPr algn="ctr" eaLnBrk="0" hangingPunct="0"/>
              <a:r>
                <a:rPr lang="en-US" sz="1400" b="1" dirty="0" err="1">
                  <a:solidFill>
                    <a:schemeClr val="tx2"/>
                  </a:solidFill>
                  <a:latin typeface="Times New Roman" pitchFamily="18" charset="0"/>
                </a:rPr>
                <a:t>pt</a:t>
              </a:r>
              <a:r>
                <a:rPr lang="en-US" sz="1400" b="1" dirty="0">
                  <a:solidFill>
                    <a:schemeClr val="tx2"/>
                  </a:solidFill>
                  <a:latin typeface="Times New Roman" pitchFamily="18" charset="0"/>
                </a:rPr>
                <a:t> S</a:t>
              </a:r>
              <a:r>
                <a:rPr lang="en-US" sz="1400" b="1" baseline="-25000" dirty="0">
                  <a:solidFill>
                    <a:schemeClr val="tx2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7473" name="Rectangle 8"/>
            <p:cNvSpPr>
              <a:spLocks noChangeArrowheads="1"/>
            </p:cNvSpPr>
            <p:nvPr/>
          </p:nvSpPr>
          <p:spPr bwMode="auto">
            <a:xfrm>
              <a:off x="3504" y="2522"/>
              <a:ext cx="98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dirty="0" err="1">
                  <a:solidFill>
                    <a:schemeClr val="tx2"/>
                  </a:solidFill>
                  <a:latin typeface="Times New Roman" pitchFamily="18" charset="0"/>
                </a:rPr>
                <a:t>Partitia</a:t>
              </a:r>
              <a:r>
                <a:rPr lang="en-US" sz="1600" b="1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en-US" sz="1600" b="1" dirty="0" err="1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lang="en-US" sz="1600" b="1" baseline="-25000" dirty="0" err="1">
                  <a:solidFill>
                    <a:schemeClr val="tx2"/>
                  </a:solidFill>
                  <a:latin typeface="Times New Roman" pitchFamily="18" charset="0"/>
                </a:rPr>
                <a:t>i</a:t>
              </a:r>
              <a:endParaRPr lang="en-US" sz="1600" b="1" dirty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en-US" sz="1600" b="1" dirty="0">
                  <a:solidFill>
                    <a:schemeClr val="tx2"/>
                  </a:solidFill>
                  <a:latin typeface="Times New Roman" pitchFamily="18" charset="0"/>
                </a:rPr>
                <a:t>(k &lt; B-1 </a:t>
              </a:r>
              <a:r>
                <a:rPr lang="en-US" sz="1600" b="1" dirty="0" err="1">
                  <a:solidFill>
                    <a:schemeClr val="tx2"/>
                  </a:solidFill>
                  <a:latin typeface="Times New Roman" pitchFamily="18" charset="0"/>
                </a:rPr>
                <a:t>pagini</a:t>
              </a:r>
              <a:r>
                <a:rPr lang="en-US" sz="1600" b="1" dirty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7474" name="Freeform 9"/>
            <p:cNvSpPr>
              <a:spLocks/>
            </p:cNvSpPr>
            <p:nvPr/>
          </p:nvSpPr>
          <p:spPr bwMode="auto">
            <a:xfrm>
              <a:off x="3513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5" name="Freeform 10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Freeform 11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12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Freeform 13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Freeform 14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Freeform 15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>
                <a:gd name="T0" fmla="*/ 0 w 145"/>
                <a:gd name="T1" fmla="*/ 154 h 155"/>
                <a:gd name="T2" fmla="*/ 0 w 145"/>
                <a:gd name="T3" fmla="*/ 0 h 155"/>
                <a:gd name="T4" fmla="*/ 144 w 145"/>
                <a:gd name="T5" fmla="*/ 0 h 155"/>
                <a:gd name="T6" fmla="*/ 144 w 145"/>
                <a:gd name="T7" fmla="*/ 154 h 155"/>
                <a:gd name="T8" fmla="*/ 0 w 145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5"/>
                <a:gd name="T17" fmla="*/ 145 w 145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Freeform 16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Freeform 17"/>
            <p:cNvSpPr>
              <a:spLocks/>
            </p:cNvSpPr>
            <p:nvPr/>
          </p:nvSpPr>
          <p:spPr bwMode="auto">
            <a:xfrm>
              <a:off x="2421" y="366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Freeform 18"/>
            <p:cNvSpPr>
              <a:spLocks/>
            </p:cNvSpPr>
            <p:nvPr/>
          </p:nvSpPr>
          <p:spPr bwMode="auto">
            <a:xfrm>
              <a:off x="2218" y="3670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Freeform 19"/>
            <p:cNvSpPr>
              <a:spLocks/>
            </p:cNvSpPr>
            <p:nvPr/>
          </p:nvSpPr>
          <p:spPr bwMode="auto">
            <a:xfrm>
              <a:off x="3442" y="2956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Freeform 20"/>
            <p:cNvSpPr>
              <a:spLocks/>
            </p:cNvSpPr>
            <p:nvPr/>
          </p:nvSpPr>
          <p:spPr bwMode="auto">
            <a:xfrm>
              <a:off x="3644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6" name="Freeform 21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7" name="Freeform 22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8" name="Freeform 23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36"/>
                <a:gd name="T17" fmla="*/ 24 w 2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9" name="Freeform 24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0" name="Freeform 25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>
                <a:gd name="T0" fmla="*/ 0 w 1102"/>
                <a:gd name="T1" fmla="*/ 230 h 231"/>
                <a:gd name="T2" fmla="*/ 0 w 1102"/>
                <a:gd name="T3" fmla="*/ 0 h 231"/>
                <a:gd name="T4" fmla="*/ 1101 w 1102"/>
                <a:gd name="T5" fmla="*/ 0 h 231"/>
                <a:gd name="T6" fmla="*/ 1101 w 1102"/>
                <a:gd name="T7" fmla="*/ 230 h 231"/>
                <a:gd name="T8" fmla="*/ 0 w 1102"/>
                <a:gd name="T9" fmla="*/ 23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2"/>
                <a:gd name="T16" fmla="*/ 0 h 231"/>
                <a:gd name="T17" fmla="*/ 1102 w 1102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1" name="Freeform 26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2" name="Freeform 27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>
                <a:gd name="T0" fmla="*/ 0 w 1526"/>
                <a:gd name="T1" fmla="*/ 1392 h 1393"/>
                <a:gd name="T2" fmla="*/ 0 w 1526"/>
                <a:gd name="T3" fmla="*/ 0 h 1393"/>
                <a:gd name="T4" fmla="*/ 1525 w 1526"/>
                <a:gd name="T5" fmla="*/ 0 h 1393"/>
                <a:gd name="T6" fmla="*/ 1525 w 1526"/>
                <a:gd name="T7" fmla="*/ 1392 h 1393"/>
                <a:gd name="T8" fmla="*/ 0 w 1526"/>
                <a:gd name="T9" fmla="*/ 1392 h 1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6"/>
                <a:gd name="T16" fmla="*/ 0 h 1393"/>
                <a:gd name="T17" fmla="*/ 1526 w 1526"/>
                <a:gd name="T18" fmla="*/ 1393 h 1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93" name="Group 28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17517" name="Freeform 29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7"/>
                  <a:gd name="T17" fmla="*/ 25 w 2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8" name="Freeform 30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7"/>
                  <a:gd name="T17" fmla="*/ 25 w 2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9" name="Freeform 31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>
                  <a:gd name="T0" fmla="*/ 23 w 24"/>
                  <a:gd name="T1" fmla="*/ 18 h 37"/>
                  <a:gd name="T2" fmla="*/ 12 w 24"/>
                  <a:gd name="T3" fmla="*/ 0 h 37"/>
                  <a:gd name="T4" fmla="*/ 0 w 24"/>
                  <a:gd name="T5" fmla="*/ 18 h 37"/>
                  <a:gd name="T6" fmla="*/ 12 w 24"/>
                  <a:gd name="T7" fmla="*/ 36 h 37"/>
                  <a:gd name="T8" fmla="*/ 23 w 24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7"/>
                  <a:gd name="T17" fmla="*/ 24 w 24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0" name="Freeform 32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5"/>
                  <a:gd name="T17" fmla="*/ 144 w 144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1" name="Freeform 33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>
                  <a:gd name="T0" fmla="*/ 0 w 144"/>
                  <a:gd name="T1" fmla="*/ 155 h 156"/>
                  <a:gd name="T2" fmla="*/ 0 w 144"/>
                  <a:gd name="T3" fmla="*/ 0 h 156"/>
                  <a:gd name="T4" fmla="*/ 143 w 144"/>
                  <a:gd name="T5" fmla="*/ 0 h 156"/>
                  <a:gd name="T6" fmla="*/ 143 w 144"/>
                  <a:gd name="T7" fmla="*/ 155 h 156"/>
                  <a:gd name="T8" fmla="*/ 0 w 144"/>
                  <a:gd name="T9" fmla="*/ 155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6"/>
                  <a:gd name="T17" fmla="*/ 144 w 144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2" name="Freeform 34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5"/>
                  <a:gd name="T17" fmla="*/ 144 w 144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94" name="Rectangle 35"/>
            <p:cNvSpPr>
              <a:spLocks noChangeArrowheads="1"/>
            </p:cNvSpPr>
            <p:nvPr/>
          </p:nvSpPr>
          <p:spPr bwMode="auto">
            <a:xfrm>
              <a:off x="3195" y="3882"/>
              <a:ext cx="14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     B </a:t>
              </a:r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pagini</a:t>
              </a:r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in </a:t>
              </a:r>
              <a:r>
                <a:rPr lang="en-US" sz="1800" b="1" i="1" dirty="0">
                  <a:solidFill>
                    <a:schemeClr val="tx2"/>
                  </a:solidFill>
                  <a:latin typeface="Times New Roman" pitchFamily="18" charset="0"/>
                </a:rPr>
                <a:t>buffer</a:t>
              </a:r>
            </a:p>
          </p:txBody>
        </p:sp>
        <p:sp>
          <p:nvSpPr>
            <p:cNvPr id="17495" name="Rectangle 36"/>
            <p:cNvSpPr>
              <a:spLocks noChangeArrowheads="1"/>
            </p:cNvSpPr>
            <p:nvPr/>
          </p:nvSpPr>
          <p:spPr bwMode="auto">
            <a:xfrm>
              <a:off x="2319" y="3917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Disc</a:t>
              </a:r>
            </a:p>
          </p:txBody>
        </p:sp>
        <p:sp>
          <p:nvSpPr>
            <p:cNvPr id="17496" name="Rectangle 37"/>
            <p:cNvSpPr>
              <a:spLocks noChangeArrowheads="1"/>
            </p:cNvSpPr>
            <p:nvPr/>
          </p:nvSpPr>
          <p:spPr bwMode="auto">
            <a:xfrm>
              <a:off x="4127" y="3546"/>
              <a:ext cx="49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tx2"/>
                  </a:solidFill>
                  <a:latin typeface="Times New Roman" pitchFamily="18" charset="0"/>
                </a:rPr>
                <a:t>Output </a:t>
              </a:r>
            </a:p>
            <a:p>
              <a:pPr eaLnBrk="0" hangingPunct="0"/>
              <a:r>
                <a:rPr lang="en-US" sz="1400" b="1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497" name="Rectangle 38"/>
            <p:cNvSpPr>
              <a:spLocks noChangeArrowheads="1"/>
            </p:cNvSpPr>
            <p:nvPr/>
          </p:nvSpPr>
          <p:spPr bwMode="auto">
            <a:xfrm>
              <a:off x="4998" y="3882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Disc</a:t>
              </a:r>
            </a:p>
          </p:txBody>
        </p:sp>
        <p:sp>
          <p:nvSpPr>
            <p:cNvPr id="17498" name="Rectangle 39"/>
            <p:cNvSpPr>
              <a:spLocks noChangeArrowheads="1"/>
            </p:cNvSpPr>
            <p:nvPr/>
          </p:nvSpPr>
          <p:spPr bwMode="auto">
            <a:xfrm>
              <a:off x="4806" y="2352"/>
              <a:ext cx="9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Rezultat</a:t>
              </a:r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Join</a:t>
              </a:r>
            </a:p>
          </p:txBody>
        </p:sp>
        <p:sp>
          <p:nvSpPr>
            <p:cNvPr id="17499" name="Rectangle 40"/>
            <p:cNvSpPr>
              <a:spLocks noChangeArrowheads="1"/>
            </p:cNvSpPr>
            <p:nvPr/>
          </p:nvSpPr>
          <p:spPr bwMode="auto">
            <a:xfrm>
              <a:off x="2833" y="2706"/>
              <a:ext cx="3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hash</a:t>
              </a:r>
            </a:p>
          </p:txBody>
        </p:sp>
        <p:sp>
          <p:nvSpPr>
            <p:cNvPr id="17500" name="Rectangle 41"/>
            <p:cNvSpPr>
              <a:spLocks noChangeArrowheads="1"/>
            </p:cNvSpPr>
            <p:nvPr/>
          </p:nvSpPr>
          <p:spPr bwMode="auto">
            <a:xfrm>
              <a:off x="2862" y="283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fn</a:t>
              </a:r>
            </a:p>
          </p:txBody>
        </p:sp>
        <p:sp>
          <p:nvSpPr>
            <p:cNvPr id="17501" name="Rectangle 42"/>
            <p:cNvSpPr>
              <a:spLocks noChangeArrowheads="1"/>
            </p:cNvSpPr>
            <p:nvPr/>
          </p:nvSpPr>
          <p:spPr bwMode="auto">
            <a:xfrm>
              <a:off x="2867" y="2968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folHlink"/>
                  </a:solidFill>
                  <a:latin typeface="Times New Roman" pitchFamily="18" charset="0"/>
                </a:rPr>
                <a:t>h2</a:t>
              </a:r>
            </a:p>
          </p:txBody>
        </p:sp>
        <p:sp>
          <p:nvSpPr>
            <p:cNvPr id="17502" name="Rectangle 43"/>
            <p:cNvSpPr>
              <a:spLocks noChangeArrowheads="1"/>
            </p:cNvSpPr>
            <p:nvPr/>
          </p:nvSpPr>
          <p:spPr bwMode="auto">
            <a:xfrm>
              <a:off x="3747" y="3264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folHlink"/>
                  </a:solidFill>
                  <a:latin typeface="Times New Roman" pitchFamily="18" charset="0"/>
                </a:rPr>
                <a:t>h2</a:t>
              </a:r>
            </a:p>
          </p:txBody>
        </p:sp>
        <p:grpSp>
          <p:nvGrpSpPr>
            <p:cNvPr id="17503" name="Group 44"/>
            <p:cNvGrpSpPr>
              <a:grpSpLocks/>
            </p:cNvGrpSpPr>
            <p:nvPr/>
          </p:nvGrpSpPr>
          <p:grpSpPr bwMode="auto">
            <a:xfrm>
              <a:off x="2161" y="2644"/>
              <a:ext cx="671" cy="1273"/>
              <a:chOff x="2161" y="2644"/>
              <a:chExt cx="671" cy="1273"/>
            </a:xfrm>
          </p:grpSpPr>
          <p:sp>
            <p:nvSpPr>
              <p:cNvPr id="17513" name="Oval 45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4" name="Line 46"/>
              <p:cNvSpPr>
                <a:spLocks noChangeShapeType="1"/>
              </p:cNvSpPr>
              <p:nvPr/>
            </p:nvSpPr>
            <p:spPr bwMode="auto">
              <a:xfrm>
                <a:off x="2161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5" name="Line 47"/>
              <p:cNvSpPr>
                <a:spLocks noChangeShapeType="1"/>
              </p:cNvSpPr>
              <p:nvPr/>
            </p:nvSpPr>
            <p:spPr bwMode="auto">
              <a:xfrm>
                <a:off x="2832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6" name="Arc 48"/>
              <p:cNvSpPr>
                <a:spLocks/>
              </p:cNvSpPr>
              <p:nvPr/>
            </p:nvSpPr>
            <p:spPr bwMode="auto">
              <a:xfrm>
                <a:off x="2162" y="3843"/>
                <a:ext cx="663" cy="74"/>
              </a:xfrm>
              <a:custGeom>
                <a:avLst/>
                <a:gdLst>
                  <a:gd name="T0" fmla="*/ 0 w 43200"/>
                  <a:gd name="T1" fmla="*/ 0 h 22202"/>
                  <a:gd name="T2" fmla="*/ 0 w 43200"/>
                  <a:gd name="T3" fmla="*/ 0 h 22202"/>
                  <a:gd name="T4" fmla="*/ 0 w 43200"/>
                  <a:gd name="T5" fmla="*/ 0 h 2220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202"/>
                  <a:gd name="T11" fmla="*/ 43200 w 43200"/>
                  <a:gd name="T12" fmla="*/ 22202 h 222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202" fill="none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</a:path>
                  <a:path w="43200" h="22202" stroke="0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  <a:lnTo>
                      <a:pt x="21600" y="602"/>
                    </a:lnTo>
                    <a:lnTo>
                      <a:pt x="4319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04" name="Group 49"/>
            <p:cNvGrpSpPr>
              <a:grpSpLocks/>
            </p:cNvGrpSpPr>
            <p:nvPr/>
          </p:nvGrpSpPr>
          <p:grpSpPr bwMode="auto">
            <a:xfrm>
              <a:off x="4944" y="2692"/>
              <a:ext cx="528" cy="1179"/>
              <a:chOff x="4944" y="2692"/>
              <a:chExt cx="528" cy="1179"/>
            </a:xfrm>
          </p:grpSpPr>
          <p:sp>
            <p:nvSpPr>
              <p:cNvPr id="17509" name="Oval 50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0" name="Line 51"/>
              <p:cNvSpPr>
                <a:spLocks noChangeShapeType="1"/>
              </p:cNvSpPr>
              <p:nvPr/>
            </p:nvSpPr>
            <p:spPr bwMode="auto">
              <a:xfrm>
                <a:off x="4944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1" name="Line 52"/>
              <p:cNvSpPr>
                <a:spLocks noChangeShapeType="1"/>
              </p:cNvSpPr>
              <p:nvPr/>
            </p:nvSpPr>
            <p:spPr bwMode="auto">
              <a:xfrm>
                <a:off x="5472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2" name="Arc 53"/>
              <p:cNvSpPr>
                <a:spLocks/>
              </p:cNvSpPr>
              <p:nvPr/>
            </p:nvSpPr>
            <p:spPr bwMode="auto">
              <a:xfrm>
                <a:off x="4947" y="3800"/>
                <a:ext cx="520" cy="71"/>
              </a:xfrm>
              <a:custGeom>
                <a:avLst/>
                <a:gdLst>
                  <a:gd name="T0" fmla="*/ 0 w 43200"/>
                  <a:gd name="T1" fmla="*/ 0 h 22887"/>
                  <a:gd name="T2" fmla="*/ 0 w 43200"/>
                  <a:gd name="T3" fmla="*/ 0 h 22887"/>
                  <a:gd name="T4" fmla="*/ 0 w 43200"/>
                  <a:gd name="T5" fmla="*/ 0 h 2288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887"/>
                  <a:gd name="T11" fmla="*/ 43200 w 43200"/>
                  <a:gd name="T12" fmla="*/ 22887 h 228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887" fill="none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</a:path>
                  <a:path w="43200" h="22887" stroke="0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  <a:lnTo>
                      <a:pt x="21600" y="1287"/>
                    </a:lnTo>
                    <a:lnTo>
                      <a:pt x="43178" y="31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05" name="Line 54"/>
            <p:cNvSpPr>
              <a:spLocks noChangeShapeType="1"/>
            </p:cNvSpPr>
            <p:nvPr/>
          </p:nvSpPr>
          <p:spPr bwMode="auto">
            <a:xfrm>
              <a:off x="2836" y="3168"/>
              <a:ext cx="56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Line 55"/>
            <p:cNvSpPr>
              <a:spLocks noChangeShapeType="1"/>
            </p:cNvSpPr>
            <p:nvPr/>
          </p:nvSpPr>
          <p:spPr bwMode="auto">
            <a:xfrm>
              <a:off x="2836" y="3504"/>
              <a:ext cx="66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Freeform 56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>
                <a:gd name="T0" fmla="*/ 0 w 193"/>
                <a:gd name="T1" fmla="*/ 288 h 289"/>
                <a:gd name="T2" fmla="*/ 192 w 193"/>
                <a:gd name="T3" fmla="*/ 173 h 289"/>
                <a:gd name="T4" fmla="*/ 188 w 193"/>
                <a:gd name="T5" fmla="*/ 145 h 289"/>
                <a:gd name="T6" fmla="*/ 0 w 193"/>
                <a:gd name="T7" fmla="*/ 115 h 289"/>
                <a:gd name="T8" fmla="*/ 192 w 193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89"/>
                <a:gd name="T17" fmla="*/ 193 w 193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8" name="Line 57"/>
            <p:cNvSpPr>
              <a:spLocks noChangeShapeType="1"/>
            </p:cNvSpPr>
            <p:nvPr/>
          </p:nvSpPr>
          <p:spPr bwMode="auto">
            <a:xfrm>
              <a:off x="4420" y="3504"/>
              <a:ext cx="5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5" name="Group 58"/>
          <p:cNvGrpSpPr>
            <a:grpSpLocks/>
          </p:cNvGrpSpPr>
          <p:nvPr/>
        </p:nvGrpSpPr>
        <p:grpSpPr bwMode="auto">
          <a:xfrm>
            <a:off x="5821364" y="304800"/>
            <a:ext cx="5740401" cy="2968625"/>
            <a:chOff x="2113" y="203"/>
            <a:chExt cx="3616" cy="1870"/>
          </a:xfrm>
        </p:grpSpPr>
        <p:sp>
          <p:nvSpPr>
            <p:cNvPr id="17418" name="Rectangle 59"/>
            <p:cNvSpPr>
              <a:spLocks noChangeArrowheads="1"/>
            </p:cNvSpPr>
            <p:nvPr/>
          </p:nvSpPr>
          <p:spPr bwMode="auto">
            <a:xfrm>
              <a:off x="2934" y="1830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   B </a:t>
              </a:r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pagini</a:t>
              </a:r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in </a:t>
              </a:r>
              <a:r>
                <a:rPr lang="en-US" sz="1800" b="1" i="1" dirty="0">
                  <a:solidFill>
                    <a:schemeClr val="tx2"/>
                  </a:solidFill>
                  <a:latin typeface="Times New Roman" pitchFamily="18" charset="0"/>
                </a:rPr>
                <a:t>buffer</a:t>
              </a:r>
              <a:endParaRPr lang="en-US" sz="18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7419" name="Rectangle 60"/>
            <p:cNvSpPr>
              <a:spLocks noChangeArrowheads="1"/>
            </p:cNvSpPr>
            <p:nvPr/>
          </p:nvSpPr>
          <p:spPr bwMode="auto">
            <a:xfrm>
              <a:off x="4908" y="1844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Disc</a:t>
              </a:r>
            </a:p>
          </p:txBody>
        </p:sp>
        <p:sp>
          <p:nvSpPr>
            <p:cNvPr id="17420" name="Rectangle 61"/>
            <p:cNvSpPr>
              <a:spLocks noChangeArrowheads="1"/>
            </p:cNvSpPr>
            <p:nvPr/>
          </p:nvSpPr>
          <p:spPr bwMode="auto">
            <a:xfrm>
              <a:off x="2315" y="1844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Disc</a:t>
              </a:r>
            </a:p>
          </p:txBody>
        </p:sp>
        <p:sp>
          <p:nvSpPr>
            <p:cNvPr id="17421" name="Rectangle 62"/>
            <p:cNvSpPr>
              <a:spLocks noChangeArrowheads="1"/>
            </p:cNvSpPr>
            <p:nvPr/>
          </p:nvSpPr>
          <p:spPr bwMode="auto">
            <a:xfrm>
              <a:off x="2113" y="203"/>
              <a:ext cx="71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 </a:t>
              </a:r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Tabela</a:t>
              </a:r>
              <a:endParaRPr lang="en-US" sz="1800" b="1" dirty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Originala</a:t>
              </a:r>
              <a:endParaRPr lang="en-US" sz="18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7422" name="Rectangle 63"/>
            <p:cNvSpPr>
              <a:spLocks noChangeArrowheads="1"/>
            </p:cNvSpPr>
            <p:nvPr/>
          </p:nvSpPr>
          <p:spPr bwMode="auto">
            <a:xfrm>
              <a:off x="3914" y="395"/>
              <a:ext cx="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Times New Roman" pitchFamily="18" charset="0"/>
                </a:rPr>
                <a:t>OUTPUT</a:t>
              </a:r>
            </a:p>
          </p:txBody>
        </p:sp>
        <p:sp>
          <p:nvSpPr>
            <p:cNvPr id="17423" name="Freeform 64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Freeform 65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Freeform 66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3"/>
                <a:gd name="T16" fmla="*/ 0 h 1442"/>
                <a:gd name="T17" fmla="*/ 1683 w 1683"/>
                <a:gd name="T18" fmla="*/ 1442 h 1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Freeform 67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70"/>
                <a:gd name="T17" fmla="*/ 211 w 211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27" name="Group 68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17468" name="Freeform 69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9" name="Freeform 70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0" name="Freeform 71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57"/>
                  <a:gd name="T17" fmla="*/ 22 w 22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8" name="Freeform 72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Freeform 73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Freeform 74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Freeform 75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Freeform 76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Freeform 77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Rectangle 78"/>
            <p:cNvSpPr>
              <a:spLocks noChangeArrowheads="1"/>
            </p:cNvSpPr>
            <p:nvPr/>
          </p:nvSpPr>
          <p:spPr bwMode="auto">
            <a:xfrm>
              <a:off x="4148" y="907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35" name="Freeform 79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Freeform 80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Rectangle 81"/>
            <p:cNvSpPr>
              <a:spLocks noChangeArrowheads="1"/>
            </p:cNvSpPr>
            <p:nvPr/>
          </p:nvSpPr>
          <p:spPr bwMode="auto">
            <a:xfrm>
              <a:off x="2905" y="951"/>
              <a:ext cx="4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17438" name="Rectangle 82"/>
            <p:cNvSpPr>
              <a:spLocks noChangeArrowheads="1"/>
            </p:cNvSpPr>
            <p:nvPr/>
          </p:nvSpPr>
          <p:spPr bwMode="auto">
            <a:xfrm>
              <a:off x="4148" y="56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439" name="Rectangle 83"/>
            <p:cNvSpPr>
              <a:spLocks noChangeArrowheads="1"/>
            </p:cNvSpPr>
            <p:nvPr/>
          </p:nvSpPr>
          <p:spPr bwMode="auto">
            <a:xfrm>
              <a:off x="3219" y="1106"/>
              <a:ext cx="620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400" b="1" dirty="0" err="1">
                  <a:solidFill>
                    <a:schemeClr val="tx2"/>
                  </a:solidFill>
                  <a:latin typeface="Times New Roman" pitchFamily="18" charset="0"/>
                </a:rPr>
                <a:t>Functie</a:t>
              </a:r>
              <a:r>
                <a:rPr lang="en-US" sz="1400" b="1" dirty="0">
                  <a:solidFill>
                    <a:schemeClr val="tx2"/>
                  </a:solidFill>
                  <a:latin typeface="Times New Roman" pitchFamily="18" charset="0"/>
                </a:rPr>
                <a:t> de</a:t>
              </a:r>
            </a:p>
            <a:p>
              <a:pPr algn="ctr" eaLnBrk="0" hangingPunct="0">
                <a:lnSpc>
                  <a:spcPct val="50000"/>
                </a:lnSpc>
              </a:pPr>
              <a:r>
                <a:rPr lang="en-US" sz="1400" b="1" dirty="0" err="1">
                  <a:solidFill>
                    <a:schemeClr val="tx2"/>
                  </a:solidFill>
                  <a:latin typeface="Times New Roman" pitchFamily="18" charset="0"/>
                </a:rPr>
                <a:t>dispersie</a:t>
              </a:r>
              <a:endParaRPr lang="en-US" sz="1400" b="1" dirty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en-US" sz="2000" b="1" dirty="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17440" name="Rectangle 84"/>
            <p:cNvSpPr>
              <a:spLocks noChangeArrowheads="1"/>
            </p:cNvSpPr>
            <p:nvPr/>
          </p:nvSpPr>
          <p:spPr bwMode="auto">
            <a:xfrm>
              <a:off x="4088" y="1402"/>
              <a:ext cx="2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Times New Roman" pitchFamily="18" charset="0"/>
                </a:rPr>
                <a:t>B-1</a:t>
              </a:r>
            </a:p>
          </p:txBody>
        </p:sp>
        <p:sp>
          <p:nvSpPr>
            <p:cNvPr id="17441" name="Rectangle 85"/>
            <p:cNvSpPr>
              <a:spLocks noChangeArrowheads="1"/>
            </p:cNvSpPr>
            <p:nvPr/>
          </p:nvSpPr>
          <p:spPr bwMode="auto">
            <a:xfrm>
              <a:off x="4695" y="388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  </a:t>
              </a:r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Partiţii</a:t>
              </a:r>
              <a:endParaRPr lang="en-US" sz="18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7442" name="Rectangle 86"/>
            <p:cNvSpPr>
              <a:spLocks noChangeArrowheads="1"/>
            </p:cNvSpPr>
            <p:nvPr/>
          </p:nvSpPr>
          <p:spPr bwMode="auto">
            <a:xfrm>
              <a:off x="5422" y="77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443" name="Rectangle 87"/>
            <p:cNvSpPr>
              <a:spLocks noChangeArrowheads="1"/>
            </p:cNvSpPr>
            <p:nvPr/>
          </p:nvSpPr>
          <p:spPr bwMode="auto">
            <a:xfrm>
              <a:off x="5416" y="10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44" name="Rectangle 88"/>
            <p:cNvSpPr>
              <a:spLocks noChangeArrowheads="1"/>
            </p:cNvSpPr>
            <p:nvPr/>
          </p:nvSpPr>
          <p:spPr bwMode="auto">
            <a:xfrm>
              <a:off x="5396" y="1539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tx2"/>
                  </a:solidFill>
                  <a:latin typeface="Times New Roman" pitchFamily="18" charset="0"/>
                </a:rPr>
                <a:t>B-1</a:t>
              </a:r>
            </a:p>
          </p:txBody>
        </p:sp>
        <p:grpSp>
          <p:nvGrpSpPr>
            <p:cNvPr id="17445" name="Group 89"/>
            <p:cNvGrpSpPr>
              <a:grpSpLocks/>
            </p:cNvGrpSpPr>
            <p:nvPr/>
          </p:nvGrpSpPr>
          <p:grpSpPr bwMode="auto">
            <a:xfrm>
              <a:off x="2209" y="628"/>
              <a:ext cx="575" cy="1227"/>
              <a:chOff x="2209" y="628"/>
              <a:chExt cx="575" cy="1227"/>
            </a:xfrm>
          </p:grpSpPr>
          <p:sp>
            <p:nvSpPr>
              <p:cNvPr id="17464" name="Oval 90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Line 91"/>
              <p:cNvSpPr>
                <a:spLocks noChangeShapeType="1"/>
              </p:cNvSpPr>
              <p:nvPr/>
            </p:nvSpPr>
            <p:spPr bwMode="auto">
              <a:xfrm>
                <a:off x="2209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6" name="Line 92"/>
              <p:cNvSpPr>
                <a:spLocks noChangeShapeType="1"/>
              </p:cNvSpPr>
              <p:nvPr/>
            </p:nvSpPr>
            <p:spPr bwMode="auto">
              <a:xfrm>
                <a:off x="2784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Arc 93"/>
              <p:cNvSpPr>
                <a:spLocks/>
              </p:cNvSpPr>
              <p:nvPr/>
            </p:nvSpPr>
            <p:spPr bwMode="auto">
              <a:xfrm>
                <a:off x="2211" y="1781"/>
                <a:ext cx="567" cy="74"/>
              </a:xfrm>
              <a:custGeom>
                <a:avLst/>
                <a:gdLst>
                  <a:gd name="T0" fmla="*/ 0 w 43200"/>
                  <a:gd name="T1" fmla="*/ 0 h 22830"/>
                  <a:gd name="T2" fmla="*/ 0 w 43200"/>
                  <a:gd name="T3" fmla="*/ 0 h 22830"/>
                  <a:gd name="T4" fmla="*/ 0 w 43200"/>
                  <a:gd name="T5" fmla="*/ 0 h 2283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830"/>
                  <a:gd name="T11" fmla="*/ 43200 w 43200"/>
                  <a:gd name="T12" fmla="*/ 22830 h 228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830" fill="none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</a:path>
                  <a:path w="43200" h="22830" stroke="0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  <a:lnTo>
                      <a:pt x="21600" y="1230"/>
                    </a:lnTo>
                    <a:lnTo>
                      <a:pt x="43179" y="3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46" name="Rectangle 94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95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Rectangle 96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Rectangle 97"/>
            <p:cNvSpPr>
              <a:spLocks noChangeArrowheads="1"/>
            </p:cNvSpPr>
            <p:nvPr/>
          </p:nvSpPr>
          <p:spPr bwMode="auto">
            <a:xfrm>
              <a:off x="2290" y="1178"/>
              <a:ext cx="43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chemeClr val="tx2"/>
                  </a:solidFill>
                  <a:latin typeface="Book Antiqua" pitchFamily="18" charset="0"/>
                </a:rPr>
                <a:t>. . .</a:t>
              </a:r>
            </a:p>
          </p:txBody>
        </p:sp>
        <p:grpSp>
          <p:nvGrpSpPr>
            <p:cNvPr id="17450" name="Group 98"/>
            <p:cNvGrpSpPr>
              <a:grpSpLocks/>
            </p:cNvGrpSpPr>
            <p:nvPr/>
          </p:nvGrpSpPr>
          <p:grpSpPr bwMode="auto">
            <a:xfrm>
              <a:off x="4753" y="628"/>
              <a:ext cx="671" cy="1240"/>
              <a:chOff x="4753" y="628"/>
              <a:chExt cx="671" cy="1240"/>
            </a:xfrm>
          </p:grpSpPr>
          <p:sp>
            <p:nvSpPr>
              <p:cNvPr id="17460" name="Oval 99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Line 100"/>
              <p:cNvSpPr>
                <a:spLocks noChangeShapeType="1"/>
              </p:cNvSpPr>
              <p:nvPr/>
            </p:nvSpPr>
            <p:spPr bwMode="auto">
              <a:xfrm>
                <a:off x="4753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2" name="Line 101"/>
              <p:cNvSpPr>
                <a:spLocks noChangeShapeType="1"/>
              </p:cNvSpPr>
              <p:nvPr/>
            </p:nvSpPr>
            <p:spPr bwMode="auto">
              <a:xfrm>
                <a:off x="5424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3" name="Arc 102"/>
              <p:cNvSpPr>
                <a:spLocks/>
              </p:cNvSpPr>
              <p:nvPr/>
            </p:nvSpPr>
            <p:spPr bwMode="auto">
              <a:xfrm>
                <a:off x="4755" y="1796"/>
                <a:ext cx="663" cy="72"/>
              </a:xfrm>
              <a:custGeom>
                <a:avLst/>
                <a:gdLst>
                  <a:gd name="T0" fmla="*/ 0 w 43200"/>
                  <a:gd name="T1" fmla="*/ 0 h 22220"/>
                  <a:gd name="T2" fmla="*/ 0 w 43200"/>
                  <a:gd name="T3" fmla="*/ 0 h 22220"/>
                  <a:gd name="T4" fmla="*/ 0 w 43200"/>
                  <a:gd name="T5" fmla="*/ 0 h 2222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220"/>
                  <a:gd name="T11" fmla="*/ 43200 w 43200"/>
                  <a:gd name="T12" fmla="*/ 22220 h 222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220" fill="none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</a:path>
                  <a:path w="43200" h="22220" stroke="0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  <a:lnTo>
                      <a:pt x="21600" y="620"/>
                    </a:lnTo>
                    <a:lnTo>
                      <a:pt x="43191" y="-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51" name="Line 103"/>
            <p:cNvSpPr>
              <a:spLocks noChangeShapeType="1"/>
            </p:cNvSpPr>
            <p:nvPr/>
          </p:nvSpPr>
          <p:spPr bwMode="auto">
            <a:xfrm>
              <a:off x="2788" y="1296"/>
              <a:ext cx="2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Line 104"/>
            <p:cNvSpPr>
              <a:spLocks noChangeShapeType="1"/>
            </p:cNvSpPr>
            <p:nvPr/>
          </p:nvSpPr>
          <p:spPr bwMode="auto">
            <a:xfrm flipV="1">
              <a:off x="3796" y="908"/>
              <a:ext cx="328" cy="3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Line 105"/>
            <p:cNvSpPr>
              <a:spLocks noChangeShapeType="1"/>
            </p:cNvSpPr>
            <p:nvPr/>
          </p:nvSpPr>
          <p:spPr bwMode="auto">
            <a:xfrm flipV="1">
              <a:off x="3796" y="1196"/>
              <a:ext cx="32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Line 106"/>
            <p:cNvSpPr>
              <a:spLocks noChangeShapeType="1"/>
            </p:cNvSpPr>
            <p:nvPr/>
          </p:nvSpPr>
          <p:spPr bwMode="auto">
            <a:xfrm>
              <a:off x="3796" y="1300"/>
              <a:ext cx="328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Line 107"/>
            <p:cNvSpPr>
              <a:spLocks noChangeShapeType="1"/>
            </p:cNvSpPr>
            <p:nvPr/>
          </p:nvSpPr>
          <p:spPr bwMode="auto">
            <a:xfrm>
              <a:off x="4420" y="864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Line 108"/>
            <p:cNvSpPr>
              <a:spLocks noChangeShapeType="1"/>
            </p:cNvSpPr>
            <p:nvPr/>
          </p:nvSpPr>
          <p:spPr bwMode="auto">
            <a:xfrm>
              <a:off x="4420" y="1152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Line 109"/>
            <p:cNvSpPr>
              <a:spLocks noChangeShapeType="1"/>
            </p:cNvSpPr>
            <p:nvPr/>
          </p:nvSpPr>
          <p:spPr bwMode="auto">
            <a:xfrm>
              <a:off x="4420" y="1680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Freeform 110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Freeform 111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6" name="Rectangle 112"/>
          <p:cNvSpPr>
            <a:spLocks noChangeArrowheads="1"/>
          </p:cNvSpPr>
          <p:nvPr/>
        </p:nvSpPr>
        <p:spPr bwMode="auto">
          <a:xfrm>
            <a:off x="3027362" y="914399"/>
            <a:ext cx="3124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17" name="Rectangle 113"/>
          <p:cNvSpPr>
            <a:spLocks noChangeArrowheads="1"/>
          </p:cNvSpPr>
          <p:nvPr/>
        </p:nvSpPr>
        <p:spPr bwMode="auto">
          <a:xfrm>
            <a:off x="3001014" y="4419599"/>
            <a:ext cx="29591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4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649070"/>
            <a:ext cx="101346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Observaţii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Hash-Join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2492828"/>
            <a:ext cx="8953500" cy="4267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 err="1">
                <a:cs typeface="Times New Roman" pitchFamily="18" charset="0"/>
              </a:rPr>
              <a:t>Vrem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num</a:t>
            </a:r>
            <a:r>
              <a:rPr lang="vi-VN" sz="3600" dirty="0">
                <a:latin typeface="Book Antiqua" pitchFamily="18" charset="0"/>
              </a:rPr>
              <a:t>ă</a:t>
            </a:r>
            <a:r>
              <a:rPr lang="en-US" sz="3600" dirty="0" err="1">
                <a:latin typeface="Book Antiqua" pitchFamily="18" charset="0"/>
              </a:rPr>
              <a:t>rul</a:t>
            </a:r>
            <a:r>
              <a:rPr lang="en-US" sz="3600" dirty="0">
                <a:latin typeface="Book Antiqua" pitchFamily="18" charset="0"/>
              </a:rPr>
              <a:t> de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partiţii</a:t>
            </a:r>
            <a:r>
              <a:rPr lang="en-US" dirty="0">
                <a:solidFill>
                  <a:schemeClr val="folHlink"/>
                </a:solidFill>
              </a:rPr>
              <a:t> k &lt; B-1</a:t>
            </a:r>
            <a:r>
              <a:rPr lang="en-US" dirty="0"/>
              <a:t>,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>
                <a:solidFill>
                  <a:schemeClr val="folHlink"/>
                </a:solidFill>
              </a:rPr>
              <a:t>B-2 &gt; </a:t>
            </a:r>
            <a:r>
              <a:rPr lang="en-US" dirty="0" err="1">
                <a:solidFill>
                  <a:schemeClr val="folHlink"/>
                </a:solidFill>
              </a:rPr>
              <a:t>dimensiunea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celei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mai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mari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partiţii</a:t>
            </a:r>
            <a:r>
              <a:rPr lang="en-US" dirty="0"/>
              <a:t>. </a:t>
            </a:r>
          </a:p>
          <a:p>
            <a:pPr marL="971550" lvl="1" indent="-228600" eaLnBrk="1" hangingPunct="1"/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B &gt;  M </a:t>
            </a:r>
            <a:r>
              <a:rPr lang="en-US" dirty="0" err="1"/>
              <a:t>condiţia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indeplinit</a:t>
            </a:r>
            <a:r>
              <a:rPr lang="vi-VN" dirty="0"/>
              <a:t>ă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Tabel</a:t>
            </a:r>
            <a:r>
              <a:rPr lang="vi-VN" dirty="0">
                <a:latin typeface="Book Antiqua" pitchFamily="18" charset="0"/>
              </a:rPr>
              <a:t>ă</a:t>
            </a:r>
            <a:r>
              <a:rPr lang="en-US" dirty="0">
                <a:latin typeface="Book Antiqua" pitchFamily="18" charset="0"/>
              </a:rPr>
              <a:t> de </a:t>
            </a:r>
            <a:r>
              <a:rPr lang="en-US" dirty="0" err="1">
                <a:latin typeface="Book Antiqua" pitchFamily="18" charset="0"/>
              </a:rPr>
              <a:t>dispersie</a:t>
            </a:r>
            <a:r>
              <a:rPr lang="en-US" dirty="0">
                <a:latin typeface="Book Antiqua" pitchFamily="18" charset="0"/>
              </a:rPr>
              <a:t> (</a:t>
            </a:r>
            <a:r>
              <a:rPr lang="en-US" dirty="0" err="1">
                <a:latin typeface="Book Antiqua" pitchFamily="18" charset="0"/>
              </a:rPr>
              <a:t>performanţ</a:t>
            </a:r>
            <a:r>
              <a:rPr lang="vi-VN" dirty="0">
                <a:latin typeface="Book Antiqua" pitchFamily="18" charset="0"/>
              </a:rPr>
              <a:t>ă</a:t>
            </a:r>
            <a:r>
              <a:rPr lang="en-US" dirty="0">
                <a:latin typeface="Book Antiqua" pitchFamily="18" charset="0"/>
              </a:rPr>
              <a:t>)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partiţii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încap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intern</a:t>
            </a:r>
            <a:r>
              <a:rPr lang="vi-VN" dirty="0"/>
              <a:t>ă</a:t>
            </a:r>
            <a:r>
              <a:rPr lang="en-US" dirty="0"/>
              <a:t> → </a:t>
            </a:r>
            <a:r>
              <a:rPr lang="en-US" i="1" dirty="0"/>
              <a:t>hash-join</a:t>
            </a:r>
            <a:r>
              <a:rPr lang="en-US" dirty="0"/>
              <a:t> </a:t>
            </a:r>
            <a:r>
              <a:rPr lang="en-US" dirty="0" err="1"/>
              <a:t>recursiv</a:t>
            </a:r>
            <a:endParaRPr lang="en-US" dirty="0"/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4610100" y="3581400"/>
            <a:ext cx="457200" cy="533400"/>
            <a:chOff x="1152" y="2256"/>
            <a:chExt cx="288" cy="144"/>
          </a:xfrm>
        </p:grpSpPr>
        <p:sp>
          <p:nvSpPr>
            <p:cNvPr id="18438" name="Line 5"/>
            <p:cNvSpPr>
              <a:spLocks noChangeShapeType="1"/>
            </p:cNvSpPr>
            <p:nvPr/>
          </p:nvSpPr>
          <p:spPr bwMode="auto">
            <a:xfrm>
              <a:off x="11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 flipV="1">
              <a:off x="1200" y="2256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1248" y="225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523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49070"/>
            <a:ext cx="101346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Costul</a:t>
            </a:r>
            <a:r>
              <a:rPr lang="en-US" dirty="0"/>
              <a:t> Hash-Join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057400"/>
            <a:ext cx="10134600" cy="45720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>
              <a:solidFill>
                <a:schemeClr val="fol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3(M+N)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I/</a:t>
            </a:r>
            <a:r>
              <a:rPr lang="en-US" sz="2400" dirty="0" err="1"/>
              <a:t>Os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Sort-Merge Join vs. Hash Join: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Hash Join </a:t>
            </a:r>
            <a:r>
              <a:rPr lang="en-US" sz="2400" dirty="0"/>
              <a:t>e superior </a:t>
            </a:r>
            <a:r>
              <a:rPr lang="en-US" sz="2400" dirty="0" err="1"/>
              <a:t>dac</a:t>
            </a:r>
            <a:r>
              <a:rPr lang="vi-VN" sz="2400" dirty="0"/>
              <a:t>ă </a:t>
            </a:r>
            <a:r>
              <a:rPr lang="en-US" sz="2400" dirty="0" err="1"/>
              <a:t>dimensiunea</a:t>
            </a:r>
            <a:r>
              <a:rPr lang="en-US" sz="2400" dirty="0"/>
              <a:t> </a:t>
            </a:r>
            <a:r>
              <a:rPr lang="en-US" sz="2400" dirty="0" err="1"/>
              <a:t>tablelor</a:t>
            </a:r>
            <a:r>
              <a:rPr lang="en-US" sz="2400" dirty="0"/>
              <a:t> </a:t>
            </a:r>
            <a:r>
              <a:rPr lang="en-US" sz="2400" dirty="0" err="1"/>
              <a:t>difer</a:t>
            </a:r>
            <a:r>
              <a:rPr lang="vi-VN" sz="2400" dirty="0"/>
              <a:t>ă</a:t>
            </a:r>
            <a:r>
              <a:rPr lang="en-US" sz="2400" dirty="0"/>
              <a:t> f </a:t>
            </a:r>
            <a:r>
              <a:rPr lang="en-US" sz="2400" dirty="0" err="1"/>
              <a:t>mult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paralelizabil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i="1" dirty="0"/>
              <a:t>Sort-Merge Join</a:t>
            </a:r>
            <a:r>
              <a:rPr lang="en-US" sz="2400" dirty="0"/>
              <a:t> e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puţin</a:t>
            </a:r>
            <a:r>
              <a:rPr lang="en-US" sz="2400" dirty="0"/>
              <a:t> </a:t>
            </a:r>
            <a:r>
              <a:rPr lang="en-US" sz="2400" dirty="0" err="1"/>
              <a:t>sensibil</a:t>
            </a:r>
            <a:r>
              <a:rPr lang="en-US" sz="2400" dirty="0"/>
              <a:t> la </a:t>
            </a:r>
            <a:r>
              <a:rPr lang="en-US" sz="2400" dirty="0" err="1"/>
              <a:t>modific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de </a:t>
            </a:r>
            <a:r>
              <a:rPr lang="en-US" sz="2400" dirty="0" err="1"/>
              <a:t>dimensiune</a:t>
            </a:r>
            <a:r>
              <a:rPr lang="en-US" sz="2400" dirty="0"/>
              <a:t> a </a:t>
            </a:r>
            <a:r>
              <a:rPr lang="en-US" sz="2400" dirty="0" err="1"/>
              <a:t>datelor</a:t>
            </a:r>
            <a:r>
              <a:rPr lang="en-US" sz="2400" dirty="0"/>
              <a:t>; </a:t>
            </a:r>
            <a:r>
              <a:rPr lang="en-US" sz="2400" dirty="0" err="1"/>
              <a:t>rezultatul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sortat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23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2667000"/>
            <a:ext cx="8686800" cy="40386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</a:t>
            </a:r>
            <a:r>
              <a:rPr lang="en-US" sz="3600" dirty="0" err="1"/>
              <a:t>Tehnici</a:t>
            </a:r>
            <a:r>
              <a:rPr lang="en-US" sz="3600" dirty="0"/>
              <a:t> de </a:t>
            </a:r>
            <a:r>
              <a:rPr lang="en-US" sz="3600" dirty="0" err="1"/>
              <a:t>implementare</a:t>
            </a:r>
            <a:r>
              <a:rPr lang="en-US" sz="3600" dirty="0"/>
              <a:t> a </a:t>
            </a:r>
            <a:r>
              <a:rPr lang="en-US" sz="3600" dirty="0" err="1"/>
              <a:t>operatorilor</a:t>
            </a:r>
            <a:r>
              <a:rPr lang="en-US" sz="3600" dirty="0"/>
              <a:t> 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dirty="0" err="1"/>
              <a:t>Itera</a:t>
            </a:r>
            <a:r>
              <a:rPr lang="ro-RO" sz="3200" dirty="0"/>
              <a:t>r</a:t>
            </a:r>
            <a:r>
              <a:rPr lang="en-US" sz="3200" dirty="0"/>
              <a:t>e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dirty="0" err="1"/>
              <a:t>Indexare</a:t>
            </a:r>
            <a:endParaRPr lang="en-US" sz="3200" dirty="0"/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dirty="0" err="1"/>
              <a:t>Partiţionare</a:t>
            </a:r>
            <a:endParaRPr lang="en-US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14A8D6-580E-4725-9D64-28028B6DD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2870"/>
            <a:ext cx="1021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/>
              <a:t>Operatori relaţionali</a:t>
            </a:r>
            <a:endParaRPr lang="en-US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09600"/>
            <a:ext cx="101346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operatorilor</a:t>
            </a:r>
            <a:r>
              <a:rPr lang="en-US" dirty="0"/>
              <a:t> </a:t>
            </a:r>
            <a:r>
              <a:rPr lang="en-US" dirty="0" err="1"/>
              <a:t>relaţionali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828800"/>
            <a:ext cx="9601200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C</a:t>
            </a:r>
            <a:r>
              <a:rPr lang="vi-VN" dirty="0"/>
              <a:t>ă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acces</a:t>
            </a:r>
            <a:endParaRPr lang="en-US" dirty="0"/>
          </a:p>
          <a:p>
            <a:pPr marL="571500" lvl="1" indent="0" eaLnBrk="1" hangingPunct="1">
              <a:buNone/>
            </a:pPr>
            <a:r>
              <a:rPr lang="ro-RO" dirty="0"/>
              <a:t>= a</a:t>
            </a:r>
            <a:r>
              <a:rPr lang="en-US" dirty="0" err="1"/>
              <a:t>lternative</a:t>
            </a:r>
            <a:r>
              <a:rPr lang="en-US" dirty="0"/>
              <a:t> de </a:t>
            </a:r>
            <a:r>
              <a:rPr lang="en-US" dirty="0" err="1"/>
              <a:t>parcurgere</a:t>
            </a:r>
            <a:r>
              <a:rPr lang="en-US" dirty="0"/>
              <a:t> a </a:t>
            </a:r>
            <a:r>
              <a:rPr lang="en-US" dirty="0" err="1"/>
              <a:t>înregistrărilor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Scanare</a:t>
            </a:r>
            <a:r>
              <a:rPr lang="en-US" dirty="0"/>
              <a:t> </a:t>
            </a:r>
            <a:r>
              <a:rPr lang="en-US" dirty="0" err="1"/>
              <a:t>tabelă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Parcurgere</a:t>
            </a:r>
            <a:r>
              <a:rPr lang="en-US" dirty="0"/>
              <a:t> index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căii</a:t>
            </a:r>
            <a:r>
              <a:rPr lang="en-US" dirty="0"/>
              <a:t> de </a:t>
            </a:r>
            <a:r>
              <a:rPr lang="en-US" dirty="0" err="1"/>
              <a:t>acces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de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returnate</a:t>
            </a:r>
            <a:r>
              <a:rPr lang="en-US" dirty="0"/>
              <a:t> (</a:t>
            </a:r>
            <a:r>
              <a:rPr lang="en-US" dirty="0" err="1"/>
              <a:t>pagini</a:t>
            </a:r>
            <a:r>
              <a:rPr lang="en-US" dirty="0"/>
              <a:t> de index </a:t>
            </a:r>
            <a:r>
              <a:rPr lang="en-US" dirty="0" err="1"/>
              <a:t>sau</a:t>
            </a:r>
            <a:r>
              <a:rPr lang="en-US" dirty="0"/>
              <a:t> ale </a:t>
            </a:r>
            <a:r>
              <a:rPr lang="en-US" dirty="0" err="1"/>
              <a:t>tabelei</a:t>
            </a:r>
            <a:r>
              <a:rPr lang="en-US" dirty="0"/>
              <a:t>)</a:t>
            </a:r>
          </a:p>
          <a:p>
            <a:pPr marL="749300" lvl="1" indent="-177800" eaLnBrk="1" hangingPunct="1"/>
            <a:r>
              <a:rPr lang="en-US" dirty="0"/>
              <a:t> Se </a:t>
            </a:r>
            <a:r>
              <a:rPr lang="en-US" dirty="0" err="1"/>
              <a:t>selectează</a:t>
            </a:r>
            <a:r>
              <a:rPr lang="en-US" dirty="0"/>
              <a:t> </a:t>
            </a:r>
            <a:r>
              <a:rPr lang="en-US" dirty="0" err="1"/>
              <a:t>calea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minimizează</a:t>
            </a:r>
            <a:r>
              <a:rPr lang="en-US" dirty="0"/>
              <a:t> </a:t>
            </a:r>
            <a:r>
              <a:rPr lang="en-US" dirty="0" err="1"/>
              <a:t>costurile</a:t>
            </a:r>
            <a:r>
              <a:rPr lang="en-US" dirty="0"/>
              <a:t> de </a:t>
            </a:r>
            <a:r>
              <a:rPr lang="en-US" dirty="0" err="1"/>
              <a:t>acces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3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599" y="533400"/>
            <a:ext cx="10058401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folosită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1371600"/>
            <a:ext cx="8534400" cy="5029200"/>
          </a:xfrm>
          <a:noFill/>
        </p:spPr>
        <p:txBody>
          <a:bodyPr/>
          <a:lstStyle/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hlink"/>
                </a:solidFill>
              </a:rPr>
              <a:t>Students (</a:t>
            </a:r>
            <a:r>
              <a:rPr lang="en-US" sz="2400" i="1" u="sng" dirty="0" err="1">
                <a:solidFill>
                  <a:schemeClr val="hlink"/>
                </a:solidFill>
              </a:rPr>
              <a:t>sid</a:t>
            </a:r>
            <a:r>
              <a:rPr lang="en-US" sz="2400" u="sng" dirty="0">
                <a:solidFill>
                  <a:schemeClr val="hlink"/>
                </a:solidFill>
              </a:rPr>
              <a:t>: integer</a:t>
            </a:r>
            <a:r>
              <a:rPr lang="en-US" sz="2400" dirty="0">
                <a:solidFill>
                  <a:schemeClr val="hlink"/>
                </a:solidFill>
              </a:rPr>
              <a:t>, </a:t>
            </a:r>
            <a:r>
              <a:rPr lang="en-US" sz="2400" i="1" dirty="0" err="1">
                <a:solidFill>
                  <a:schemeClr val="hlink"/>
                </a:solidFill>
              </a:rPr>
              <a:t>sname</a:t>
            </a:r>
            <a:r>
              <a:rPr lang="en-US" sz="2400" dirty="0">
                <a:solidFill>
                  <a:schemeClr val="hlink"/>
                </a:solidFill>
              </a:rPr>
              <a:t>: string, </a:t>
            </a:r>
            <a:r>
              <a:rPr lang="en-US" sz="2400" i="1" dirty="0">
                <a:solidFill>
                  <a:schemeClr val="hlink"/>
                </a:solidFill>
              </a:rPr>
              <a:t>age</a:t>
            </a:r>
            <a:r>
              <a:rPr lang="en-US" sz="2400" dirty="0">
                <a:solidFill>
                  <a:schemeClr val="hlink"/>
                </a:solidFill>
              </a:rPr>
              <a:t>: integer)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hlink"/>
                </a:solidFill>
              </a:rPr>
              <a:t>Courses (</a:t>
            </a:r>
            <a:r>
              <a:rPr lang="en-US" sz="2400" u="sng" dirty="0">
                <a:solidFill>
                  <a:schemeClr val="hlink"/>
                </a:solidFill>
              </a:rPr>
              <a:t>c</a:t>
            </a:r>
            <a:r>
              <a:rPr lang="en-US" sz="2400" i="1" u="sng" dirty="0">
                <a:solidFill>
                  <a:schemeClr val="hlink"/>
                </a:solidFill>
              </a:rPr>
              <a:t>id</a:t>
            </a:r>
            <a:r>
              <a:rPr lang="en-US" sz="2400" u="sng" dirty="0">
                <a:solidFill>
                  <a:schemeClr val="hlink"/>
                </a:solidFill>
              </a:rPr>
              <a:t>: integer</a:t>
            </a:r>
            <a:r>
              <a:rPr lang="en-US" sz="2400" dirty="0">
                <a:solidFill>
                  <a:schemeClr val="hlink"/>
                </a:solidFill>
              </a:rPr>
              <a:t>, </a:t>
            </a:r>
            <a:r>
              <a:rPr lang="en-US" sz="2400" i="1" dirty="0">
                <a:solidFill>
                  <a:schemeClr val="hlink"/>
                </a:solidFill>
              </a:rPr>
              <a:t>name</a:t>
            </a:r>
            <a:r>
              <a:rPr lang="en-US" sz="2400" dirty="0">
                <a:solidFill>
                  <a:schemeClr val="hlink"/>
                </a:solidFill>
              </a:rPr>
              <a:t>: string, </a:t>
            </a:r>
            <a:r>
              <a:rPr lang="en-US" sz="2400" i="1" dirty="0">
                <a:solidFill>
                  <a:schemeClr val="hlink"/>
                </a:solidFill>
              </a:rPr>
              <a:t>location</a:t>
            </a:r>
            <a:r>
              <a:rPr lang="en-US" sz="2400" dirty="0">
                <a:solidFill>
                  <a:schemeClr val="hlink"/>
                </a:solidFill>
              </a:rPr>
              <a:t>: string)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hlink"/>
                </a:solidFill>
              </a:rPr>
              <a:t>Evaluations (</a:t>
            </a:r>
            <a:r>
              <a:rPr lang="en-US" sz="2400" i="1" u="sng" dirty="0" err="1">
                <a:solidFill>
                  <a:schemeClr val="hlink"/>
                </a:solidFill>
              </a:rPr>
              <a:t>sid</a:t>
            </a:r>
            <a:r>
              <a:rPr lang="en-US" sz="2400" u="sng" dirty="0">
                <a:solidFill>
                  <a:schemeClr val="hlink"/>
                </a:solidFill>
              </a:rPr>
              <a:t>: integer, c</a:t>
            </a:r>
            <a:r>
              <a:rPr lang="en-US" sz="2400" i="1" u="sng" dirty="0">
                <a:solidFill>
                  <a:schemeClr val="hlink"/>
                </a:solidFill>
              </a:rPr>
              <a:t>id</a:t>
            </a:r>
            <a:r>
              <a:rPr lang="en-US" sz="2400" u="sng" dirty="0">
                <a:solidFill>
                  <a:schemeClr val="hlink"/>
                </a:solidFill>
              </a:rPr>
              <a:t>: integer</a:t>
            </a:r>
            <a:r>
              <a:rPr lang="en-US" sz="2400" dirty="0">
                <a:solidFill>
                  <a:schemeClr val="hlink"/>
                </a:solidFill>
              </a:rPr>
              <a:t>, </a:t>
            </a:r>
            <a:r>
              <a:rPr lang="en-US" sz="2400" i="1" dirty="0">
                <a:solidFill>
                  <a:schemeClr val="hlink"/>
                </a:solidFill>
              </a:rPr>
              <a:t>day</a:t>
            </a:r>
            <a:r>
              <a:rPr lang="en-US" sz="2400" dirty="0">
                <a:solidFill>
                  <a:schemeClr val="hlink"/>
                </a:solidFill>
              </a:rPr>
              <a:t>: date, </a:t>
            </a:r>
            <a:r>
              <a:rPr lang="en-US" sz="2400" i="1" dirty="0">
                <a:solidFill>
                  <a:schemeClr val="hlink"/>
                </a:solidFill>
              </a:rPr>
              <a:t>grade</a:t>
            </a:r>
            <a:r>
              <a:rPr lang="en-US" sz="2400" dirty="0">
                <a:solidFill>
                  <a:schemeClr val="hlink"/>
                </a:solidFill>
              </a:rPr>
              <a:t>: integer)</a:t>
            </a:r>
          </a:p>
          <a:p>
            <a:pPr marL="228600" indent="-228600">
              <a:spcBef>
                <a:spcPct val="0"/>
              </a:spcBef>
              <a:buClrTx/>
              <a:buSzTx/>
              <a:buFontTx/>
              <a:buChar char="•"/>
            </a:pPr>
            <a:endParaRPr lang="en-US" sz="2400" dirty="0">
              <a:solidFill>
                <a:schemeClr val="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i="1" dirty="0"/>
              <a:t>Students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înregistrare</a:t>
            </a:r>
            <a:r>
              <a:rPr lang="en-US" sz="2000" dirty="0"/>
              <a:t> are o </a:t>
            </a:r>
            <a:r>
              <a:rPr lang="en-US" sz="2000" dirty="0" err="1"/>
              <a:t>lungime</a:t>
            </a:r>
            <a:r>
              <a:rPr lang="en-US" sz="2000" dirty="0"/>
              <a:t> de 50 bytes.  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80 </a:t>
            </a:r>
            <a:r>
              <a:rPr lang="en-US" sz="2000" dirty="0" err="1"/>
              <a:t>înregistr</a:t>
            </a:r>
            <a:r>
              <a:rPr lang="vi-VN" sz="2000" dirty="0"/>
              <a:t>ă</a:t>
            </a:r>
            <a:r>
              <a:rPr lang="en-US" sz="2000" dirty="0" err="1"/>
              <a:t>ri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pagin</a:t>
            </a:r>
            <a:r>
              <a:rPr lang="vi-VN" sz="2000" dirty="0"/>
              <a:t>ă</a:t>
            </a:r>
            <a:r>
              <a:rPr lang="en-US" sz="2000" dirty="0"/>
              <a:t>, 500 </a:t>
            </a:r>
            <a:r>
              <a:rPr lang="en-US" sz="2000" dirty="0" err="1"/>
              <a:t>pagini</a:t>
            </a:r>
            <a:r>
              <a:rPr lang="en-US" sz="2000" dirty="0"/>
              <a:t>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i="1" dirty="0"/>
              <a:t>Courses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</a:t>
            </a:r>
            <a:r>
              <a:rPr lang="en-US" sz="2000" dirty="0" err="1"/>
              <a:t>Lungime</a:t>
            </a:r>
            <a:r>
              <a:rPr lang="en-US" sz="2000" dirty="0"/>
              <a:t> </a:t>
            </a:r>
            <a:r>
              <a:rPr lang="en-US" sz="2000" dirty="0" err="1"/>
              <a:t>înregistrare</a:t>
            </a:r>
            <a:r>
              <a:rPr lang="en-US" sz="2000" dirty="0"/>
              <a:t> 50 bytes,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80 </a:t>
            </a:r>
            <a:r>
              <a:rPr lang="en-US" sz="2000" dirty="0" err="1"/>
              <a:t>înregistr</a:t>
            </a:r>
            <a:r>
              <a:rPr lang="vi-VN" sz="2000" dirty="0"/>
              <a:t>ă</a:t>
            </a:r>
            <a:r>
              <a:rPr lang="en-US" sz="2000" dirty="0" err="1"/>
              <a:t>ri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pagin</a:t>
            </a:r>
            <a:r>
              <a:rPr lang="vi-VN" sz="2000" dirty="0"/>
              <a:t>ă</a:t>
            </a:r>
            <a:r>
              <a:rPr lang="en-US" sz="2000" dirty="0"/>
              <a:t>, 100 </a:t>
            </a:r>
            <a:r>
              <a:rPr lang="en-US" sz="2000" dirty="0" err="1"/>
              <a:t>pagini</a:t>
            </a:r>
            <a:r>
              <a:rPr lang="en-US" sz="2000" dirty="0"/>
              <a:t>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i="1" dirty="0"/>
              <a:t>Evaluations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</a:t>
            </a:r>
            <a:r>
              <a:rPr lang="en-US" sz="2000" dirty="0" err="1"/>
              <a:t>Lungime</a:t>
            </a:r>
            <a:r>
              <a:rPr lang="en-US" sz="2000" dirty="0"/>
              <a:t> </a:t>
            </a:r>
            <a:r>
              <a:rPr lang="en-US" sz="2000" dirty="0" err="1"/>
              <a:t>înregistrare</a:t>
            </a:r>
            <a:r>
              <a:rPr lang="en-US" sz="2000" dirty="0"/>
              <a:t> 40 bytes,  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100 </a:t>
            </a:r>
            <a:r>
              <a:rPr lang="en-US" sz="2000" dirty="0" err="1"/>
              <a:t>înregistr</a:t>
            </a:r>
            <a:r>
              <a:rPr lang="vi-VN" sz="2000" dirty="0"/>
              <a:t>ă</a:t>
            </a:r>
            <a:r>
              <a:rPr lang="en-US" sz="2000" dirty="0" err="1"/>
              <a:t>ri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pagin</a:t>
            </a:r>
            <a:r>
              <a:rPr lang="vi-VN" sz="2000" dirty="0"/>
              <a:t>ă</a:t>
            </a:r>
            <a:r>
              <a:rPr lang="en-US" sz="2000" dirty="0"/>
              <a:t>, 1000 </a:t>
            </a:r>
            <a:r>
              <a:rPr lang="en-US" sz="2000" dirty="0" err="1"/>
              <a:t>pagini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-57329"/>
            <a:ext cx="11125200" cy="1200329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i="1" dirty="0"/>
              <a:t>join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egalitatea</a:t>
            </a:r>
            <a:r>
              <a:rPr lang="en-US" dirty="0"/>
              <a:t> a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câmp</a:t>
            </a:r>
            <a:r>
              <a:rPr lang="ro-RO" dirty="0"/>
              <a:t>uri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375298"/>
            <a:ext cx="8458200" cy="3581400"/>
          </a:xfrm>
          <a:noFill/>
        </p:spPr>
        <p:txBody>
          <a:bodyPr/>
          <a:lstStyle/>
          <a:p>
            <a:pPr algn="ctr" eaLnBrk="1" hangingPunct="1"/>
            <a:r>
              <a:rPr lang="en-US" sz="2400" dirty="0">
                <a:solidFill>
                  <a:schemeClr val="tx1"/>
                </a:solidFill>
              </a:rPr>
              <a:t>≡ </a:t>
            </a:r>
          </a:p>
          <a:p>
            <a:pPr algn="ctr" eaLnBrk="1" hangingPunct="1"/>
            <a:r>
              <a:rPr lang="en-US" sz="2400" dirty="0">
                <a:solidFill>
                  <a:schemeClr val="tx1"/>
                </a:solidFill>
              </a:rPr>
              <a:t>R </a:t>
            </a:r>
            <a:r>
              <a:rPr lang="en-US" sz="2800" b="1" dirty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sz="2400" dirty="0">
                <a:solidFill>
                  <a:schemeClr val="tx1"/>
                </a:solidFill>
              </a:rPr>
              <a:t> S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algn="ctr" eaLnBrk="1" hangingPunct="1"/>
            <a:r>
              <a:rPr lang="en-US" sz="2400" dirty="0" err="1"/>
              <a:t>Produsul</a:t>
            </a:r>
            <a:r>
              <a:rPr lang="en-US" sz="2400" dirty="0"/>
              <a:t> </a:t>
            </a:r>
            <a:r>
              <a:rPr lang="en-US" sz="2400" dirty="0" err="1"/>
              <a:t>cartezian</a:t>
            </a:r>
            <a:r>
              <a:rPr lang="en-US" sz="2400" dirty="0"/>
              <a:t> R </a:t>
            </a:r>
            <a:r>
              <a:rPr lang="en-US" sz="2400" dirty="0">
                <a:sym typeface="Symbol" pitchFamily="18" charset="2"/>
              </a:rPr>
              <a:t></a:t>
            </a:r>
            <a:r>
              <a:rPr lang="en-US" sz="2400" dirty="0"/>
              <a:t> S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general </a:t>
            </a:r>
            <a:r>
              <a:rPr lang="en-US" sz="2400" dirty="0" err="1"/>
              <a:t>voluminos</a:t>
            </a:r>
            <a:r>
              <a:rPr lang="en-US" sz="2400" dirty="0"/>
              <a:t>. Deci, </a:t>
            </a:r>
            <a:r>
              <a:rPr lang="en-US" sz="2400" dirty="0" err="1"/>
              <a:t>implementarea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R </a:t>
            </a:r>
            <a:r>
              <a:rPr lang="en-US" sz="2400" dirty="0">
                <a:sym typeface="Symbol" pitchFamily="18" charset="2"/>
              </a:rPr>
              <a:t> </a:t>
            </a:r>
            <a:r>
              <a:rPr lang="en-US" sz="2400" dirty="0"/>
              <a:t>S </a:t>
            </a:r>
            <a:r>
              <a:rPr lang="en-US" sz="2400" dirty="0" err="1"/>
              <a:t>urmat</a:t>
            </a:r>
            <a:r>
              <a:rPr lang="en-US" sz="2400" dirty="0"/>
              <a:t> de o </a:t>
            </a:r>
            <a:r>
              <a:rPr lang="en-US" sz="2400" dirty="0" err="1"/>
              <a:t>selecţie</a:t>
            </a:r>
            <a:r>
              <a:rPr lang="en-US" sz="2400" dirty="0"/>
              <a:t> e </a:t>
            </a:r>
            <a:r>
              <a:rPr lang="en-US" sz="2400" dirty="0" err="1"/>
              <a:t>ineficientă</a:t>
            </a:r>
            <a:r>
              <a:rPr lang="en-US" sz="2400" dirty="0"/>
              <a:t>.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381500" y="2057400"/>
            <a:ext cx="5876610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 *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FROM Evaluations R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INNER JOIN Students 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R.sid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S.sid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-57329"/>
            <a:ext cx="11125200" cy="1200329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i="1" dirty="0"/>
              <a:t>join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egalitatea</a:t>
            </a:r>
            <a:r>
              <a:rPr lang="en-US" dirty="0"/>
              <a:t> a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câmp</a:t>
            </a:r>
            <a:r>
              <a:rPr lang="ro-RO" dirty="0"/>
              <a:t>uri</a:t>
            </a:r>
            <a:endParaRPr lang="en-US" dirty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381500" y="2034902"/>
            <a:ext cx="5876610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 *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FROM Evaluations R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INNER JOIN Students 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R.sid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S.sid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BF0144-818B-40A3-B36D-1B83B81CF5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52800" y="3790209"/>
            <a:ext cx="8458200" cy="2362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eaLnBrk="1" hangingPunct="1"/>
            <a:r>
              <a:rPr lang="en-US" sz="2400" dirty="0" err="1"/>
              <a:t>Notaţie</a:t>
            </a:r>
            <a:r>
              <a:rPr lang="en-US" sz="2400" dirty="0"/>
              <a:t>: M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R, </a:t>
            </a:r>
            <a:r>
              <a:rPr lang="en-US" sz="2400" dirty="0" err="1"/>
              <a:t>p</a:t>
            </a:r>
            <a:r>
              <a:rPr lang="en-US" sz="2400" baseline="-250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înregistrări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pagină</a:t>
            </a:r>
            <a:r>
              <a:rPr lang="en-US" sz="2400" dirty="0"/>
              <a:t>, N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S, </a:t>
            </a:r>
            <a:r>
              <a:rPr lang="en-US" sz="2400" dirty="0" err="1"/>
              <a:t>p</a:t>
            </a:r>
            <a:r>
              <a:rPr lang="en-US" sz="2400" baseline="-25000" dirty="0" err="1"/>
              <a:t>S</a:t>
            </a:r>
            <a:r>
              <a:rPr lang="en-US" sz="2400" dirty="0"/>
              <a:t>  </a:t>
            </a:r>
            <a:r>
              <a:rPr lang="en-US" sz="2400" dirty="0" err="1"/>
              <a:t>înregistrări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pagină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68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-57329"/>
            <a:ext cx="11125200" cy="1200329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i="1" dirty="0"/>
              <a:t>join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egalitatea</a:t>
            </a:r>
            <a:r>
              <a:rPr lang="en-US" dirty="0"/>
              <a:t> a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câmp</a:t>
            </a:r>
            <a:r>
              <a:rPr lang="ro-RO" dirty="0"/>
              <a:t>uri</a:t>
            </a:r>
            <a:endParaRPr lang="en-US" dirty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381500" y="2034902"/>
            <a:ext cx="5876610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 *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FROM Evaluations R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INNER JOIN Students 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R.sid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S.sid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4D8CAC-8F01-45CE-A151-EE343034DB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92929" y="3429000"/>
            <a:ext cx="8458200" cy="30480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eaLnBrk="1" hangingPunct="1"/>
            <a:r>
              <a:rPr lang="ro-RO" sz="2400" i="1" dirty="0">
                <a:solidFill>
                  <a:schemeClr val="folHlink"/>
                </a:solidFill>
              </a:rPr>
              <a:t>   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Metrica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folosit</a:t>
            </a:r>
            <a:r>
              <a:rPr lang="vi-VN" sz="2400" i="1" dirty="0">
                <a:solidFill>
                  <a:schemeClr val="folHlink"/>
                </a:solidFill>
              </a:rPr>
              <a:t>ă</a:t>
            </a:r>
            <a:r>
              <a:rPr lang="en-US" sz="2400" dirty="0"/>
              <a:t>:  </a:t>
            </a:r>
            <a:r>
              <a:rPr lang="en-US" sz="2400" dirty="0" err="1"/>
              <a:t>numărul</a:t>
            </a:r>
            <a:r>
              <a:rPr lang="en-US" sz="2400" dirty="0"/>
              <a:t> de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citite</a:t>
            </a:r>
            <a:r>
              <a:rPr lang="en-US" sz="2400" dirty="0"/>
              <a:t>/</a:t>
            </a:r>
            <a:r>
              <a:rPr lang="en-US" sz="2400" dirty="0" err="1"/>
              <a:t>salvate</a:t>
            </a:r>
            <a:r>
              <a:rPr lang="en-US" sz="2400" dirty="0">
                <a:cs typeface="Times New Roman" pitchFamily="18" charset="0"/>
              </a:rPr>
              <a:t> (I/</a:t>
            </a:r>
            <a:r>
              <a:rPr lang="en-US" sz="2400" dirty="0" err="1">
                <a:cs typeface="Times New Roman" pitchFamily="18" charset="0"/>
              </a:rPr>
              <a:t>Os</a:t>
            </a:r>
            <a:r>
              <a:rPr lang="en-US" sz="2400" dirty="0"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607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634426"/>
            <a:ext cx="9982200" cy="584775"/>
          </a:xfrm>
          <a:noFill/>
        </p:spPr>
        <p:txBody>
          <a:bodyPr/>
          <a:lstStyle/>
          <a:p>
            <a:pPr eaLnBrk="1" hangingPunct="1"/>
            <a:r>
              <a:rPr lang="en-US" sz="3200" dirty="0" err="1"/>
              <a:t>Tehnici</a:t>
            </a:r>
            <a:r>
              <a:rPr lang="en-US" sz="3200" dirty="0"/>
              <a:t> de </a:t>
            </a:r>
            <a:r>
              <a:rPr lang="en-US" sz="3200" dirty="0" err="1"/>
              <a:t>implementare</a:t>
            </a:r>
            <a:r>
              <a:rPr lang="en-US" sz="3200" dirty="0"/>
              <a:t> a </a:t>
            </a:r>
            <a:r>
              <a:rPr lang="en-US" sz="3200" dirty="0" err="1"/>
              <a:t>operatorului</a:t>
            </a:r>
            <a:r>
              <a:rPr lang="en-US" sz="3200" dirty="0"/>
              <a:t> </a:t>
            </a:r>
            <a:r>
              <a:rPr lang="en-US" sz="3200" i="1" dirty="0"/>
              <a:t>Join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29842" y="1676400"/>
            <a:ext cx="8458200" cy="4876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Itera</a:t>
            </a:r>
            <a:r>
              <a:rPr lang="ro-RO" dirty="0"/>
              <a:t>r</a:t>
            </a:r>
            <a:r>
              <a:rPr lang="en-US" dirty="0"/>
              <a:t>e  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Simple/Page-Oriented Nested Loops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Block Nested Loops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Indexare</a:t>
            </a:r>
            <a:endParaRPr lang="en-US" dirty="0"/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Index Nested Loops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Partiţi</a:t>
            </a:r>
            <a:r>
              <a:rPr lang="ro-RO" dirty="0" err="1"/>
              <a:t>onar</a:t>
            </a:r>
            <a:r>
              <a:rPr lang="en-US" dirty="0"/>
              <a:t>e 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Sort Merge Join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Hash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69BA08-EDD1-4C45-BDA8-5B86361BD2A7}"/>
</file>

<file path=customXml/itemProps2.xml><?xml version="1.0" encoding="utf-8"?>
<ds:datastoreItem xmlns:ds="http://schemas.openxmlformats.org/officeDocument/2006/customXml" ds:itemID="{5C3E7E12-965B-44CE-A895-EBE3F676633F}"/>
</file>

<file path=customXml/itemProps3.xml><?xml version="1.0" encoding="utf-8"?>
<ds:datastoreItem xmlns:ds="http://schemas.openxmlformats.org/officeDocument/2006/customXml" ds:itemID="{85084FEC-1F9D-421A-A4DE-102DA01F35B7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146</TotalTime>
  <Words>1848</Words>
  <Application>Microsoft Office PowerPoint</Application>
  <PresentationFormat>Widescreen</PresentationFormat>
  <Paragraphs>216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Book Antiqua</vt:lpstr>
      <vt:lpstr>Calibri</vt:lpstr>
      <vt:lpstr>Calibri Light</vt:lpstr>
      <vt:lpstr>Courier New</vt:lpstr>
      <vt:lpstr>Monotype Sorts</vt:lpstr>
      <vt:lpstr>Times New Roman</vt:lpstr>
      <vt:lpstr>Verdana</vt:lpstr>
      <vt:lpstr>Wingdings</vt:lpstr>
      <vt:lpstr>Bold Stripes</vt:lpstr>
      <vt:lpstr>Office Theme</vt:lpstr>
      <vt:lpstr>PowerPoint Presentation</vt:lpstr>
      <vt:lpstr>Operatori relaţionali</vt:lpstr>
      <vt:lpstr>PowerPoint Presentation</vt:lpstr>
      <vt:lpstr>Evaluarea operatorilor relaţionali</vt:lpstr>
      <vt:lpstr>Structura folosită în exemple</vt:lpstr>
      <vt:lpstr>Implementare join bazat pe egalitatea a două câmpuri</vt:lpstr>
      <vt:lpstr>Implementare join bazat pe egalitatea a două câmpuri</vt:lpstr>
      <vt:lpstr>Implementare join bazat pe egalitatea a două câmpuri</vt:lpstr>
      <vt:lpstr>Tehnici de implementare a operatorului Join</vt:lpstr>
      <vt:lpstr>Simple Nested Loops Join</vt:lpstr>
      <vt:lpstr>Page Oriented Nested Loops Join</vt:lpstr>
      <vt:lpstr>Block Nested Loops Join</vt:lpstr>
      <vt:lpstr>Exemplu pentru Block Nested Loops</vt:lpstr>
      <vt:lpstr>Index Nested Loops Join</vt:lpstr>
      <vt:lpstr>Index Nested Loops Join</vt:lpstr>
      <vt:lpstr>Index Nested Loops Join</vt:lpstr>
      <vt:lpstr>Exemplu pentru Index Nested Loops</vt:lpstr>
      <vt:lpstr>Exemplu pentru Index Nested Loops</vt:lpstr>
      <vt:lpstr>Sort-Merge Join  (R i=j S)</vt:lpstr>
      <vt:lpstr>Exemplu pentru Sort-Merge Join</vt:lpstr>
      <vt:lpstr>Rafinare algoritm Sort-Merge Join</vt:lpstr>
      <vt:lpstr>Hash-Join</vt:lpstr>
      <vt:lpstr>Observaţii asupra Hash-Join</vt:lpstr>
      <vt:lpstr>Costul Hash-Join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1936</cp:revision>
  <cp:lastPrinted>1601-01-01T00:00:00Z</cp:lastPrinted>
  <dcterms:created xsi:type="dcterms:W3CDTF">2004-02-22T11:33:27Z</dcterms:created>
  <dcterms:modified xsi:type="dcterms:W3CDTF">2023-11-14T17:05:40Z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