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</p:sldMasterIdLst>
  <p:notesMasterIdLst>
    <p:notesMasterId r:id="rId77"/>
  </p:notesMasterIdLst>
  <p:handoutMasterIdLst>
    <p:handoutMasterId r:id="rId78"/>
  </p:handoutMasterIdLst>
  <p:sldIdLst>
    <p:sldId id="383" r:id="rId3"/>
    <p:sldId id="384" r:id="rId4"/>
    <p:sldId id="385" r:id="rId5"/>
    <p:sldId id="386" r:id="rId6"/>
    <p:sldId id="393" r:id="rId7"/>
    <p:sldId id="394" r:id="rId8"/>
    <p:sldId id="395" r:id="rId9"/>
    <p:sldId id="396" r:id="rId10"/>
    <p:sldId id="398" r:id="rId11"/>
    <p:sldId id="387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8" r:id="rId21"/>
    <p:sldId id="359" r:id="rId22"/>
    <p:sldId id="372" r:id="rId23"/>
    <p:sldId id="361" r:id="rId24"/>
    <p:sldId id="341" r:id="rId25"/>
    <p:sldId id="362" r:id="rId26"/>
    <p:sldId id="363" r:id="rId27"/>
    <p:sldId id="364" r:id="rId28"/>
    <p:sldId id="369" r:id="rId29"/>
    <p:sldId id="365" r:id="rId30"/>
    <p:sldId id="366" r:id="rId31"/>
    <p:sldId id="370" r:id="rId32"/>
    <p:sldId id="367" r:id="rId33"/>
    <p:sldId id="368" r:id="rId34"/>
    <p:sldId id="326" r:id="rId35"/>
    <p:sldId id="327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15" r:id="rId45"/>
    <p:sldId id="339" r:id="rId46"/>
    <p:sldId id="381" r:id="rId47"/>
    <p:sldId id="389" r:id="rId48"/>
    <p:sldId id="403" r:id="rId49"/>
    <p:sldId id="404" r:id="rId50"/>
    <p:sldId id="399" r:id="rId51"/>
    <p:sldId id="400" r:id="rId52"/>
    <p:sldId id="401" r:id="rId53"/>
    <p:sldId id="402" r:id="rId54"/>
    <p:sldId id="405" r:id="rId55"/>
    <p:sldId id="406" r:id="rId56"/>
    <p:sldId id="390" r:id="rId57"/>
    <p:sldId id="391" r:id="rId58"/>
    <p:sldId id="392" r:id="rId59"/>
    <p:sldId id="382" r:id="rId60"/>
    <p:sldId id="343" r:id="rId61"/>
    <p:sldId id="353" r:id="rId62"/>
    <p:sldId id="354" r:id="rId63"/>
    <p:sldId id="355" r:id="rId64"/>
    <p:sldId id="344" r:id="rId65"/>
    <p:sldId id="357" r:id="rId66"/>
    <p:sldId id="356" r:id="rId67"/>
    <p:sldId id="345" r:id="rId68"/>
    <p:sldId id="358" r:id="rId69"/>
    <p:sldId id="346" r:id="rId70"/>
    <p:sldId id="349" r:id="rId71"/>
    <p:sldId id="350" r:id="rId72"/>
    <p:sldId id="352" r:id="rId73"/>
    <p:sldId id="351" r:id="rId74"/>
    <p:sldId id="347" r:id="rId75"/>
    <p:sldId id="348" r:id="rId7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a Petrescu" initials="MP" lastIdx="1" clrIdx="0">
    <p:extLst>
      <p:ext uri="{19B8F6BF-5375-455C-9EA6-DF929625EA0E}">
        <p15:presenceInfo xmlns:p15="http://schemas.microsoft.com/office/powerpoint/2012/main" userId="S::mpetrescu@montran.com::9de8b560-512d-416f-8dcf-205d8fc1d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9900"/>
    <a:srgbClr val="FF000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 autoAdjust="0"/>
  </p:normalViewPr>
  <p:slideViewPr>
    <p:cSldViewPr>
      <p:cViewPr varScale="1">
        <p:scale>
          <a:sx n="98" d="100"/>
          <a:sy n="98" d="100"/>
        </p:scale>
        <p:origin x="9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microsoft.com/office/2016/11/relationships/changesInfo" Target="changesInfos/changesInfo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85" Type="http://schemas.openxmlformats.org/officeDocument/2006/relationships/customXml" Target="../customXml/item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86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ustomXml" Target="../customXml/item3.xml"/><Relationship Id="rId61" Type="http://schemas.openxmlformats.org/officeDocument/2006/relationships/slide" Target="slides/slide59.xml"/><Relationship Id="rId8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3.xml"/><Relationship Id="rId1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B9816CF1-D3EE-4981-87F8-1FA19FD848B9}"/>
    <pc:docChg chg="modSld">
      <pc:chgData name="Dan Suciu" userId="10bb65c167223f43" providerId="LiveId" clId="{B9816CF1-D3EE-4981-87F8-1FA19FD848B9}" dt="2020-05-03T16:06:21.965" v="69" actId="20577"/>
      <pc:docMkLst>
        <pc:docMk/>
      </pc:docMkLst>
      <pc:sldChg chg="modSp mod">
        <pc:chgData name="Dan Suciu" userId="10bb65c167223f43" providerId="LiveId" clId="{B9816CF1-D3EE-4981-87F8-1FA19FD848B9}" dt="2020-05-03T15:27:06.737" v="5" actId="404"/>
        <pc:sldMkLst>
          <pc:docMk/>
          <pc:sldMk cId="0" sldId="314"/>
        </pc:sldMkLst>
        <pc:spChg chg="mod">
          <ac:chgData name="Dan Suciu" userId="10bb65c167223f43" providerId="LiveId" clId="{B9816CF1-D3EE-4981-87F8-1FA19FD848B9}" dt="2020-05-03T15:27:06.737" v="5" actId="404"/>
          <ac:spMkLst>
            <pc:docMk/>
            <pc:sldMk cId="0" sldId="314"/>
            <ac:spMk id="3074" creationId="{00000000-0000-0000-0000-000000000000}"/>
          </ac:spMkLst>
        </pc:spChg>
      </pc:sldChg>
      <pc:sldChg chg="modSp mod">
        <pc:chgData name="Dan Suciu" userId="10bb65c167223f43" providerId="LiveId" clId="{B9816CF1-D3EE-4981-87F8-1FA19FD848B9}" dt="2020-05-03T16:06:21.965" v="69" actId="20577"/>
        <pc:sldMkLst>
          <pc:docMk/>
          <pc:sldMk cId="0" sldId="339"/>
        </pc:sldMkLst>
        <pc:spChg chg="mod">
          <ac:chgData name="Dan Suciu" userId="10bb65c167223f43" providerId="LiveId" clId="{B9816CF1-D3EE-4981-87F8-1FA19FD848B9}" dt="2020-05-03T16:06:21.965" v="69" actId="20577"/>
          <ac:spMkLst>
            <pc:docMk/>
            <pc:sldMk cId="0" sldId="339"/>
            <ac:spMk id="28676" creationId="{00000000-0000-0000-0000-000000000000}"/>
          </ac:spMkLst>
        </pc:spChg>
      </pc:sldChg>
      <pc:sldChg chg="modSp mod">
        <pc:chgData name="Dan Suciu" userId="10bb65c167223f43" providerId="LiveId" clId="{B9816CF1-D3EE-4981-87F8-1FA19FD848B9}" dt="2020-05-03T15:47:56.157" v="66" actId="20577"/>
        <pc:sldMkLst>
          <pc:docMk/>
          <pc:sldMk cId="1752368275" sldId="362"/>
        </pc:sldMkLst>
        <pc:spChg chg="mod">
          <ac:chgData name="Dan Suciu" userId="10bb65c167223f43" providerId="LiveId" clId="{B9816CF1-D3EE-4981-87F8-1FA19FD848B9}" dt="2020-05-03T15:47:56.157" v="66" actId="20577"/>
          <ac:spMkLst>
            <pc:docMk/>
            <pc:sldMk cId="1752368275" sldId="362"/>
            <ac:spMk id="8195" creationId="{00000000-0000-0000-0000-000000000000}"/>
          </ac:spMkLst>
        </pc:spChg>
        <pc:spChg chg="mod">
          <ac:chgData name="Dan Suciu" userId="10bb65c167223f43" providerId="LiveId" clId="{B9816CF1-D3EE-4981-87F8-1FA19FD848B9}" dt="2020-05-03T15:46:48.870" v="63" actId="20577"/>
          <ac:spMkLst>
            <pc:docMk/>
            <pc:sldMk cId="1752368275" sldId="362"/>
            <ac:spMk id="8196" creationId="{00000000-0000-0000-0000-000000000000}"/>
          </ac:spMkLst>
        </pc:spChg>
      </pc:sldChg>
      <pc:sldChg chg="addSp delSp modSp">
        <pc:chgData name="Dan Suciu" userId="10bb65c167223f43" providerId="LiveId" clId="{B9816CF1-D3EE-4981-87F8-1FA19FD848B9}" dt="2020-05-03T15:37:53.755" v="39" actId="1076"/>
        <pc:sldMkLst>
          <pc:docMk/>
          <pc:sldMk cId="2068785044" sldId="372"/>
        </pc:sldMkLst>
        <pc:spChg chg="add del">
          <ac:chgData name="Dan Suciu" userId="10bb65c167223f43" providerId="LiveId" clId="{B9816CF1-D3EE-4981-87F8-1FA19FD848B9}" dt="2020-05-03T15:37:44.345" v="38" actId="478"/>
          <ac:spMkLst>
            <pc:docMk/>
            <pc:sldMk cId="2068785044" sldId="372"/>
            <ac:spMk id="5122" creationId="{00000000-0000-0000-0000-000000000000}"/>
          </ac:spMkLst>
        </pc:spChg>
        <pc:spChg chg="mod">
          <ac:chgData name="Dan Suciu" userId="10bb65c167223f43" providerId="LiveId" clId="{B9816CF1-D3EE-4981-87F8-1FA19FD848B9}" dt="2020-05-03T15:37:53.755" v="39" actId="1076"/>
          <ac:spMkLst>
            <pc:docMk/>
            <pc:sldMk cId="2068785044" sldId="372"/>
            <ac:spMk id="5123" creationId="{00000000-0000-0000-0000-000000000000}"/>
          </ac:spMkLst>
        </pc:spChg>
        <pc:spChg chg="add del">
          <ac:chgData name="Dan Suciu" userId="10bb65c167223f43" providerId="LiveId" clId="{B9816CF1-D3EE-4981-87F8-1FA19FD848B9}" dt="2020-05-03T15:37:41.987" v="37" actId="478"/>
          <ac:spMkLst>
            <pc:docMk/>
            <pc:sldMk cId="2068785044" sldId="372"/>
            <ac:spMk id="5130" creationId="{00000000-0000-0000-0000-000000000000}"/>
          </ac:spMkLst>
        </pc:spChg>
        <pc:spChg chg="del">
          <ac:chgData name="Dan Suciu" userId="10bb65c167223f43" providerId="LiveId" clId="{B9816CF1-D3EE-4981-87F8-1FA19FD848B9}" dt="2020-05-03T15:37:34.817" v="35" actId="478"/>
          <ac:spMkLst>
            <pc:docMk/>
            <pc:sldMk cId="2068785044" sldId="372"/>
            <ac:spMk id="5146" creationId="{00000000-0000-0000-0000-000000000000}"/>
          </ac:spMkLst>
        </pc:spChg>
        <pc:spChg chg="mod">
          <ac:chgData name="Dan Suciu" userId="10bb65c167223f43" providerId="LiveId" clId="{B9816CF1-D3EE-4981-87F8-1FA19FD848B9}" dt="2020-05-03T15:37:29.277" v="34" actId="1037"/>
          <ac:spMkLst>
            <pc:docMk/>
            <pc:sldMk cId="2068785044" sldId="372"/>
            <ac:spMk id="5147" creationId="{00000000-0000-0000-0000-000000000000}"/>
          </ac:spMkLst>
        </pc:spChg>
        <pc:spChg chg="mod">
          <ac:chgData name="Dan Suciu" userId="10bb65c167223f43" providerId="LiveId" clId="{B9816CF1-D3EE-4981-87F8-1FA19FD848B9}" dt="2020-05-03T15:37:29.277" v="34" actId="1037"/>
          <ac:spMkLst>
            <pc:docMk/>
            <pc:sldMk cId="2068785044" sldId="372"/>
            <ac:spMk id="5148" creationId="{00000000-0000-0000-0000-000000000000}"/>
          </ac:spMkLst>
        </pc:spChg>
        <pc:spChg chg="mod">
          <ac:chgData name="Dan Suciu" userId="10bb65c167223f43" providerId="LiveId" clId="{B9816CF1-D3EE-4981-87F8-1FA19FD848B9}" dt="2020-05-03T15:37:29.277" v="34" actId="1037"/>
          <ac:spMkLst>
            <pc:docMk/>
            <pc:sldMk cId="2068785044" sldId="372"/>
            <ac:spMk id="5149" creationId="{00000000-0000-0000-0000-000000000000}"/>
          </ac:spMkLst>
        </pc:spChg>
        <pc:spChg chg="mod">
          <ac:chgData name="Dan Suciu" userId="10bb65c167223f43" providerId="LiveId" clId="{B9816CF1-D3EE-4981-87F8-1FA19FD848B9}" dt="2020-05-03T15:37:29.277" v="34" actId="1037"/>
          <ac:spMkLst>
            <pc:docMk/>
            <pc:sldMk cId="2068785044" sldId="372"/>
            <ac:spMk id="5150" creationId="{00000000-0000-0000-0000-000000000000}"/>
          </ac:spMkLst>
        </pc:spChg>
      </pc:sldChg>
    </pc:docChg>
  </pc:docChgLst>
  <pc:docChgLst>
    <pc:chgData name="Dan Suciu" userId="10bb65c167223f43" providerId="LiveId" clId="{E54D0DD6-EE12-4841-B274-AC266D687D9A}"/>
    <pc:docChg chg="addSld delSld modSld sldOrd">
      <pc:chgData name="Dan Suciu" userId="10bb65c167223f43" providerId="LiveId" clId="{E54D0DD6-EE12-4841-B274-AC266D687D9A}" dt="2019-05-21T10:51:03.771" v="382" actId="2696"/>
      <pc:docMkLst>
        <pc:docMk/>
      </pc:docMkLst>
      <pc:sldChg chg="modSp">
        <pc:chgData name="Dan Suciu" userId="10bb65c167223f43" providerId="LiveId" clId="{E54D0DD6-EE12-4841-B274-AC266D687D9A}" dt="2019-05-13T06:22:04.921" v="0" actId="20577"/>
        <pc:sldMkLst>
          <pc:docMk/>
          <pc:sldMk cId="0" sldId="314"/>
        </pc:sldMkLst>
        <pc:spChg chg="mod">
          <ac:chgData name="Dan Suciu" userId="10bb65c167223f43" providerId="LiveId" clId="{E54D0DD6-EE12-4841-B274-AC266D687D9A}" dt="2019-05-13T06:22:04.921" v="0" actId="20577"/>
          <ac:spMkLst>
            <pc:docMk/>
            <pc:sldMk cId="0" sldId="314"/>
            <ac:spMk id="3074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11:21:27.452" v="349" actId="20577"/>
        <pc:sldMkLst>
          <pc:docMk/>
          <pc:sldMk cId="0" sldId="331"/>
        </pc:sldMkLst>
        <pc:spChg chg="mod">
          <ac:chgData name="Dan Suciu" userId="10bb65c167223f43" providerId="LiveId" clId="{E54D0DD6-EE12-4841-B274-AC266D687D9A}" dt="2019-05-13T11:21:27.452" v="349" actId="20577"/>
          <ac:spMkLst>
            <pc:docMk/>
            <pc:sldMk cId="0" sldId="331"/>
            <ac:spMk id="20484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11:24:01.263" v="365" actId="114"/>
        <pc:sldMkLst>
          <pc:docMk/>
          <pc:sldMk cId="0" sldId="333"/>
        </pc:sldMkLst>
        <pc:spChg chg="mod">
          <ac:chgData name="Dan Suciu" userId="10bb65c167223f43" providerId="LiveId" clId="{E54D0DD6-EE12-4841-B274-AC266D687D9A}" dt="2019-05-13T11:24:01.263" v="365" actId="114"/>
          <ac:spMkLst>
            <pc:docMk/>
            <pc:sldMk cId="0" sldId="333"/>
            <ac:spMk id="22532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11:24:48.178" v="375" actId="20577"/>
        <pc:sldMkLst>
          <pc:docMk/>
          <pc:sldMk cId="0" sldId="334"/>
        </pc:sldMkLst>
        <pc:spChg chg="mod">
          <ac:chgData name="Dan Suciu" userId="10bb65c167223f43" providerId="LiveId" clId="{E54D0DD6-EE12-4841-B274-AC266D687D9A}" dt="2019-05-13T11:24:48.178" v="375" actId="20577"/>
          <ac:spMkLst>
            <pc:docMk/>
            <pc:sldMk cId="0" sldId="334"/>
            <ac:spMk id="23556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11:30:29.154" v="379" actId="20577"/>
        <pc:sldMkLst>
          <pc:docMk/>
          <pc:sldMk cId="0" sldId="337"/>
        </pc:sldMkLst>
        <pc:spChg chg="mod">
          <ac:chgData name="Dan Suciu" userId="10bb65c167223f43" providerId="LiveId" clId="{E54D0DD6-EE12-4841-B274-AC266D687D9A}" dt="2019-05-13T11:30:29.154" v="379" actId="20577"/>
          <ac:spMkLst>
            <pc:docMk/>
            <pc:sldMk cId="0" sldId="337"/>
            <ac:spMk id="26628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25:56.043" v="6" actId="20577"/>
        <pc:sldMkLst>
          <pc:docMk/>
          <pc:sldMk cId="2483665532" sldId="341"/>
        </pc:sldMkLst>
        <pc:spChg chg="mod">
          <ac:chgData name="Dan Suciu" userId="10bb65c167223f43" providerId="LiveId" clId="{E54D0DD6-EE12-4841-B274-AC266D687D9A}" dt="2019-05-13T07:25:56.043" v="6" actId="20577"/>
          <ac:spMkLst>
            <pc:docMk/>
            <pc:sldMk cId="2483665532" sldId="341"/>
            <ac:spMk id="7171" creationId="{00000000-0000-0000-0000-000000000000}"/>
          </ac:spMkLst>
        </pc:spChg>
      </pc:sldChg>
      <pc:sldChg chg="delSp">
        <pc:chgData name="Dan Suciu" userId="10bb65c167223f43" providerId="LiveId" clId="{E54D0DD6-EE12-4841-B274-AC266D687D9A}" dt="2019-05-13T07:24:40.880" v="2" actId="478"/>
        <pc:sldMkLst>
          <pc:docMk/>
          <pc:sldMk cId="3715481155" sldId="361"/>
        </pc:sldMkLst>
        <pc:spChg chg="del">
          <ac:chgData name="Dan Suciu" userId="10bb65c167223f43" providerId="LiveId" clId="{E54D0DD6-EE12-4841-B274-AC266D687D9A}" dt="2019-05-13T07:24:40.880" v="2" actId="478"/>
          <ac:spMkLst>
            <pc:docMk/>
            <pc:sldMk cId="3715481155" sldId="361"/>
            <ac:spMk id="2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28:09.805" v="42" actId="20577"/>
        <pc:sldMkLst>
          <pc:docMk/>
          <pc:sldMk cId="1752368275" sldId="362"/>
        </pc:sldMkLst>
        <pc:spChg chg="mod">
          <ac:chgData name="Dan Suciu" userId="10bb65c167223f43" providerId="LiveId" clId="{E54D0DD6-EE12-4841-B274-AC266D687D9A}" dt="2019-05-13T07:28:09.805" v="42" actId="20577"/>
          <ac:spMkLst>
            <pc:docMk/>
            <pc:sldMk cId="1752368275" sldId="362"/>
            <ac:spMk id="8196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30:17.774" v="100" actId="20577"/>
        <pc:sldMkLst>
          <pc:docMk/>
          <pc:sldMk cId="3064413720" sldId="363"/>
        </pc:sldMkLst>
        <pc:spChg chg="mod">
          <ac:chgData name="Dan Suciu" userId="10bb65c167223f43" providerId="LiveId" clId="{E54D0DD6-EE12-4841-B274-AC266D687D9A}" dt="2019-05-13T07:28:47.823" v="45" actId="20577"/>
          <ac:spMkLst>
            <pc:docMk/>
            <pc:sldMk cId="3064413720" sldId="363"/>
            <ac:spMk id="9219" creationId="{00000000-0000-0000-0000-000000000000}"/>
          </ac:spMkLst>
        </pc:spChg>
        <pc:spChg chg="mod">
          <ac:chgData name="Dan Suciu" userId="10bb65c167223f43" providerId="LiveId" clId="{E54D0DD6-EE12-4841-B274-AC266D687D9A}" dt="2019-05-13T07:30:17.774" v="100" actId="20577"/>
          <ac:spMkLst>
            <pc:docMk/>
            <pc:sldMk cId="3064413720" sldId="363"/>
            <ac:spMk id="9220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32:18.840" v="130" actId="20577"/>
        <pc:sldMkLst>
          <pc:docMk/>
          <pc:sldMk cId="1771147131" sldId="364"/>
        </pc:sldMkLst>
        <pc:spChg chg="mod">
          <ac:chgData name="Dan Suciu" userId="10bb65c167223f43" providerId="LiveId" clId="{E54D0DD6-EE12-4841-B274-AC266D687D9A}" dt="2019-05-13T07:30:36.549" v="103" actId="20577"/>
          <ac:spMkLst>
            <pc:docMk/>
            <pc:sldMk cId="1771147131" sldId="364"/>
            <ac:spMk id="10243" creationId="{00000000-0000-0000-0000-000000000000}"/>
          </ac:spMkLst>
        </pc:spChg>
        <pc:spChg chg="mod">
          <ac:chgData name="Dan Suciu" userId="10bb65c167223f43" providerId="LiveId" clId="{E54D0DD6-EE12-4841-B274-AC266D687D9A}" dt="2019-05-13T07:32:18.840" v="130" actId="20577"/>
          <ac:spMkLst>
            <pc:docMk/>
            <pc:sldMk cId="1771147131" sldId="364"/>
            <ac:spMk id="10244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40:14.828" v="182" actId="20577"/>
        <pc:sldMkLst>
          <pc:docMk/>
          <pc:sldMk cId="1976662818" sldId="365"/>
        </pc:sldMkLst>
        <pc:spChg chg="mod">
          <ac:chgData name="Dan Suciu" userId="10bb65c167223f43" providerId="LiveId" clId="{E54D0DD6-EE12-4841-B274-AC266D687D9A}" dt="2019-05-13T07:39:17.456" v="162" actId="114"/>
          <ac:spMkLst>
            <pc:docMk/>
            <pc:sldMk cId="1976662818" sldId="365"/>
            <ac:spMk id="11267" creationId="{00000000-0000-0000-0000-000000000000}"/>
          </ac:spMkLst>
        </pc:spChg>
        <pc:spChg chg="mod">
          <ac:chgData name="Dan Suciu" userId="10bb65c167223f43" providerId="LiveId" clId="{E54D0DD6-EE12-4841-B274-AC266D687D9A}" dt="2019-05-13T07:40:14.828" v="182" actId="20577"/>
          <ac:spMkLst>
            <pc:docMk/>
            <pc:sldMk cId="1976662818" sldId="365"/>
            <ac:spMk id="11268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8:05:41.527" v="302" actId="114"/>
        <pc:sldMkLst>
          <pc:docMk/>
          <pc:sldMk cId="1556015133" sldId="366"/>
        </pc:sldMkLst>
        <pc:spChg chg="mod">
          <ac:chgData name="Dan Suciu" userId="10bb65c167223f43" providerId="LiveId" clId="{E54D0DD6-EE12-4841-B274-AC266D687D9A}" dt="2019-05-13T07:41:40.473" v="194" actId="20577"/>
          <ac:spMkLst>
            <pc:docMk/>
            <pc:sldMk cId="1556015133" sldId="366"/>
            <ac:spMk id="12292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41.527" v="302" actId="114"/>
          <ac:spMkLst>
            <pc:docMk/>
            <pc:sldMk cId="1556015133" sldId="366"/>
            <ac:spMk id="12327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35.605" v="301" actId="114"/>
          <ac:spMkLst>
            <pc:docMk/>
            <pc:sldMk cId="1556015133" sldId="366"/>
            <ac:spMk id="12328" creationId="{00000000-0000-0000-0000-000000000000}"/>
          </ac:spMkLst>
        </pc:spChg>
      </pc:sldChg>
      <pc:sldChg chg="modSp modAnim">
        <pc:chgData name="Dan Suciu" userId="10bb65c167223f43" providerId="LiveId" clId="{E54D0DD6-EE12-4841-B274-AC266D687D9A}" dt="2019-05-13T08:05:50.244" v="303" actId="114"/>
        <pc:sldMkLst>
          <pc:docMk/>
          <pc:sldMk cId="1431340614" sldId="367"/>
        </pc:sldMkLst>
        <pc:spChg chg="mod">
          <ac:chgData name="Dan Suciu" userId="10bb65c167223f43" providerId="LiveId" clId="{E54D0DD6-EE12-4841-B274-AC266D687D9A}" dt="2019-05-13T08:04:13.502" v="276" actId="20577"/>
          <ac:spMkLst>
            <pc:docMk/>
            <pc:sldMk cId="1431340614" sldId="367"/>
            <ac:spMk id="13317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50.244" v="303" actId="114"/>
          <ac:spMkLst>
            <pc:docMk/>
            <pc:sldMk cId="1431340614" sldId="367"/>
            <ac:spMk id="13331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18.009" v="299"/>
          <ac:spMkLst>
            <pc:docMk/>
            <pc:sldMk cId="1431340614" sldId="367"/>
            <ac:spMk id="13334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20.893" v="300"/>
          <ac:spMkLst>
            <pc:docMk/>
            <pc:sldMk cId="1431340614" sldId="367"/>
            <ac:spMk id="13337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8:08:09.102" v="346" actId="20577"/>
        <pc:sldMkLst>
          <pc:docMk/>
          <pc:sldMk cId="2869519082" sldId="368"/>
        </pc:sldMkLst>
        <pc:spChg chg="mod">
          <ac:chgData name="Dan Suciu" userId="10bb65c167223f43" providerId="LiveId" clId="{E54D0DD6-EE12-4841-B274-AC266D687D9A}" dt="2019-05-13T08:08:09.102" v="346" actId="20577"/>
          <ac:spMkLst>
            <pc:docMk/>
            <pc:sldMk cId="2869519082" sldId="368"/>
            <ac:spMk id="14340" creationId="{00000000-0000-0000-0000-000000000000}"/>
          </ac:spMkLst>
        </pc:spChg>
        <pc:spChg chg="mod">
          <ac:chgData name="Dan Suciu" userId="10bb65c167223f43" providerId="LiveId" clId="{E54D0DD6-EE12-4841-B274-AC266D687D9A}" dt="2019-05-13T08:06:08.543" v="305" actId="114"/>
          <ac:spMkLst>
            <pc:docMk/>
            <pc:sldMk cId="2869519082" sldId="368"/>
            <ac:spMk id="14356" creationId="{00000000-0000-0000-0000-000000000000}"/>
          </ac:spMkLst>
        </pc:spChg>
        <pc:spChg chg="mod">
          <ac:chgData name="Dan Suciu" userId="10bb65c167223f43" providerId="LiveId" clId="{E54D0DD6-EE12-4841-B274-AC266D687D9A}" dt="2019-05-13T08:06:47.401" v="315" actId="20577"/>
          <ac:spMkLst>
            <pc:docMk/>
            <pc:sldMk cId="2869519082" sldId="368"/>
            <ac:spMk id="14364" creationId="{00000000-0000-0000-0000-000000000000}"/>
          </ac:spMkLst>
        </pc:spChg>
        <pc:spChg chg="mod">
          <ac:chgData name="Dan Suciu" userId="10bb65c167223f43" providerId="LiveId" clId="{E54D0DD6-EE12-4841-B274-AC266D687D9A}" dt="2019-05-13T08:06:15.376" v="306" actId="114"/>
          <ac:spMkLst>
            <pc:docMk/>
            <pc:sldMk cId="2869519082" sldId="368"/>
            <ac:spMk id="14365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34:09.932" v="161" actId="1076"/>
        <pc:sldMkLst>
          <pc:docMk/>
          <pc:sldMk cId="2868578810" sldId="369"/>
        </pc:sldMkLst>
        <pc:spChg chg="mod">
          <ac:chgData name="Dan Suciu" userId="10bb65c167223f43" providerId="LiveId" clId="{E54D0DD6-EE12-4841-B274-AC266D687D9A}" dt="2019-05-13T07:32:46.957" v="131" actId="114"/>
          <ac:spMkLst>
            <pc:docMk/>
            <pc:sldMk cId="2868578810" sldId="369"/>
            <ac:spMk id="11267" creationId="{00000000-0000-0000-0000-000000000000}"/>
          </ac:spMkLst>
        </pc:spChg>
        <pc:spChg chg="mod">
          <ac:chgData name="Dan Suciu" userId="10bb65c167223f43" providerId="LiveId" clId="{E54D0DD6-EE12-4841-B274-AC266D687D9A}" dt="2019-05-13T07:34:09.932" v="161" actId="1076"/>
          <ac:spMkLst>
            <pc:docMk/>
            <pc:sldMk cId="2868578810" sldId="369"/>
            <ac:spMk id="11268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8:05:59.449" v="304" actId="114"/>
        <pc:sldMkLst>
          <pc:docMk/>
          <pc:sldMk cId="3473188278" sldId="370"/>
        </pc:sldMkLst>
        <pc:spChg chg="mod">
          <ac:chgData name="Dan Suciu" userId="10bb65c167223f43" providerId="LiveId" clId="{E54D0DD6-EE12-4841-B274-AC266D687D9A}" dt="2019-05-13T07:48:22.809" v="247" actId="20577"/>
          <ac:spMkLst>
            <pc:docMk/>
            <pc:sldMk cId="3473188278" sldId="370"/>
            <ac:spMk id="13317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59.449" v="304" actId="114"/>
          <ac:spMkLst>
            <pc:docMk/>
            <pc:sldMk cId="3473188278" sldId="370"/>
            <ac:spMk id="13331" creationId="{00000000-0000-0000-0000-000000000000}"/>
          </ac:spMkLst>
        </pc:spChg>
        <pc:spChg chg="mod">
          <ac:chgData name="Dan Suciu" userId="10bb65c167223f43" providerId="LiveId" clId="{E54D0DD6-EE12-4841-B274-AC266D687D9A}" dt="2019-05-13T07:42:13.310" v="212" actId="20577"/>
          <ac:spMkLst>
            <pc:docMk/>
            <pc:sldMk cId="3473188278" sldId="370"/>
            <ac:spMk id="13334" creationId="{00000000-0000-0000-0000-000000000000}"/>
          </ac:spMkLst>
        </pc:spChg>
        <pc:spChg chg="mod">
          <ac:chgData name="Dan Suciu" userId="10bb65c167223f43" providerId="LiveId" clId="{E54D0DD6-EE12-4841-B274-AC266D687D9A}" dt="2019-05-13T07:42:26.372" v="221" actId="20577"/>
          <ac:spMkLst>
            <pc:docMk/>
            <pc:sldMk cId="3473188278" sldId="370"/>
            <ac:spMk id="13337" creationId="{00000000-0000-0000-0000-000000000000}"/>
          </ac:spMkLst>
        </pc:spChg>
      </pc:sldChg>
      <pc:sldChg chg="ord">
        <pc:chgData name="Dan Suciu" userId="10bb65c167223f43" providerId="LiveId" clId="{E54D0DD6-EE12-4841-B274-AC266D687D9A}" dt="2019-05-13T07:13:29.017" v="1"/>
        <pc:sldMkLst>
          <pc:docMk/>
          <pc:sldMk cId="3737123576" sldId="381"/>
        </pc:sldMkLst>
      </pc:sldChg>
      <pc:sldChg chg="delSp add setBg">
        <pc:chgData name="Dan Suciu" userId="10bb65c167223f43" providerId="LiveId" clId="{E54D0DD6-EE12-4841-B274-AC266D687D9A}" dt="2019-05-13T11:25:38.314" v="378" actId="478"/>
        <pc:sldMkLst>
          <pc:docMk/>
          <pc:sldMk cId="2192612549" sldId="382"/>
        </pc:sldMkLst>
        <pc:spChg chg="del">
          <ac:chgData name="Dan Suciu" userId="10bb65c167223f43" providerId="LiveId" clId="{E54D0DD6-EE12-4841-B274-AC266D687D9A}" dt="2019-05-13T11:25:38.314" v="378" actId="478"/>
          <ac:spMkLst>
            <pc:docMk/>
            <pc:sldMk cId="2192612549" sldId="382"/>
            <ac:spMk id="2" creationId="{1A76614D-9668-4B56-8E2C-4363F13357DA}"/>
          </ac:spMkLst>
        </pc:spChg>
      </pc:sldChg>
      <pc:sldChg chg="add del setBg">
        <pc:chgData name="Dan Suciu" userId="10bb65c167223f43" providerId="LiveId" clId="{E54D0DD6-EE12-4841-B274-AC266D687D9A}" dt="2019-05-21T10:51:03.771" v="382" actId="2696"/>
        <pc:sldMkLst>
          <pc:docMk/>
          <pc:sldMk cId="983129400" sldId="383"/>
        </pc:sldMkLst>
      </pc:sldChg>
    </pc:docChg>
  </pc:docChgLst>
  <pc:docChgLst>
    <pc:chgData name="Dan Suciu" userId="10bb65c167223f43" providerId="LiveId" clId="{202AD8FF-FB9B-4D5E-A658-4ACB6E74B474}"/>
    <pc:docChg chg="modSld">
      <pc:chgData name="Dan Suciu" userId="10bb65c167223f43" providerId="LiveId" clId="{202AD8FF-FB9B-4D5E-A658-4ACB6E74B474}" dt="2020-05-31T10:28:55.190" v="5" actId="20577"/>
      <pc:docMkLst>
        <pc:docMk/>
      </pc:docMkLst>
      <pc:sldChg chg="modSp">
        <pc:chgData name="Dan Suciu" userId="10bb65c167223f43" providerId="LiveId" clId="{202AD8FF-FB9B-4D5E-A658-4ACB6E74B474}" dt="2020-05-31T10:28:55.190" v="5" actId="20577"/>
        <pc:sldMkLst>
          <pc:docMk/>
          <pc:sldMk cId="3473188278" sldId="370"/>
        </pc:sldMkLst>
        <pc:spChg chg="mod">
          <ac:chgData name="Dan Suciu" userId="10bb65c167223f43" providerId="LiveId" clId="{202AD8FF-FB9B-4D5E-A658-4ACB6E74B474}" dt="2020-05-31T10:28:55.190" v="5" actId="20577"/>
          <ac:spMkLst>
            <pc:docMk/>
            <pc:sldMk cId="3473188278" sldId="370"/>
            <ac:spMk id="13317" creationId="{00000000-0000-0000-0000-000000000000}"/>
          </ac:spMkLst>
        </pc:spChg>
      </pc:sldChg>
    </pc:docChg>
  </pc:docChgLst>
  <pc:docChgLst>
    <pc:chgData name="Dan Suciu" userId="10bb65c167223f43" providerId="LiveId" clId="{F80E5B54-5217-4DFE-B606-0F15539865A3}"/>
    <pc:docChg chg="addSld modSld modShowInfo">
      <pc:chgData name="Dan Suciu" userId="10bb65c167223f43" providerId="LiveId" clId="{F80E5B54-5217-4DFE-B606-0F15539865A3}" dt="2020-05-04T09:00:08.157" v="5" actId="962"/>
      <pc:docMkLst>
        <pc:docMk/>
      </pc:docMkLst>
      <pc:sldChg chg="addSp modSp new mod setBg">
        <pc:chgData name="Dan Suciu" userId="10bb65c167223f43" providerId="LiveId" clId="{F80E5B54-5217-4DFE-B606-0F15539865A3}" dt="2020-05-04T09:00:08.157" v="5" actId="962"/>
        <pc:sldMkLst>
          <pc:docMk/>
          <pc:sldMk cId="763065134" sldId="383"/>
        </pc:sldMkLst>
        <pc:picChg chg="add mod">
          <ac:chgData name="Dan Suciu" userId="10bb65c167223f43" providerId="LiveId" clId="{F80E5B54-5217-4DFE-B606-0F15539865A3}" dt="2020-05-04T09:00:08.157" v="5" actId="962"/>
          <ac:picMkLst>
            <pc:docMk/>
            <pc:sldMk cId="763065134" sldId="383"/>
            <ac:picMk id="4" creationId="{34A3CDF2-FE25-42B9-B411-68A44DF11185}"/>
          </ac:picMkLst>
        </pc:picChg>
      </pc:sldChg>
    </pc:docChg>
  </pc:docChgLst>
  <pc:docChgLst>
    <pc:chgData name="Dan Suciu" userId="10bb65c167223f43" providerId="LiveId" clId="{7C7C336D-1700-409E-847C-2BAD5D568F11}"/>
    <pc:docChg chg="undo custSel modSld">
      <pc:chgData name="Dan Suciu" userId="10bb65c167223f43" providerId="LiveId" clId="{7C7C336D-1700-409E-847C-2BAD5D568F11}" dt="2023-05-12T05:26:45.968" v="96" actId="20577"/>
      <pc:docMkLst>
        <pc:docMk/>
      </pc:docMkLst>
      <pc:sldChg chg="modSp mod">
        <pc:chgData name="Dan Suciu" userId="10bb65c167223f43" providerId="LiveId" clId="{7C7C336D-1700-409E-847C-2BAD5D568F11}" dt="2023-05-11T10:02:22.744" v="89" actId="20577"/>
        <pc:sldMkLst>
          <pc:docMk/>
          <pc:sldMk cId="0" sldId="315"/>
        </pc:sldMkLst>
        <pc:spChg chg="mod">
          <ac:chgData name="Dan Suciu" userId="10bb65c167223f43" providerId="LiveId" clId="{7C7C336D-1700-409E-847C-2BAD5D568F11}" dt="2023-05-11T10:02:22.744" v="89" actId="20577"/>
          <ac:spMkLst>
            <pc:docMk/>
            <pc:sldMk cId="0" sldId="315"/>
            <ac:spMk id="27653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23.753" v="33" actId="14100"/>
        <pc:sldMkLst>
          <pc:docMk/>
          <pc:sldMk cId="0" sldId="326"/>
        </pc:sldMkLst>
        <pc:spChg chg="mod">
          <ac:chgData name="Dan Suciu" userId="10bb65c167223f43" providerId="LiveId" clId="{7C7C336D-1700-409E-847C-2BAD5D568F11}" dt="2023-05-06T12:58:23.753" v="33" actId="14100"/>
          <ac:spMkLst>
            <pc:docMk/>
            <pc:sldMk cId="0" sldId="326"/>
            <ac:spMk id="1536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34.689" v="36" actId="14100"/>
        <pc:sldMkLst>
          <pc:docMk/>
          <pc:sldMk cId="0" sldId="327"/>
        </pc:sldMkLst>
        <pc:spChg chg="mod">
          <ac:chgData name="Dan Suciu" userId="10bb65c167223f43" providerId="LiveId" clId="{7C7C336D-1700-409E-847C-2BAD5D568F11}" dt="2023-05-06T12:58:34.689" v="36" actId="14100"/>
          <ac:spMkLst>
            <pc:docMk/>
            <pc:sldMk cId="0" sldId="327"/>
            <ac:spMk id="1638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39.504" v="37" actId="14100"/>
        <pc:sldMkLst>
          <pc:docMk/>
          <pc:sldMk cId="0" sldId="330"/>
        </pc:sldMkLst>
        <pc:spChg chg="mod">
          <ac:chgData name="Dan Suciu" userId="10bb65c167223f43" providerId="LiveId" clId="{7C7C336D-1700-409E-847C-2BAD5D568F11}" dt="2023-05-06T12:58:39.504" v="37" actId="14100"/>
          <ac:spMkLst>
            <pc:docMk/>
            <pc:sldMk cId="0" sldId="330"/>
            <ac:spMk id="1946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44.568" v="39" actId="14100"/>
        <pc:sldMkLst>
          <pc:docMk/>
          <pc:sldMk cId="0" sldId="331"/>
        </pc:sldMkLst>
        <pc:spChg chg="mod">
          <ac:chgData name="Dan Suciu" userId="10bb65c167223f43" providerId="LiveId" clId="{7C7C336D-1700-409E-847C-2BAD5D568F11}" dt="2023-05-06T12:58:44.568" v="39" actId="14100"/>
          <ac:spMkLst>
            <pc:docMk/>
            <pc:sldMk cId="0" sldId="331"/>
            <ac:spMk id="2048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49.385" v="41" actId="1076"/>
        <pc:sldMkLst>
          <pc:docMk/>
          <pc:sldMk cId="0" sldId="332"/>
        </pc:sldMkLst>
        <pc:spChg chg="mod">
          <ac:chgData name="Dan Suciu" userId="10bb65c167223f43" providerId="LiveId" clId="{7C7C336D-1700-409E-847C-2BAD5D568F11}" dt="2023-05-06T12:58:49.385" v="41" actId="1076"/>
          <ac:spMkLst>
            <pc:docMk/>
            <pc:sldMk cId="0" sldId="332"/>
            <ac:spMk id="2150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56.574" v="43" actId="14100"/>
        <pc:sldMkLst>
          <pc:docMk/>
          <pc:sldMk cId="0" sldId="333"/>
        </pc:sldMkLst>
        <pc:spChg chg="mod">
          <ac:chgData name="Dan Suciu" userId="10bb65c167223f43" providerId="LiveId" clId="{7C7C336D-1700-409E-847C-2BAD5D568F11}" dt="2023-05-06T12:58:56.574" v="43" actId="14100"/>
          <ac:spMkLst>
            <pc:docMk/>
            <pc:sldMk cId="0" sldId="333"/>
            <ac:spMk id="22532" creationId="{00000000-0000-0000-0000-000000000000}"/>
          </ac:spMkLst>
        </pc:spChg>
      </pc:sldChg>
      <pc:sldChg chg="modSp mod">
        <pc:chgData name="Dan Suciu" userId="10bb65c167223f43" providerId="LiveId" clId="{7C7C336D-1700-409E-847C-2BAD5D568F11}" dt="2023-05-06T12:59:02.402" v="45" actId="1076"/>
        <pc:sldMkLst>
          <pc:docMk/>
          <pc:sldMk cId="0" sldId="334"/>
        </pc:sldMkLst>
        <pc:spChg chg="mod">
          <ac:chgData name="Dan Suciu" userId="10bb65c167223f43" providerId="LiveId" clId="{7C7C336D-1700-409E-847C-2BAD5D568F11}" dt="2023-05-06T12:59:00.079" v="44" actId="14100"/>
          <ac:spMkLst>
            <pc:docMk/>
            <pc:sldMk cId="0" sldId="334"/>
            <ac:spMk id="23556" creationId="{00000000-0000-0000-0000-000000000000}"/>
          </ac:spMkLst>
        </pc:spChg>
        <pc:spChg chg="mod">
          <ac:chgData name="Dan Suciu" userId="10bb65c167223f43" providerId="LiveId" clId="{7C7C336D-1700-409E-847C-2BAD5D568F11}" dt="2023-05-06T12:59:02.402" v="45" actId="1076"/>
          <ac:spMkLst>
            <pc:docMk/>
            <pc:sldMk cId="0" sldId="334"/>
            <ac:spMk id="23557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9:07.748" v="47" actId="14100"/>
        <pc:sldMkLst>
          <pc:docMk/>
          <pc:sldMk cId="0" sldId="335"/>
        </pc:sldMkLst>
        <pc:spChg chg="mod">
          <ac:chgData name="Dan Suciu" userId="10bb65c167223f43" providerId="LiveId" clId="{7C7C336D-1700-409E-847C-2BAD5D568F11}" dt="2023-05-06T12:59:07.748" v="47" actId="14100"/>
          <ac:spMkLst>
            <pc:docMk/>
            <pc:sldMk cId="0" sldId="335"/>
            <ac:spMk id="2458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9:20.384" v="49" actId="1076"/>
        <pc:sldMkLst>
          <pc:docMk/>
          <pc:sldMk cId="0" sldId="336"/>
        </pc:sldMkLst>
        <pc:spChg chg="mod">
          <ac:chgData name="Dan Suciu" userId="10bb65c167223f43" providerId="LiveId" clId="{7C7C336D-1700-409E-847C-2BAD5D568F11}" dt="2023-05-06T12:59:20.384" v="49" actId="1076"/>
          <ac:spMkLst>
            <pc:docMk/>
            <pc:sldMk cId="0" sldId="336"/>
            <ac:spMk id="2560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9:28.458" v="51" actId="14100"/>
        <pc:sldMkLst>
          <pc:docMk/>
          <pc:sldMk cId="0" sldId="337"/>
        </pc:sldMkLst>
        <pc:spChg chg="mod">
          <ac:chgData name="Dan Suciu" userId="10bb65c167223f43" providerId="LiveId" clId="{7C7C336D-1700-409E-847C-2BAD5D568F11}" dt="2023-05-06T12:59:28.458" v="51" actId="14100"/>
          <ac:spMkLst>
            <pc:docMk/>
            <pc:sldMk cId="0" sldId="337"/>
            <ac:spMk id="2662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3:00:27.032" v="69" actId="1076"/>
        <pc:sldMkLst>
          <pc:docMk/>
          <pc:sldMk cId="0" sldId="339"/>
        </pc:sldMkLst>
        <pc:spChg chg="mod">
          <ac:chgData name="Dan Suciu" userId="10bb65c167223f43" providerId="LiveId" clId="{7C7C336D-1700-409E-847C-2BAD5D568F11}" dt="2023-05-06T13:00:27.032" v="69" actId="1076"/>
          <ac:spMkLst>
            <pc:docMk/>
            <pc:sldMk cId="0" sldId="339"/>
            <ac:spMk id="28676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37.561" v="22" actId="14100"/>
        <pc:sldMkLst>
          <pc:docMk/>
          <pc:sldMk cId="2483665532" sldId="341"/>
        </pc:sldMkLst>
        <pc:spChg chg="mod">
          <ac:chgData name="Dan Suciu" userId="10bb65c167223f43" providerId="LiveId" clId="{7C7C336D-1700-409E-847C-2BAD5D568F11}" dt="2023-05-06T12:57:37.561" v="22" actId="14100"/>
          <ac:spMkLst>
            <pc:docMk/>
            <pc:sldMk cId="2483665532" sldId="341"/>
            <ac:spMk id="7172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27.562" v="20" actId="14100"/>
        <pc:sldMkLst>
          <pc:docMk/>
          <pc:sldMk cId="3715481155" sldId="361"/>
        </pc:sldMkLst>
        <pc:spChg chg="mod">
          <ac:chgData name="Dan Suciu" userId="10bb65c167223f43" providerId="LiveId" clId="{7C7C336D-1700-409E-847C-2BAD5D568F11}" dt="2023-05-06T12:57:27.562" v="20" actId="14100"/>
          <ac:spMkLst>
            <pc:docMk/>
            <pc:sldMk cId="3715481155" sldId="361"/>
            <ac:spMk id="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41.831" v="23" actId="14100"/>
        <pc:sldMkLst>
          <pc:docMk/>
          <pc:sldMk cId="1752368275" sldId="362"/>
        </pc:sldMkLst>
        <pc:spChg chg="mod">
          <ac:chgData name="Dan Suciu" userId="10bb65c167223f43" providerId="LiveId" clId="{7C7C336D-1700-409E-847C-2BAD5D568F11}" dt="2023-05-06T12:57:41.831" v="23" actId="14100"/>
          <ac:spMkLst>
            <pc:docMk/>
            <pc:sldMk cId="1752368275" sldId="362"/>
            <ac:spMk id="8196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45.185" v="24" actId="14100"/>
        <pc:sldMkLst>
          <pc:docMk/>
          <pc:sldMk cId="3064413720" sldId="363"/>
        </pc:sldMkLst>
        <pc:spChg chg="mod">
          <ac:chgData name="Dan Suciu" userId="10bb65c167223f43" providerId="LiveId" clId="{7C7C336D-1700-409E-847C-2BAD5D568F11}" dt="2023-05-06T12:57:45.185" v="24" actId="14100"/>
          <ac:spMkLst>
            <pc:docMk/>
            <pc:sldMk cId="3064413720" sldId="363"/>
            <ac:spMk id="922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49.408" v="25" actId="14100"/>
        <pc:sldMkLst>
          <pc:docMk/>
          <pc:sldMk cId="1771147131" sldId="364"/>
        </pc:sldMkLst>
        <pc:spChg chg="mod">
          <ac:chgData name="Dan Suciu" userId="10bb65c167223f43" providerId="LiveId" clId="{7C7C336D-1700-409E-847C-2BAD5D568F11}" dt="2023-05-06T12:57:49.408" v="25" actId="14100"/>
          <ac:spMkLst>
            <pc:docMk/>
            <pc:sldMk cId="1771147131" sldId="364"/>
            <ac:spMk id="1024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02.520" v="27" actId="14100"/>
        <pc:sldMkLst>
          <pc:docMk/>
          <pc:sldMk cId="1976662818" sldId="365"/>
        </pc:sldMkLst>
        <pc:spChg chg="mod">
          <ac:chgData name="Dan Suciu" userId="10bb65c167223f43" providerId="LiveId" clId="{7C7C336D-1700-409E-847C-2BAD5D568F11}" dt="2023-05-06T12:58:02.520" v="27" actId="14100"/>
          <ac:spMkLst>
            <pc:docMk/>
            <pc:sldMk cId="1976662818" sldId="365"/>
            <ac:spMk id="1126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08.160" v="29" actId="1076"/>
        <pc:sldMkLst>
          <pc:docMk/>
          <pc:sldMk cId="1556015133" sldId="366"/>
        </pc:sldMkLst>
        <pc:spChg chg="mod">
          <ac:chgData name="Dan Suciu" userId="10bb65c167223f43" providerId="LiveId" clId="{7C7C336D-1700-409E-847C-2BAD5D568F11}" dt="2023-05-06T12:58:06.840" v="28" actId="1076"/>
          <ac:spMkLst>
            <pc:docMk/>
            <pc:sldMk cId="1556015133" sldId="366"/>
            <ac:spMk id="12292" creationId="{00000000-0000-0000-0000-000000000000}"/>
          </ac:spMkLst>
        </pc:spChg>
        <pc:spChg chg="mod">
          <ac:chgData name="Dan Suciu" userId="10bb65c167223f43" providerId="LiveId" clId="{7C7C336D-1700-409E-847C-2BAD5D568F11}" dt="2023-05-06T12:58:08.160" v="29" actId="1076"/>
          <ac:spMkLst>
            <pc:docMk/>
            <pc:sldMk cId="1556015133" sldId="366"/>
            <ac:spMk id="1230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15.792" v="31" actId="14100"/>
        <pc:sldMkLst>
          <pc:docMk/>
          <pc:sldMk cId="1431340614" sldId="367"/>
        </pc:sldMkLst>
        <pc:spChg chg="mod">
          <ac:chgData name="Dan Suciu" userId="10bb65c167223f43" providerId="LiveId" clId="{7C7C336D-1700-409E-847C-2BAD5D568F11}" dt="2023-05-06T12:58:15.792" v="31" actId="14100"/>
          <ac:spMkLst>
            <pc:docMk/>
            <pc:sldMk cId="1431340614" sldId="367"/>
            <ac:spMk id="13317" creationId="{00000000-0000-0000-0000-000000000000}"/>
          </ac:spMkLst>
        </pc:spChg>
      </pc:sldChg>
      <pc:sldChg chg="modSp mod">
        <pc:chgData name="Dan Suciu" userId="10bb65c167223f43" providerId="LiveId" clId="{7C7C336D-1700-409E-847C-2BAD5D568F11}" dt="2023-05-12T05:26:45.968" v="96" actId="20577"/>
        <pc:sldMkLst>
          <pc:docMk/>
          <pc:sldMk cId="2869519082" sldId="368"/>
        </pc:sldMkLst>
        <pc:spChg chg="mod">
          <ac:chgData name="Dan Suciu" userId="10bb65c167223f43" providerId="LiveId" clId="{7C7C336D-1700-409E-847C-2BAD5D568F11}" dt="2023-05-12T05:26:45.968" v="96" actId="20577"/>
          <ac:spMkLst>
            <pc:docMk/>
            <pc:sldMk cId="2869519082" sldId="368"/>
            <ac:spMk id="1434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56.560" v="26" actId="14100"/>
        <pc:sldMkLst>
          <pc:docMk/>
          <pc:sldMk cId="2868578810" sldId="369"/>
        </pc:sldMkLst>
        <pc:spChg chg="mod">
          <ac:chgData name="Dan Suciu" userId="10bb65c167223f43" providerId="LiveId" clId="{7C7C336D-1700-409E-847C-2BAD5D568F11}" dt="2023-05-06T12:57:56.560" v="26" actId="14100"/>
          <ac:spMkLst>
            <pc:docMk/>
            <pc:sldMk cId="2868578810" sldId="369"/>
            <ac:spMk id="1126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11.872" v="30" actId="14100"/>
        <pc:sldMkLst>
          <pc:docMk/>
          <pc:sldMk cId="3473188278" sldId="370"/>
        </pc:sldMkLst>
        <pc:spChg chg="mod">
          <ac:chgData name="Dan Suciu" userId="10bb65c167223f43" providerId="LiveId" clId="{7C7C336D-1700-409E-847C-2BAD5D568F11}" dt="2023-05-06T12:58:11.872" v="30" actId="14100"/>
          <ac:spMkLst>
            <pc:docMk/>
            <pc:sldMk cId="3473188278" sldId="370"/>
            <ac:spMk id="13317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11.383" v="8" actId="14100"/>
        <pc:sldMkLst>
          <pc:docMk/>
          <pc:sldMk cId="2224737958" sldId="373"/>
        </pc:sldMkLst>
        <pc:spChg chg="mod">
          <ac:chgData name="Dan Suciu" userId="10bb65c167223f43" providerId="LiveId" clId="{7C7C336D-1700-409E-847C-2BAD5D568F11}" dt="2023-05-06T12:56:11.383" v="8" actId="14100"/>
          <ac:spMkLst>
            <pc:docMk/>
            <pc:sldMk cId="2224737958" sldId="373"/>
            <ac:spMk id="2048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15.991" v="9" actId="14100"/>
        <pc:sldMkLst>
          <pc:docMk/>
          <pc:sldMk cId="795749361" sldId="374"/>
        </pc:sldMkLst>
        <pc:spChg chg="mod">
          <ac:chgData name="Dan Suciu" userId="10bb65c167223f43" providerId="LiveId" clId="{7C7C336D-1700-409E-847C-2BAD5D568F11}" dt="2023-05-06T12:56:15.991" v="9" actId="14100"/>
          <ac:spMkLst>
            <pc:docMk/>
            <pc:sldMk cId="795749361" sldId="374"/>
            <ac:spMk id="2048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23.016" v="10" actId="14100"/>
        <pc:sldMkLst>
          <pc:docMk/>
          <pc:sldMk cId="938420311" sldId="375"/>
        </pc:sldMkLst>
        <pc:spChg chg="mod">
          <ac:chgData name="Dan Suciu" userId="10bb65c167223f43" providerId="LiveId" clId="{7C7C336D-1700-409E-847C-2BAD5D568F11}" dt="2023-05-06T12:56:23.016" v="10" actId="14100"/>
          <ac:spMkLst>
            <pc:docMk/>
            <pc:sldMk cId="938420311" sldId="375"/>
            <ac:spMk id="21517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28.295" v="12" actId="14100"/>
        <pc:sldMkLst>
          <pc:docMk/>
          <pc:sldMk cId="3266849610" sldId="376"/>
        </pc:sldMkLst>
        <pc:spChg chg="mod">
          <ac:chgData name="Dan Suciu" userId="10bb65c167223f43" providerId="LiveId" clId="{7C7C336D-1700-409E-847C-2BAD5D568F11}" dt="2023-05-06T12:56:28.295" v="12" actId="14100"/>
          <ac:spMkLst>
            <pc:docMk/>
            <pc:sldMk cId="3266849610" sldId="376"/>
            <ac:spMk id="2150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38.288" v="13" actId="14100"/>
        <pc:sldMkLst>
          <pc:docMk/>
          <pc:sldMk cId="879765276" sldId="377"/>
        </pc:sldMkLst>
        <pc:spChg chg="mod">
          <ac:chgData name="Dan Suciu" userId="10bb65c167223f43" providerId="LiveId" clId="{7C7C336D-1700-409E-847C-2BAD5D568F11}" dt="2023-05-06T12:56:38.288" v="13" actId="14100"/>
          <ac:spMkLst>
            <pc:docMk/>
            <pc:sldMk cId="879765276" sldId="377"/>
            <ac:spMk id="22532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46.580" v="15" actId="14100"/>
        <pc:sldMkLst>
          <pc:docMk/>
          <pc:sldMk cId="3106651395" sldId="378"/>
        </pc:sldMkLst>
        <pc:spChg chg="mod">
          <ac:chgData name="Dan Suciu" userId="10bb65c167223f43" providerId="LiveId" clId="{7C7C336D-1700-409E-847C-2BAD5D568F11}" dt="2023-05-06T12:56:46.580" v="15" actId="14100"/>
          <ac:spMkLst>
            <pc:docMk/>
            <pc:sldMk cId="3106651395" sldId="378"/>
            <ac:spMk id="23556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11T06:05:25.042" v="70" actId="14100"/>
        <pc:sldMkLst>
          <pc:docMk/>
          <pc:sldMk cId="848102173" sldId="379"/>
        </pc:sldMkLst>
        <pc:spChg chg="mod">
          <ac:chgData name="Dan Suciu" userId="10bb65c167223f43" providerId="LiveId" clId="{7C7C336D-1700-409E-847C-2BAD5D568F11}" dt="2023-05-11T06:05:25.042" v="70" actId="14100"/>
          <ac:spMkLst>
            <pc:docMk/>
            <pc:sldMk cId="848102173" sldId="379"/>
            <ac:spMk id="2458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54.818" v="17" actId="14100"/>
        <pc:sldMkLst>
          <pc:docMk/>
          <pc:sldMk cId="3492734970" sldId="380"/>
        </pc:sldMkLst>
        <pc:spChg chg="mod">
          <ac:chgData name="Dan Suciu" userId="10bb65c167223f43" providerId="LiveId" clId="{7C7C336D-1700-409E-847C-2BAD5D568F11}" dt="2023-05-06T12:56:54.818" v="17" actId="14100"/>
          <ac:spMkLst>
            <pc:docMk/>
            <pc:sldMk cId="3492734970" sldId="380"/>
            <ac:spMk id="2458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5:13.682" v="1" actId="14100"/>
        <pc:sldMkLst>
          <pc:docMk/>
          <pc:sldMk cId="3737123576" sldId="381"/>
        </pc:sldMkLst>
        <pc:spChg chg="mod">
          <ac:chgData name="Dan Suciu" userId="10bb65c167223f43" providerId="LiveId" clId="{7C7C336D-1700-409E-847C-2BAD5D568F11}" dt="2023-05-06T12:55:13.682" v="1" actId="14100"/>
          <ac:spMkLst>
            <pc:docMk/>
            <pc:sldMk cId="3737123576" sldId="381"/>
            <ac:spMk id="25604" creationId="{00000000-0000-0000-0000-000000000000}"/>
          </ac:spMkLst>
        </pc:spChg>
      </pc:sldChg>
      <pc:sldChg chg="modSp mod">
        <pc:chgData name="Dan Suciu" userId="10bb65c167223f43" providerId="LiveId" clId="{7C7C336D-1700-409E-847C-2BAD5D568F11}" dt="2023-05-06T12:57:10.177" v="19" actId="27636"/>
        <pc:sldMkLst>
          <pc:docMk/>
          <pc:sldMk cId="3724656323" sldId="383"/>
        </pc:sldMkLst>
        <pc:spChg chg="mod">
          <ac:chgData name="Dan Suciu" userId="10bb65c167223f43" providerId="LiveId" clId="{7C7C336D-1700-409E-847C-2BAD5D568F11}" dt="2023-05-06T12:57:10.177" v="19" actId="27636"/>
          <ac:spMkLst>
            <pc:docMk/>
            <pc:sldMk cId="3724656323" sldId="383"/>
            <ac:spMk id="12" creationId="{84FEBB7C-E1C8-4DAD-8087-87548D9D335E}"/>
          </ac:spMkLst>
        </pc:spChg>
      </pc:sldChg>
      <pc:sldChg chg="modSp">
        <pc:chgData name="Dan Suciu" userId="10bb65c167223f43" providerId="LiveId" clId="{7C7C336D-1700-409E-847C-2BAD5D568F11}" dt="2023-05-06T12:55:20.906" v="3" actId="14100"/>
        <pc:sldMkLst>
          <pc:docMk/>
          <pc:sldMk cId="1573389963" sldId="384"/>
        </pc:sldMkLst>
        <pc:spChg chg="mod">
          <ac:chgData name="Dan Suciu" userId="10bb65c167223f43" providerId="LiveId" clId="{7C7C336D-1700-409E-847C-2BAD5D568F11}" dt="2023-05-06T12:55:20.906" v="3" actId="14100"/>
          <ac:spMkLst>
            <pc:docMk/>
            <pc:sldMk cId="1573389963" sldId="384"/>
            <ac:spMk id="17412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5:25.890" v="5" actId="1076"/>
        <pc:sldMkLst>
          <pc:docMk/>
          <pc:sldMk cId="3807252592" sldId="385"/>
        </pc:sldMkLst>
        <pc:spChg chg="mod">
          <ac:chgData name="Dan Suciu" userId="10bb65c167223f43" providerId="LiveId" clId="{7C7C336D-1700-409E-847C-2BAD5D568F11}" dt="2023-05-06T12:55:25.890" v="5" actId="1076"/>
          <ac:spMkLst>
            <pc:docMk/>
            <pc:sldMk cId="3807252592" sldId="385"/>
            <ac:spMk id="18436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5:29.976" v="7" actId="1076"/>
        <pc:sldMkLst>
          <pc:docMk/>
          <pc:sldMk cId="1730339209" sldId="386"/>
        </pc:sldMkLst>
        <pc:spChg chg="mod">
          <ac:chgData name="Dan Suciu" userId="10bb65c167223f43" providerId="LiveId" clId="{7C7C336D-1700-409E-847C-2BAD5D568F11}" dt="2023-05-06T12:55:29.976" v="7" actId="1076"/>
          <ac:spMkLst>
            <pc:docMk/>
            <pc:sldMk cId="1730339209" sldId="386"/>
            <ac:spMk id="19460" creationId="{00000000-0000-0000-0000-000000000000}"/>
          </ac:spMkLst>
        </pc:spChg>
      </pc:sldChg>
    </pc:docChg>
  </pc:docChgLst>
  <pc:docChgLst>
    <pc:chgData name="Dan Suciu" userId="10bb65c167223f43" providerId="LiveId" clId="{4AC44DAC-7483-4861-A69D-7290F8C36890}"/>
    <pc:docChg chg="undo custSel addSld delSld modSld sldOrd modMainMaster modNotesMaster">
      <pc:chgData name="Dan Suciu" userId="10bb65c167223f43" providerId="LiveId" clId="{4AC44DAC-7483-4861-A69D-7290F8C36890}" dt="2021-04-26T12:44:02.784" v="335"/>
      <pc:docMkLst>
        <pc:docMk/>
      </pc:docMkLst>
      <pc:sldChg chg="modSp mod">
        <pc:chgData name="Dan Suciu" userId="10bb65c167223f43" providerId="LiveId" clId="{4AC44DAC-7483-4861-A69D-7290F8C36890}" dt="2021-04-26T05:28:30.960" v="36" actId="14100"/>
        <pc:sldMkLst>
          <pc:docMk/>
          <pc:sldMk cId="3782693087" sldId="266"/>
        </pc:sldMkLst>
        <pc:spChg chg="mod">
          <ac:chgData name="Dan Suciu" userId="10bb65c167223f43" providerId="LiveId" clId="{4AC44DAC-7483-4861-A69D-7290F8C36890}" dt="2021-04-26T05:27:58.531" v="6" actId="27636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4AC44DAC-7483-4861-A69D-7290F8C36890}" dt="2021-04-26T05:28:30.960" v="36" actId="14100"/>
          <ac:spMkLst>
            <pc:docMk/>
            <pc:sldMk cId="3782693087" sldId="266"/>
            <ac:spMk id="13" creationId="{9161D560-1E63-4EB8-8911-97118B5AFB6C}"/>
          </ac:spMkLst>
        </pc:spChg>
      </pc:sldChg>
      <pc:sldChg chg="modSp del">
        <pc:chgData name="Dan Suciu" userId="10bb65c167223f43" providerId="LiveId" clId="{4AC44DAC-7483-4861-A69D-7290F8C36890}" dt="2021-04-26T05:38:38.049" v="80" actId="47"/>
        <pc:sldMkLst>
          <pc:docMk/>
          <pc:sldMk cId="0" sldId="314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0" sldId="314"/>
            <ac:spMk id="3074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0" sldId="314"/>
            <ac:spMk id="3075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8:59.819" v="275" actId="1076"/>
        <pc:sldMkLst>
          <pc:docMk/>
          <pc:sldMk cId="0" sldId="315"/>
        </pc:sldMkLst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9.819" v="275" actId="1076"/>
          <ac:spMkLst>
            <pc:docMk/>
            <pc:sldMk cId="0" sldId="315"/>
            <ac:spMk id="2765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7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71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6:52.196" v="208" actId="1076"/>
        <pc:sldMkLst>
          <pc:docMk/>
          <pc:sldMk cId="0" sldId="326"/>
        </pc:sldMkLst>
        <pc:spChg chg="mod">
          <ac:chgData name="Dan Suciu" userId="10bb65c167223f43" providerId="LiveId" clId="{4AC44DAC-7483-4861-A69D-7290F8C36890}" dt="2021-04-26T12:26:25.900" v="190" actId="14100"/>
          <ac:spMkLst>
            <pc:docMk/>
            <pc:sldMk cId="0" sldId="326"/>
            <ac:spMk id="1536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52.196" v="208" actId="1076"/>
          <ac:spMkLst>
            <pc:docMk/>
            <pc:sldMk cId="0" sldId="326"/>
            <ac:spMk id="1536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32.429" v="206" actId="1037"/>
          <ac:spMkLst>
            <pc:docMk/>
            <pc:sldMk cId="0" sldId="326"/>
            <ac:spMk id="1536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32.429" v="206" actId="1037"/>
          <ac:spMkLst>
            <pc:docMk/>
            <pc:sldMk cId="0" sldId="326"/>
            <ac:spMk id="1536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32.429" v="206" actId="1037"/>
          <ac:spMkLst>
            <pc:docMk/>
            <pc:sldMk cId="0" sldId="326"/>
            <ac:spMk id="1536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32.429" v="206" actId="1037"/>
          <ac:spMkLst>
            <pc:docMk/>
            <pc:sldMk cId="0" sldId="326"/>
            <ac:spMk id="1536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32.429" v="206" actId="1037"/>
          <ac:spMkLst>
            <pc:docMk/>
            <pc:sldMk cId="0" sldId="326"/>
            <ac:spMk id="15369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7:02.815" v="212" actId="1076"/>
        <pc:sldMkLst>
          <pc:docMk/>
          <pc:sldMk cId="0" sldId="327"/>
        </pc:sldMkLst>
        <pc:spChg chg="mod">
          <ac:chgData name="Dan Suciu" userId="10bb65c167223f43" providerId="LiveId" clId="{4AC44DAC-7483-4861-A69D-7290F8C36890}" dt="2021-04-26T12:26:56.891" v="210" actId="1076"/>
          <ac:spMkLst>
            <pc:docMk/>
            <pc:sldMk cId="0" sldId="327"/>
            <ac:spMk id="1638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02.815" v="212" actId="1076"/>
          <ac:spMkLst>
            <pc:docMk/>
            <pc:sldMk cId="0" sldId="327"/>
            <ac:spMk id="16388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7:19.367" v="234" actId="1076"/>
        <pc:sldMkLst>
          <pc:docMk/>
          <pc:sldMk cId="0" sldId="330"/>
        </pc:sldMkLst>
        <pc:spChg chg="mod">
          <ac:chgData name="Dan Suciu" userId="10bb65c167223f43" providerId="LiveId" clId="{4AC44DAC-7483-4861-A69D-7290F8C36890}" dt="2021-04-26T12:27:08.477" v="214" actId="1076"/>
          <ac:spMkLst>
            <pc:docMk/>
            <pc:sldMk cId="0" sldId="330"/>
            <ac:spMk id="1945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19.367" v="234" actId="1076"/>
          <ac:spMkLst>
            <pc:docMk/>
            <pc:sldMk cId="0" sldId="330"/>
            <ac:spMk id="19460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7:31.421" v="237" actId="14100"/>
        <pc:sldMkLst>
          <pc:docMk/>
          <pc:sldMk cId="0" sldId="331"/>
        </pc:sldMkLst>
        <pc:spChg chg="mod">
          <ac:chgData name="Dan Suciu" userId="10bb65c167223f43" providerId="LiveId" clId="{4AC44DAC-7483-4861-A69D-7290F8C36890}" dt="2021-04-26T12:27:31.421" v="237" actId="14100"/>
          <ac:spMkLst>
            <pc:docMk/>
            <pc:sldMk cId="0" sldId="331"/>
            <ac:spMk id="2048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28.886" v="236" actId="1076"/>
          <ac:spMkLst>
            <pc:docMk/>
            <pc:sldMk cId="0" sldId="331"/>
            <ac:spMk id="20484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7:37.725" v="239" actId="1076"/>
        <pc:sldMkLst>
          <pc:docMk/>
          <pc:sldMk cId="0" sldId="332"/>
        </pc:sldMkLst>
        <pc:spChg chg="mod">
          <ac:chgData name="Dan Suciu" userId="10bb65c167223f43" providerId="LiveId" clId="{4AC44DAC-7483-4861-A69D-7290F8C36890}" dt="2021-04-26T12:27:34.795" v="238" actId="14100"/>
          <ac:spMkLst>
            <pc:docMk/>
            <pc:sldMk cId="0" sldId="332"/>
            <ac:spMk id="2150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37.725" v="239" actId="1076"/>
          <ac:spMkLst>
            <pc:docMk/>
            <pc:sldMk cId="0" sldId="332"/>
            <ac:spMk id="21508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7:51.483" v="243" actId="1076"/>
        <pc:sldMkLst>
          <pc:docMk/>
          <pc:sldMk cId="0" sldId="333"/>
        </pc:sldMkLst>
        <pc:spChg chg="mod">
          <ac:chgData name="Dan Suciu" userId="10bb65c167223f43" providerId="LiveId" clId="{4AC44DAC-7483-4861-A69D-7290F8C36890}" dt="2021-04-26T12:27:43.485" v="240" actId="14100"/>
          <ac:spMkLst>
            <pc:docMk/>
            <pc:sldMk cId="0" sldId="333"/>
            <ac:spMk id="225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51.483" v="243" actId="1076"/>
          <ac:spMkLst>
            <pc:docMk/>
            <pc:sldMk cId="0" sldId="333"/>
            <ac:spMk id="22532" creationId="{00000000-0000-0000-0000-000000000000}"/>
          </ac:spMkLst>
        </pc:spChg>
      </pc:sldChg>
      <pc:sldChg chg="modSp mod">
        <pc:chgData name="Dan Suciu" userId="10bb65c167223f43" providerId="LiveId" clId="{4AC44DAC-7483-4861-A69D-7290F8C36890}" dt="2021-04-26T12:28:01.054" v="246" actId="1076"/>
        <pc:sldMkLst>
          <pc:docMk/>
          <pc:sldMk cId="0" sldId="334"/>
        </pc:sldMkLst>
        <pc:spChg chg="mod">
          <ac:chgData name="Dan Suciu" userId="10bb65c167223f43" providerId="LiveId" clId="{4AC44DAC-7483-4861-A69D-7290F8C36890}" dt="2021-04-26T12:27:55.549" v="244" actId="14100"/>
          <ac:spMkLst>
            <pc:docMk/>
            <pc:sldMk cId="0" sldId="334"/>
            <ac:spMk id="2355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01.054" v="246" actId="1076"/>
          <ac:spMkLst>
            <pc:docMk/>
            <pc:sldMk cId="0" sldId="334"/>
            <ac:spMk id="2355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58.788" v="245" actId="1076"/>
          <ac:spMkLst>
            <pc:docMk/>
            <pc:sldMk cId="0" sldId="334"/>
            <ac:spMk id="23557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8:18.328" v="265" actId="1076"/>
        <pc:sldMkLst>
          <pc:docMk/>
          <pc:sldMk cId="0" sldId="335"/>
        </pc:sldMkLst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4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4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5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5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8.328" v="265" actId="1076"/>
          <ac:spMkLst>
            <pc:docMk/>
            <pc:sldMk cId="0" sldId="335"/>
            <ac:spMk id="2457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2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21" creationId="{00000000-0000-0000-0000-000000000000}"/>
          </ac:spMkLst>
        </pc:spChg>
        <pc:grpChg chg="mod">
          <ac:chgData name="Dan Suciu" userId="10bb65c167223f43" providerId="LiveId" clId="{4AC44DAC-7483-4861-A69D-7290F8C36890}" dt="2021-04-26T12:28:13.206" v="264" actId="1037"/>
          <ac:grpSpMkLst>
            <pc:docMk/>
            <pc:sldMk cId="0" sldId="335"/>
            <ac:grpSpMk id="47" creationId="{00000000-0000-0000-0000-000000000000}"/>
          </ac:grpSpMkLst>
        </pc:grpChg>
        <pc:grpChg chg="mod">
          <ac:chgData name="Dan Suciu" userId="10bb65c167223f43" providerId="LiveId" clId="{4AC44DAC-7483-4861-A69D-7290F8C36890}" dt="2021-04-26T12:28:13.206" v="264" actId="1037"/>
          <ac:grpSpMkLst>
            <pc:docMk/>
            <pc:sldMk cId="0" sldId="335"/>
            <ac:grpSpMk id="50" creationId="{00000000-0000-0000-0000-000000000000}"/>
          </ac:grpSpMkLst>
        </pc:grpChg>
      </pc:sldChg>
      <pc:sldChg chg="modSp">
        <pc:chgData name="Dan Suciu" userId="10bb65c167223f43" providerId="LiveId" clId="{4AC44DAC-7483-4861-A69D-7290F8C36890}" dt="2021-04-26T12:28:27.395" v="268" actId="1076"/>
        <pc:sldMkLst>
          <pc:docMk/>
          <pc:sldMk cId="0" sldId="336"/>
        </pc:sldMkLst>
        <pc:spChg chg="mod">
          <ac:chgData name="Dan Suciu" userId="10bb65c167223f43" providerId="LiveId" clId="{4AC44DAC-7483-4861-A69D-7290F8C36890}" dt="2021-04-26T12:28:21.531" v="266" actId="14100"/>
          <ac:spMkLst>
            <pc:docMk/>
            <pc:sldMk cId="0" sldId="336"/>
            <ac:spMk id="2560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27.395" v="268" actId="1076"/>
          <ac:spMkLst>
            <pc:docMk/>
            <pc:sldMk cId="0" sldId="336"/>
            <ac:spMk id="25604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8:40.984" v="273" actId="1076"/>
        <pc:sldMkLst>
          <pc:docMk/>
          <pc:sldMk cId="0" sldId="337"/>
        </pc:sldMkLst>
        <pc:spChg chg="mod">
          <ac:chgData name="Dan Suciu" userId="10bb65c167223f43" providerId="LiveId" clId="{4AC44DAC-7483-4861-A69D-7290F8C36890}" dt="2021-04-26T12:28:33.934" v="270" actId="1076"/>
          <ac:spMkLst>
            <pc:docMk/>
            <pc:sldMk cId="0" sldId="337"/>
            <ac:spMk id="2662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40.984" v="273" actId="1076"/>
          <ac:spMkLst>
            <pc:docMk/>
            <pc:sldMk cId="0" sldId="337"/>
            <ac:spMk id="26628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9:16.675" v="299" actId="14100"/>
        <pc:sldMkLst>
          <pc:docMk/>
          <pc:sldMk cId="0" sldId="339"/>
        </pc:sldMkLst>
        <pc:spChg chg="mod">
          <ac:chgData name="Dan Suciu" userId="10bb65c167223f43" providerId="LiveId" clId="{4AC44DAC-7483-4861-A69D-7290F8C36890}" dt="2021-04-26T12:29:16.675" v="299" actId="14100"/>
          <ac:spMkLst>
            <pc:docMk/>
            <pc:sldMk cId="0" sldId="339"/>
            <ac:spMk id="2867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9:13.028" v="298" actId="14100"/>
          <ac:spMkLst>
            <pc:docMk/>
            <pc:sldMk cId="0" sldId="339"/>
            <ac:spMk id="2867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9:09.197" v="297" actId="1038"/>
          <ac:spMkLst>
            <pc:docMk/>
            <pc:sldMk cId="0" sldId="339"/>
            <ac:spMk id="2867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9:09.197" v="297" actId="1038"/>
          <ac:spMkLst>
            <pc:docMk/>
            <pc:sldMk cId="0" sldId="339"/>
            <ac:spMk id="2867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9:09.197" v="297" actId="1038"/>
          <ac:spMkLst>
            <pc:docMk/>
            <pc:sldMk cId="0" sldId="339"/>
            <ac:spMk id="28679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16:40.467" v="119" actId="1076"/>
        <pc:sldMkLst>
          <pc:docMk/>
          <pc:sldMk cId="2483665532" sldId="341"/>
        </pc:sldMkLst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28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29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0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2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4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5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6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7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8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9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0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2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4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5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6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13.382" v="88" actId="14100"/>
          <ac:spMkLst>
            <pc:docMk/>
            <pc:sldMk cId="2483665532" sldId="341"/>
            <ac:spMk id="717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40.467" v="119" actId="1076"/>
          <ac:spMkLst>
            <pc:docMk/>
            <pc:sldMk cId="2483665532" sldId="341"/>
            <ac:spMk id="7172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2483665532" sldId="341"/>
            <ac:spMk id="7173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1999160045" sldId="343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1999160045" sldId="343"/>
            <ac:spMk id="15362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1999160045" sldId="343"/>
            <ac:spMk id="15363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1999160045" sldId="343"/>
            <ac:spMk id="323587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1999160045" sldId="343"/>
            <ac:picMk id="1536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545098202" sldId="344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545098202" sldId="344"/>
            <ac:spMk id="16387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3545098202" sldId="344"/>
            <ac:picMk id="4098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125115840" sldId="345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125115840" sldId="345"/>
            <ac:spMk id="17412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125115840" sldId="345"/>
            <ac:spMk id="323586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125115840" sldId="345"/>
            <ac:picMk id="2050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172424549" sldId="346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172424549" sldId="346"/>
            <ac:spMk id="18435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172424549" sldId="346"/>
            <ac:spMk id="323587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2260784708" sldId="347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2260784708" sldId="347"/>
            <ac:spMk id="19459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2260784708" sldId="347"/>
            <ac:spMk id="19460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2260784708" sldId="347"/>
            <ac:picMk id="19461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076592258" sldId="348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076592258" sldId="348"/>
            <ac:spMk id="20483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076592258" sldId="348"/>
            <ac:spMk id="20484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3076592258" sldId="348"/>
            <ac:picMk id="2048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976825677" sldId="349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976825677" sldId="349"/>
            <ac:spMk id="18435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76825677" sldId="349"/>
            <ac:spMk id="323587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976825677" sldId="349"/>
            <ac:picMk id="5122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4241985246" sldId="350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4241985246" sldId="350"/>
            <ac:spMk id="18435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4241985246" sldId="350"/>
            <ac:picMk id="5124" creationId="{00000000-0000-0000-0000-000000000000}"/>
          </ac:picMkLst>
        </pc:picChg>
        <pc:picChg chg="mod">
          <ac:chgData name="Dan Suciu" userId="10bb65c167223f43" providerId="LiveId" clId="{4AC44DAC-7483-4861-A69D-7290F8C36890}" dt="2021-04-26T05:27:29.217" v="0"/>
          <ac:picMkLst>
            <pc:docMk/>
            <pc:sldMk cId="4241985246" sldId="350"/>
            <ac:picMk id="512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102902161" sldId="351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102902161" sldId="351"/>
            <ac:spMk id="18435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102902161" sldId="351"/>
            <ac:picMk id="5127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8843806" sldId="352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8843806" sldId="352"/>
            <ac:spMk id="10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8843806" sldId="352"/>
            <ac:spMk id="18435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2760257382" sldId="353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2760257382" sldId="353"/>
            <ac:spMk id="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2760257382" sldId="353"/>
            <ac:spMk id="15363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2760257382" sldId="353"/>
            <ac:picMk id="1536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2760257382" sldId="354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2760257382" sldId="354"/>
            <ac:spMk id="9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2760257382" sldId="354"/>
            <ac:spMk id="15363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2760257382" sldId="354"/>
            <ac:picMk id="1536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230131314" sldId="355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230131314" sldId="355"/>
            <ac:spMk id="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230131314" sldId="355"/>
            <ac:spMk id="15363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3230131314" sldId="355"/>
            <ac:picMk id="1536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585702422" sldId="356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585702422" sldId="356"/>
            <ac:spMk id="16387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3585702422" sldId="356"/>
            <ac:picMk id="4099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2172160220" sldId="357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2172160220" sldId="357"/>
            <ac:spMk id="1638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2172160220" sldId="357"/>
            <ac:spMk id="323587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164211623" sldId="358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164211623" sldId="358"/>
            <ac:spMk id="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164211623" sldId="358"/>
            <ac:spMk id="17410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164211623" sldId="358"/>
            <ac:spMk id="17412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3164211623" sldId="358"/>
            <ac:picMk id="2051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471583561" sldId="359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5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6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8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9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14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16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1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18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19" creationId="{00000000-0000-0000-0000-000000000000}"/>
          </ac:spMkLst>
        </pc:spChg>
        <pc:cxnChg chg="mod">
          <ac:chgData name="Dan Suciu" userId="10bb65c167223f43" providerId="LiveId" clId="{4AC44DAC-7483-4861-A69D-7290F8C36890}" dt="2021-04-26T05:27:29.217" v="0"/>
          <ac:cxnSpMkLst>
            <pc:docMk/>
            <pc:sldMk cId="471583561" sldId="359"/>
            <ac:cxnSpMk id="10" creationId="{00000000-0000-0000-0000-000000000000}"/>
          </ac:cxnSpMkLst>
        </pc:cxnChg>
        <pc:cxnChg chg="mod">
          <ac:chgData name="Dan Suciu" userId="10bb65c167223f43" providerId="LiveId" clId="{4AC44DAC-7483-4861-A69D-7290F8C36890}" dt="2021-04-26T05:27:29.217" v="0"/>
          <ac:cxnSpMkLst>
            <pc:docMk/>
            <pc:sldMk cId="471583561" sldId="359"/>
            <ac:cxnSpMk id="11" creationId="{00000000-0000-0000-0000-000000000000}"/>
          </ac:cxnSpMkLst>
        </pc:cxnChg>
        <pc:cxnChg chg="mod">
          <ac:chgData name="Dan Suciu" userId="10bb65c167223f43" providerId="LiveId" clId="{4AC44DAC-7483-4861-A69D-7290F8C36890}" dt="2021-04-26T05:27:29.217" v="0"/>
          <ac:cxnSpMkLst>
            <pc:docMk/>
            <pc:sldMk cId="471583561" sldId="359"/>
            <ac:cxnSpMk id="12" creationId="{00000000-0000-0000-0000-000000000000}"/>
          </ac:cxnSpMkLst>
        </pc:cxnChg>
        <pc:cxnChg chg="mod">
          <ac:chgData name="Dan Suciu" userId="10bb65c167223f43" providerId="LiveId" clId="{4AC44DAC-7483-4861-A69D-7290F8C36890}" dt="2021-04-26T05:27:29.217" v="0"/>
          <ac:cxnSpMkLst>
            <pc:docMk/>
            <pc:sldMk cId="471583561" sldId="359"/>
            <ac:cxnSpMk id="13" creationId="{00000000-0000-0000-0000-000000000000}"/>
          </ac:cxnSpMkLst>
        </pc:cxnChg>
        <pc:cxnChg chg="mod">
          <ac:chgData name="Dan Suciu" userId="10bb65c167223f43" providerId="LiveId" clId="{4AC44DAC-7483-4861-A69D-7290F8C36890}" dt="2021-04-26T05:27:29.217" v="0"/>
          <ac:cxnSpMkLst>
            <pc:docMk/>
            <pc:sldMk cId="471583561" sldId="359"/>
            <ac:cxnSpMk id="15" creationId="{00000000-0000-0000-0000-000000000000}"/>
          </ac:cxnSpMkLst>
        </pc:cxnChg>
      </pc:sldChg>
      <pc:sldChg chg="modSp mod">
        <pc:chgData name="Dan Suciu" userId="10bb65c167223f43" providerId="LiveId" clId="{4AC44DAC-7483-4861-A69D-7290F8C36890}" dt="2021-04-26T12:16:07.573" v="87" actId="14100"/>
        <pc:sldMkLst>
          <pc:docMk/>
          <pc:sldMk cId="3715481155" sldId="361"/>
        </pc:sldMkLst>
        <pc:spChg chg="mod">
          <ac:chgData name="Dan Suciu" userId="10bb65c167223f43" providerId="LiveId" clId="{4AC44DAC-7483-4861-A69D-7290F8C36890}" dt="2021-04-26T12:16:07.573" v="87" actId="14100"/>
          <ac:spMkLst>
            <pc:docMk/>
            <pc:sldMk cId="3715481155" sldId="361"/>
            <ac:spMk id="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04.301" v="86" actId="1076"/>
          <ac:spMkLst>
            <pc:docMk/>
            <pc:sldMk cId="3715481155" sldId="361"/>
            <ac:spMk id="4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1:59.169" v="124" actId="1076"/>
        <pc:sldMkLst>
          <pc:docMk/>
          <pc:sldMk cId="1752368275" sldId="362"/>
        </pc:sldMkLst>
        <pc:spChg chg="mod">
          <ac:chgData name="Dan Suciu" userId="10bb65c167223f43" providerId="LiveId" clId="{4AC44DAC-7483-4861-A69D-7290F8C36890}" dt="2021-04-26T12:21:48.020" v="121" actId="1076"/>
          <ac:spMkLst>
            <pc:docMk/>
            <pc:sldMk cId="1752368275" sldId="362"/>
            <ac:spMk id="819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1:59.169" v="124" actId="1076"/>
          <ac:spMkLst>
            <pc:docMk/>
            <pc:sldMk cId="1752368275" sldId="362"/>
            <ac:spMk id="8196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2:24.063" v="129" actId="1076"/>
        <pc:sldMkLst>
          <pc:docMk/>
          <pc:sldMk cId="3064413720" sldId="363"/>
        </pc:sldMkLst>
        <pc:spChg chg="mod">
          <ac:chgData name="Dan Suciu" userId="10bb65c167223f43" providerId="LiveId" clId="{4AC44DAC-7483-4861-A69D-7290F8C36890}" dt="2021-04-26T12:22:07.079" v="125" actId="14100"/>
          <ac:spMkLst>
            <pc:docMk/>
            <pc:sldMk cId="3064413720" sldId="363"/>
            <ac:spMk id="921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2:24.063" v="129" actId="1076"/>
          <ac:spMkLst>
            <pc:docMk/>
            <pc:sldMk cId="3064413720" sldId="363"/>
            <ac:spMk id="9220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3:25.661" v="134" actId="1076"/>
        <pc:sldMkLst>
          <pc:docMk/>
          <pc:sldMk cId="1771147131" sldId="364"/>
        </pc:sldMkLst>
        <pc:spChg chg="mod">
          <ac:chgData name="Dan Suciu" userId="10bb65c167223f43" providerId="LiveId" clId="{4AC44DAC-7483-4861-A69D-7290F8C36890}" dt="2021-04-26T12:22:35.831" v="130" actId="14100"/>
          <ac:spMkLst>
            <pc:docMk/>
            <pc:sldMk cId="1771147131" sldId="364"/>
            <ac:spMk id="1024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3:25.661" v="134" actId="1076"/>
          <ac:spMkLst>
            <pc:docMk/>
            <pc:sldMk cId="1771147131" sldId="364"/>
            <ac:spMk id="10244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4:58.462" v="141" actId="1076"/>
        <pc:sldMkLst>
          <pc:docMk/>
          <pc:sldMk cId="1976662818" sldId="365"/>
        </pc:sldMkLst>
        <pc:spChg chg="mod">
          <ac:chgData name="Dan Suciu" userId="10bb65c167223f43" providerId="LiveId" clId="{4AC44DAC-7483-4861-A69D-7290F8C36890}" dt="2021-04-26T12:24:46.544" v="138" actId="14100"/>
          <ac:spMkLst>
            <pc:docMk/>
            <pc:sldMk cId="1976662818" sldId="365"/>
            <ac:spMk id="1126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4:58.462" v="141" actId="1076"/>
          <ac:spMkLst>
            <pc:docMk/>
            <pc:sldMk cId="1976662818" sldId="365"/>
            <ac:spMk id="11268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5:27.195" v="179" actId="1038"/>
        <pc:sldMkLst>
          <pc:docMk/>
          <pc:sldMk cId="1556015133" sldId="366"/>
        </pc:sldMkLst>
        <pc:spChg chg="mod">
          <ac:chgData name="Dan Suciu" userId="10bb65c167223f43" providerId="LiveId" clId="{4AC44DAC-7483-4861-A69D-7290F8C36890}" dt="2021-04-26T12:25:27.195" v="179" actId="1038"/>
          <ac:spMkLst>
            <pc:docMk/>
            <pc:sldMk cId="1556015133" sldId="366"/>
            <ac:spMk id="1229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21.236" v="164" actId="1037"/>
          <ac:spMkLst>
            <pc:docMk/>
            <pc:sldMk cId="1556015133" sldId="366"/>
            <ac:spMk id="1229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21.236" v="164" actId="1037"/>
          <ac:spMkLst>
            <pc:docMk/>
            <pc:sldMk cId="1556015133" sldId="366"/>
            <ac:spMk id="1230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3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3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33" creationId="{00000000-0000-0000-0000-000000000000}"/>
          </ac:spMkLst>
        </pc:spChg>
      </pc:sldChg>
      <pc:sldChg chg="modSp mod modAnim">
        <pc:chgData name="Dan Suciu" userId="10bb65c167223f43" providerId="LiveId" clId="{4AC44DAC-7483-4861-A69D-7290F8C36890}" dt="2021-04-26T12:43:58.042" v="334"/>
        <pc:sldMkLst>
          <pc:docMk/>
          <pc:sldMk cId="1431340614" sldId="367"/>
        </pc:sldMkLst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15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33.651" v="304" actId="14100"/>
          <ac:spMkLst>
            <pc:docMk/>
            <pc:sldMk cId="1431340614" sldId="367"/>
            <ac:spMk id="13316" creationId="{00000000-0000-0000-0000-000000000000}"/>
          </ac:spMkLst>
        </pc:spChg>
        <pc:spChg chg="mod">
          <ac:chgData name="Dan Suciu" userId="10bb65c167223f43" providerId="LiveId" clId="{4AC44DAC-7483-4861-A69D-7290F8C36890}" dt="2021-04-26T12:35:00.443" v="332" actId="14100"/>
          <ac:spMkLst>
            <pc:docMk/>
            <pc:sldMk cId="1431340614" sldId="367"/>
            <ac:spMk id="13317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18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19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0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1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2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3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4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5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6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7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8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9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0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2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3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4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5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6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7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8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9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40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41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42" creationId="{00000000-0000-0000-0000-000000000000}"/>
          </ac:spMkLst>
        </pc:spChg>
      </pc:sldChg>
      <pc:sldChg chg="modSp modAnim">
        <pc:chgData name="Dan Suciu" userId="10bb65c167223f43" providerId="LiveId" clId="{4AC44DAC-7483-4861-A69D-7290F8C36890}" dt="2021-04-26T12:44:02.784" v="335"/>
        <pc:sldMkLst>
          <pc:docMk/>
          <pc:sldMk cId="2869519082" sldId="368"/>
        </pc:sldMkLst>
        <pc:spChg chg="mod">
          <ac:chgData name="Dan Suciu" userId="10bb65c167223f43" providerId="LiveId" clId="{4AC44DAC-7483-4861-A69D-7290F8C36890}" dt="2021-04-26T12:25:58.597" v="186" actId="14100"/>
          <ac:spMkLst>
            <pc:docMk/>
            <pc:sldMk cId="2869519082" sldId="368"/>
            <ac:spMk id="3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10.012" v="189" actId="14100"/>
          <ac:spMkLst>
            <pc:docMk/>
            <pc:sldMk cId="2869519082" sldId="368"/>
            <ac:spMk id="1434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8" creationId="{00000000-0000-0000-0000-000000000000}"/>
          </ac:spMkLst>
        </pc:spChg>
        <pc:grpChg chg="mod">
          <ac:chgData name="Dan Suciu" userId="10bb65c167223f43" providerId="LiveId" clId="{4AC44DAC-7483-4861-A69D-7290F8C36890}" dt="2021-04-26T12:26:01.773" v="187" actId="1076"/>
          <ac:grpSpMkLst>
            <pc:docMk/>
            <pc:sldMk cId="2869519082" sldId="368"/>
            <ac:grpSpMk id="14341" creationId="{00000000-0000-0000-0000-000000000000}"/>
          </ac:grpSpMkLst>
        </pc:grpChg>
      </pc:sldChg>
      <pc:sldChg chg="modSp">
        <pc:chgData name="Dan Suciu" userId="10bb65c167223f43" providerId="LiveId" clId="{4AC44DAC-7483-4861-A69D-7290F8C36890}" dt="2021-04-26T12:24:33.231" v="137" actId="1076"/>
        <pc:sldMkLst>
          <pc:docMk/>
          <pc:sldMk cId="2868578810" sldId="369"/>
        </pc:sldMkLst>
        <pc:spChg chg="mod">
          <ac:chgData name="Dan Suciu" userId="10bb65c167223f43" providerId="LiveId" clId="{4AC44DAC-7483-4861-A69D-7290F8C36890}" dt="2021-04-26T12:24:24.092" v="135" actId="14100"/>
          <ac:spMkLst>
            <pc:docMk/>
            <pc:sldMk cId="2868578810" sldId="369"/>
            <ac:spMk id="1126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4:33.231" v="137" actId="1076"/>
          <ac:spMkLst>
            <pc:docMk/>
            <pc:sldMk cId="2868578810" sldId="369"/>
            <ac:spMk id="11268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5:53.566" v="185" actId="1076"/>
        <pc:sldMkLst>
          <pc:docMk/>
          <pc:sldMk cId="3473188278" sldId="370"/>
        </pc:sldMkLst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1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53.566" v="185" actId="1076"/>
          <ac:spMkLst>
            <pc:docMk/>
            <pc:sldMk cId="3473188278" sldId="370"/>
            <ac:spMk id="1331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1.352" v="180" actId="1076"/>
          <ac:spMkLst>
            <pc:docMk/>
            <pc:sldMk cId="3473188278" sldId="370"/>
            <ac:spMk id="1331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1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1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4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4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42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15:47.935" v="83" actId="14100"/>
        <pc:sldMkLst>
          <pc:docMk/>
          <pc:sldMk cId="2068785044" sldId="372"/>
        </pc:sldMkLst>
        <pc:spChg chg="mod">
          <ac:chgData name="Dan Suciu" userId="10bb65c167223f43" providerId="LiveId" clId="{4AC44DAC-7483-4861-A69D-7290F8C36890}" dt="2021-04-26T12:15:47.935" v="83" actId="14100"/>
          <ac:spMkLst>
            <pc:docMk/>
            <pc:sldMk cId="2068785044" sldId="372"/>
            <ac:spMk id="512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4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5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6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7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8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9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0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2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4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5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6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7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8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9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0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2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4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5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7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8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9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50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5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52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53" creationId="{00000000-0000-0000-0000-000000000000}"/>
          </ac:spMkLst>
        </pc:spChg>
      </pc:sldChg>
      <pc:sldChg chg="modSp mod modNotes">
        <pc:chgData name="Dan Suciu" userId="10bb65c167223f43" providerId="LiveId" clId="{4AC44DAC-7483-4861-A69D-7290F8C36890}" dt="2021-04-26T05:29:27.425" v="41" actId="14100"/>
        <pc:sldMkLst>
          <pc:docMk/>
          <pc:sldMk cId="2224737958" sldId="373"/>
        </pc:sldMkLst>
        <pc:spChg chg="mod">
          <ac:chgData name="Dan Suciu" userId="10bb65c167223f43" providerId="LiveId" clId="{4AC44DAC-7483-4861-A69D-7290F8C36890}" dt="2021-04-26T05:29:27.425" v="41" actId="14100"/>
          <ac:spMkLst>
            <pc:docMk/>
            <pc:sldMk cId="2224737958" sldId="373"/>
            <ac:spMk id="20483" creationId="{00000000-0000-0000-0000-000000000000}"/>
          </ac:spMkLst>
        </pc:spChg>
        <pc:spChg chg="mod">
          <ac:chgData name="Dan Suciu" userId="10bb65c167223f43" providerId="LiveId" clId="{4AC44DAC-7483-4861-A69D-7290F8C36890}" dt="2021-04-26T05:29:21.314" v="39" actId="1076"/>
          <ac:spMkLst>
            <pc:docMk/>
            <pc:sldMk cId="2224737958" sldId="373"/>
            <ac:spMk id="20484" creationId="{00000000-0000-0000-0000-000000000000}"/>
          </ac:spMkLst>
        </pc:spChg>
        <pc:spChg chg="mod">
          <ac:chgData name="Dan Suciu" userId="10bb65c167223f43" providerId="LiveId" clId="{4AC44DAC-7483-4861-A69D-7290F8C36890}" dt="2021-04-26T05:29:14.738" v="37" actId="1076"/>
          <ac:spMkLst>
            <pc:docMk/>
            <pc:sldMk cId="2224737958" sldId="373"/>
            <ac:spMk id="20485" creationId="{00000000-0000-0000-0000-000000000000}"/>
          </ac:spMkLst>
        </pc:spChg>
      </pc:sldChg>
      <pc:sldChg chg="addSp delSp modSp mod modNotes">
        <pc:chgData name="Dan Suciu" userId="10bb65c167223f43" providerId="LiveId" clId="{4AC44DAC-7483-4861-A69D-7290F8C36890}" dt="2021-04-26T05:36:57.113" v="56" actId="20577"/>
        <pc:sldMkLst>
          <pc:docMk/>
          <pc:sldMk cId="795749361" sldId="374"/>
        </pc:sldMkLst>
        <pc:spChg chg="add mod">
          <ac:chgData name="Dan Suciu" userId="10bb65c167223f43" providerId="LiveId" clId="{4AC44DAC-7483-4861-A69D-7290F8C36890}" dt="2021-04-26T05:36:12.293" v="44"/>
          <ac:spMkLst>
            <pc:docMk/>
            <pc:sldMk cId="795749361" sldId="374"/>
            <ac:spMk id="5" creationId="{1606F164-93B6-452E-85D7-B8E53C3F5F54}"/>
          </ac:spMkLst>
        </pc:spChg>
        <pc:spChg chg="add mod">
          <ac:chgData name="Dan Suciu" userId="10bb65c167223f43" providerId="LiveId" clId="{4AC44DAC-7483-4861-A69D-7290F8C36890}" dt="2021-04-26T05:36:12.293" v="44"/>
          <ac:spMkLst>
            <pc:docMk/>
            <pc:sldMk cId="795749361" sldId="374"/>
            <ac:spMk id="6" creationId="{331B1859-04C9-40E9-875B-DC0025AC85AD}"/>
          </ac:spMkLst>
        </pc:spChg>
        <pc:spChg chg="del mod">
          <ac:chgData name="Dan Suciu" userId="10bb65c167223f43" providerId="LiveId" clId="{4AC44DAC-7483-4861-A69D-7290F8C36890}" dt="2021-04-26T05:36:15.822" v="45" actId="478"/>
          <ac:spMkLst>
            <pc:docMk/>
            <pc:sldMk cId="795749361" sldId="374"/>
            <ac:spMk id="20483" creationId="{00000000-0000-0000-0000-000000000000}"/>
          </ac:spMkLst>
        </pc:spChg>
        <pc:spChg chg="mod">
          <ac:chgData name="Dan Suciu" userId="10bb65c167223f43" providerId="LiveId" clId="{4AC44DAC-7483-4861-A69D-7290F8C36890}" dt="2021-04-26T05:36:57.113" v="56" actId="20577"/>
          <ac:spMkLst>
            <pc:docMk/>
            <pc:sldMk cId="795749361" sldId="374"/>
            <ac:spMk id="20484" creationId="{00000000-0000-0000-0000-000000000000}"/>
          </ac:spMkLst>
        </pc:spChg>
        <pc:spChg chg="del mod">
          <ac:chgData name="Dan Suciu" userId="10bb65c167223f43" providerId="LiveId" clId="{4AC44DAC-7483-4861-A69D-7290F8C36890}" dt="2021-04-26T05:36:05.894" v="43" actId="478"/>
          <ac:spMkLst>
            <pc:docMk/>
            <pc:sldMk cId="795749361" sldId="374"/>
            <ac:spMk id="20485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7:14.154" v="59" actId="1076"/>
        <pc:sldMkLst>
          <pc:docMk/>
          <pc:sldMk cId="938420311" sldId="375"/>
        </pc:sldMkLst>
        <pc:spChg chg="mod">
          <ac:chgData name="Dan Suciu" userId="10bb65c167223f43" providerId="LiveId" clId="{4AC44DAC-7483-4861-A69D-7290F8C36890}" dt="2021-04-26T05:37:07.095" v="57" actId="14100"/>
          <ac:spMkLst>
            <pc:docMk/>
            <pc:sldMk cId="938420311" sldId="375"/>
            <ac:spMk id="2150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09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10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11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12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13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14" creationId="{00000000-0000-0000-0000-000000000000}"/>
          </ac:spMkLst>
        </pc:spChg>
        <pc:spChg chg="mod">
          <ac:chgData name="Dan Suciu" userId="10bb65c167223f43" providerId="LiveId" clId="{4AC44DAC-7483-4861-A69D-7290F8C36890}" dt="2021-04-26T05:37:14.154" v="59" actId="1076"/>
          <ac:spMkLst>
            <pc:docMk/>
            <pc:sldMk cId="938420311" sldId="375"/>
            <ac:spMk id="21517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7:36.569" v="64" actId="1076"/>
        <pc:sldMkLst>
          <pc:docMk/>
          <pc:sldMk cId="3266849610" sldId="376"/>
        </pc:sldMkLst>
        <pc:spChg chg="mod">
          <ac:chgData name="Dan Suciu" userId="10bb65c167223f43" providerId="LiveId" clId="{4AC44DAC-7483-4861-A69D-7290F8C36890}" dt="2021-04-26T05:37:22.104" v="60" actId="14100"/>
          <ac:spMkLst>
            <pc:docMk/>
            <pc:sldMk cId="3266849610" sldId="376"/>
            <ac:spMk id="21507" creationId="{00000000-0000-0000-0000-000000000000}"/>
          </ac:spMkLst>
        </pc:spChg>
        <pc:spChg chg="mod">
          <ac:chgData name="Dan Suciu" userId="10bb65c167223f43" providerId="LiveId" clId="{4AC44DAC-7483-4861-A69D-7290F8C36890}" dt="2021-04-26T05:37:36.569" v="64" actId="1076"/>
          <ac:spMkLst>
            <pc:docMk/>
            <pc:sldMk cId="3266849610" sldId="376"/>
            <ac:spMk id="21508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7:52.713" v="67" actId="1076"/>
        <pc:sldMkLst>
          <pc:docMk/>
          <pc:sldMk cId="879765276" sldId="377"/>
        </pc:sldMkLst>
        <pc:spChg chg="mod">
          <ac:chgData name="Dan Suciu" userId="10bb65c167223f43" providerId="LiveId" clId="{4AC44DAC-7483-4861-A69D-7290F8C36890}" dt="2021-04-26T05:37:44.570" v="65" actId="14100"/>
          <ac:spMkLst>
            <pc:docMk/>
            <pc:sldMk cId="879765276" sldId="377"/>
            <ac:spMk id="22531" creationId="{00000000-0000-0000-0000-000000000000}"/>
          </ac:spMkLst>
        </pc:spChg>
        <pc:spChg chg="mod">
          <ac:chgData name="Dan Suciu" userId="10bb65c167223f43" providerId="LiveId" clId="{4AC44DAC-7483-4861-A69D-7290F8C36890}" dt="2021-04-26T05:37:52.713" v="67" actId="1076"/>
          <ac:spMkLst>
            <pc:docMk/>
            <pc:sldMk cId="879765276" sldId="377"/>
            <ac:spMk id="22532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7:59.025" v="69" actId="14100"/>
        <pc:sldMkLst>
          <pc:docMk/>
          <pc:sldMk cId="3106651395" sldId="378"/>
        </pc:sldMkLst>
        <pc:spChg chg="mod">
          <ac:chgData name="Dan Suciu" userId="10bb65c167223f43" providerId="LiveId" clId="{4AC44DAC-7483-4861-A69D-7290F8C36890}" dt="2021-04-26T05:37:56.114" v="68" actId="14100"/>
          <ac:spMkLst>
            <pc:docMk/>
            <pc:sldMk cId="3106651395" sldId="378"/>
            <ac:spMk id="23555" creationId="{00000000-0000-0000-0000-000000000000}"/>
          </ac:spMkLst>
        </pc:spChg>
        <pc:spChg chg="mod">
          <ac:chgData name="Dan Suciu" userId="10bb65c167223f43" providerId="LiveId" clId="{4AC44DAC-7483-4861-A69D-7290F8C36890}" dt="2021-04-26T05:37:59.025" v="69" actId="14100"/>
          <ac:spMkLst>
            <pc:docMk/>
            <pc:sldMk cId="3106651395" sldId="378"/>
            <ac:spMk id="23556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8:08.897" v="72" actId="1076"/>
        <pc:sldMkLst>
          <pc:docMk/>
          <pc:sldMk cId="848102173" sldId="379"/>
        </pc:sldMkLst>
        <pc:spChg chg="mod">
          <ac:chgData name="Dan Suciu" userId="10bb65c167223f43" providerId="LiveId" clId="{4AC44DAC-7483-4861-A69D-7290F8C36890}" dt="2021-04-26T05:38:04.467" v="70" actId="14100"/>
          <ac:spMkLst>
            <pc:docMk/>
            <pc:sldMk cId="848102173" sldId="379"/>
            <ac:spMk id="24579" creationId="{00000000-0000-0000-0000-000000000000}"/>
          </ac:spMkLst>
        </pc:spChg>
        <pc:spChg chg="mod">
          <ac:chgData name="Dan Suciu" userId="10bb65c167223f43" providerId="LiveId" clId="{4AC44DAC-7483-4861-A69D-7290F8C36890}" dt="2021-04-26T05:38:08.897" v="72" actId="1076"/>
          <ac:spMkLst>
            <pc:docMk/>
            <pc:sldMk cId="848102173" sldId="379"/>
            <ac:spMk id="24580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8:16.656" v="75" actId="1076"/>
        <pc:sldMkLst>
          <pc:docMk/>
          <pc:sldMk cId="3492734970" sldId="380"/>
        </pc:sldMkLst>
        <pc:spChg chg="mod">
          <ac:chgData name="Dan Suciu" userId="10bb65c167223f43" providerId="LiveId" clId="{4AC44DAC-7483-4861-A69D-7290F8C36890}" dt="2021-04-26T05:38:12.626" v="73" actId="14100"/>
          <ac:spMkLst>
            <pc:docMk/>
            <pc:sldMk cId="3492734970" sldId="380"/>
            <ac:spMk id="24579" creationId="{00000000-0000-0000-0000-000000000000}"/>
          </ac:spMkLst>
        </pc:spChg>
        <pc:spChg chg="mod">
          <ac:chgData name="Dan Suciu" userId="10bb65c167223f43" providerId="LiveId" clId="{4AC44DAC-7483-4861-A69D-7290F8C36890}" dt="2021-04-26T05:38:16.656" v="75" actId="1076"/>
          <ac:spMkLst>
            <pc:docMk/>
            <pc:sldMk cId="3492734970" sldId="380"/>
            <ac:spMk id="24580" creationId="{00000000-0000-0000-0000-000000000000}"/>
          </ac:spMkLst>
        </pc:spChg>
      </pc:sldChg>
      <pc:sldChg chg="modSp mod modNotes">
        <pc:chgData name="Dan Suciu" userId="10bb65c167223f43" providerId="LiveId" clId="{4AC44DAC-7483-4861-A69D-7290F8C36890}" dt="2021-04-26T12:29:27.655" v="303" actId="1076"/>
        <pc:sldMkLst>
          <pc:docMk/>
          <pc:sldMk cId="3737123576" sldId="381"/>
        </pc:sldMkLst>
        <pc:spChg chg="mod">
          <ac:chgData name="Dan Suciu" userId="10bb65c167223f43" providerId="LiveId" clId="{4AC44DAC-7483-4861-A69D-7290F8C36890}" dt="2021-04-26T12:29:22.556" v="301" actId="14100"/>
          <ac:spMkLst>
            <pc:docMk/>
            <pc:sldMk cId="3737123576" sldId="381"/>
            <ac:spMk id="2560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9:27.655" v="303" actId="1076"/>
          <ac:spMkLst>
            <pc:docMk/>
            <pc:sldMk cId="3737123576" sldId="381"/>
            <ac:spMk id="25604" creationId="{00000000-0000-0000-0000-000000000000}"/>
          </ac:spMkLst>
        </pc:spChg>
      </pc:sldChg>
      <pc:sldChg chg="modSp del mod">
        <pc:chgData name="Dan Suciu" userId="10bb65c167223f43" providerId="LiveId" clId="{4AC44DAC-7483-4861-A69D-7290F8C36890}" dt="2021-04-26T05:29:33.437" v="42" actId="47"/>
        <pc:sldMkLst>
          <pc:docMk/>
          <pc:sldMk cId="763065134" sldId="383"/>
        </pc:sldMkLst>
        <pc:picChg chg="mod">
          <ac:chgData name="Dan Suciu" userId="10bb65c167223f43" providerId="LiveId" clId="{4AC44DAC-7483-4861-A69D-7290F8C36890}" dt="2021-04-26T05:27:33.104" v="1" actId="1076"/>
          <ac:picMkLst>
            <pc:docMk/>
            <pc:sldMk cId="763065134" sldId="383"/>
            <ac:picMk id="4" creationId="{34A3CDF2-FE25-42B9-B411-68A44DF11185}"/>
          </ac:picMkLst>
        </pc:picChg>
      </pc:sldChg>
      <pc:sldChg chg="add del setBg">
        <pc:chgData name="Dan Suciu" userId="10bb65c167223f43" providerId="LiveId" clId="{4AC44DAC-7483-4861-A69D-7290F8C36890}" dt="2021-04-26T05:38:30.528" v="77"/>
        <pc:sldMkLst>
          <pc:docMk/>
          <pc:sldMk cId="2250672337" sldId="383"/>
        </pc:sldMkLst>
      </pc:sldChg>
      <pc:sldChg chg="ord">
        <pc:chgData name="Dan Suciu" userId="10bb65c167223f43" providerId="LiveId" clId="{4AC44DAC-7483-4861-A69D-7290F8C36890}" dt="2021-04-26T05:38:36.515" v="79"/>
        <pc:sldMkLst>
          <pc:docMk/>
          <pc:sldMk cId="3724656323" sldId="383"/>
        </pc:sldMkLst>
      </pc:sldChg>
      <pc:sldMasterChg chg="modSp modSldLayout">
        <pc:chgData name="Dan Suciu" userId="10bb65c167223f43" providerId="LiveId" clId="{4AC44DAC-7483-4861-A69D-7290F8C36890}" dt="2021-04-26T05:27:29.217" v="0"/>
        <pc:sldMasterMkLst>
          <pc:docMk/>
          <pc:sldMasterMk cId="0" sldId="2147483651"/>
        </pc:sldMasterMkLst>
        <pc:spChg chg="mod">
          <ac:chgData name="Dan Suciu" userId="10bb65c167223f43" providerId="LiveId" clId="{4AC44DAC-7483-4861-A69D-7290F8C36890}" dt="2021-04-26T05:27:29.217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4AC44DAC-7483-4861-A69D-7290F8C36890}" dt="2021-04-26T05:27:29.217" v="0"/>
          <pc:sldLayoutMkLst>
            <pc:docMk/>
            <pc:sldMasterMk cId="0" sldId="2147483651"/>
            <pc:sldLayoutMk cId="3941248668" sldId="2147483686"/>
          </pc:sldLayoutMkLst>
          <pc:spChg chg="mod">
            <ac:chgData name="Dan Suciu" userId="10bb65c167223f43" providerId="LiveId" clId="{4AC44DAC-7483-4861-A69D-7290F8C36890}" dt="2021-04-26T05:27:29.217" v="0"/>
            <ac:spMkLst>
              <pc:docMk/>
              <pc:sldMasterMk cId="0" sldId="2147483651"/>
              <pc:sldLayoutMk cId="3941248668" sldId="2147483686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7C58335F-B375-4599-ABC6-14B1B5AA0FD4}"/>
    <pc:docChg chg="undo custSel addSld delSld modSld sldOrd modShowInfo">
      <pc:chgData name="Dan Suciu" userId="10bb65c167223f43" providerId="LiveId" clId="{7C58335F-B375-4599-ABC6-14B1B5AA0FD4}" dt="2022-05-04T14:36:05.497" v="101" actId="729"/>
      <pc:docMkLst>
        <pc:docMk/>
      </pc:docMkLst>
      <pc:sldChg chg="del">
        <pc:chgData name="Dan Suciu" userId="10bb65c167223f43" providerId="LiveId" clId="{7C58335F-B375-4599-ABC6-14B1B5AA0FD4}" dt="2022-05-04T14:33:37.167" v="36" actId="47"/>
        <pc:sldMkLst>
          <pc:docMk/>
          <pc:sldMk cId="3782693087" sldId="266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1999160045" sldId="343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545098202" sldId="344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125115840" sldId="345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172424549" sldId="346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2260784708" sldId="347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076592258" sldId="348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976825677" sldId="349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4241985246" sldId="350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102902161" sldId="351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8843806" sldId="352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2760257382" sldId="353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2760257382" sldId="354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230131314" sldId="355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585702422" sldId="356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2172160220" sldId="357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164211623" sldId="358"/>
        </pc:sldMkLst>
      </pc:sldChg>
      <pc:sldChg chg="modSp mod">
        <pc:chgData name="Dan Suciu" userId="10bb65c167223f43" providerId="LiveId" clId="{7C58335F-B375-4599-ABC6-14B1B5AA0FD4}" dt="2022-05-02T07:35:03.629" v="32" actId="20577"/>
        <pc:sldMkLst>
          <pc:docMk/>
          <pc:sldMk cId="2224737958" sldId="373"/>
        </pc:sldMkLst>
        <pc:spChg chg="mod">
          <ac:chgData name="Dan Suciu" userId="10bb65c167223f43" providerId="LiveId" clId="{7C58335F-B375-4599-ABC6-14B1B5AA0FD4}" dt="2022-05-02T07:35:03.629" v="32" actId="20577"/>
          <ac:spMkLst>
            <pc:docMk/>
            <pc:sldMk cId="2224737958" sldId="373"/>
            <ac:spMk id="20484" creationId="{00000000-0000-0000-0000-000000000000}"/>
          </ac:spMkLst>
        </pc:spChg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2192612549" sldId="382"/>
        </pc:sldMkLst>
      </pc:sldChg>
      <pc:sldChg chg="ord">
        <pc:chgData name="Dan Suciu" userId="10bb65c167223f43" providerId="LiveId" clId="{7C58335F-B375-4599-ABC6-14B1B5AA0FD4}" dt="2022-05-04T14:35:20.850" v="100"/>
        <pc:sldMkLst>
          <pc:docMk/>
          <pc:sldMk cId="3724656323" sldId="383"/>
        </pc:sldMkLst>
      </pc:sldChg>
      <pc:sldChg chg="modSp add del mod ord">
        <pc:chgData name="Dan Suciu" userId="10bb65c167223f43" providerId="LiveId" clId="{7C58335F-B375-4599-ABC6-14B1B5AA0FD4}" dt="2022-05-02T07:35:41.755" v="35"/>
        <pc:sldMkLst>
          <pc:docMk/>
          <pc:sldMk cId="1573389963" sldId="384"/>
        </pc:sldMkLst>
        <pc:spChg chg="mod">
          <ac:chgData name="Dan Suciu" userId="10bb65c167223f43" providerId="LiveId" clId="{7C58335F-B375-4599-ABC6-14B1B5AA0FD4}" dt="2022-05-02T07:06:21.229" v="16"/>
          <ac:spMkLst>
            <pc:docMk/>
            <pc:sldMk cId="1573389963" sldId="384"/>
            <ac:spMk id="17411" creationId="{00000000-0000-0000-0000-000000000000}"/>
          </ac:spMkLst>
        </pc:spChg>
        <pc:spChg chg="mod">
          <ac:chgData name="Dan Suciu" userId="10bb65c167223f43" providerId="LiveId" clId="{7C58335F-B375-4599-ABC6-14B1B5AA0FD4}" dt="2022-05-02T07:06:21.229" v="16"/>
          <ac:spMkLst>
            <pc:docMk/>
            <pc:sldMk cId="1573389963" sldId="384"/>
            <ac:spMk id="17412" creationId="{00000000-0000-0000-0000-000000000000}"/>
          </ac:spMkLst>
        </pc:spChg>
      </pc:sldChg>
      <pc:sldChg chg="add del ord">
        <pc:chgData name="Dan Suciu" userId="10bb65c167223f43" providerId="LiveId" clId="{7C58335F-B375-4599-ABC6-14B1B5AA0FD4}" dt="2022-05-02T07:35:41.755" v="35"/>
        <pc:sldMkLst>
          <pc:docMk/>
          <pc:sldMk cId="3807252592" sldId="385"/>
        </pc:sldMkLst>
      </pc:sldChg>
      <pc:sldChg chg="modSp add del mod ord">
        <pc:chgData name="Dan Suciu" userId="10bb65c167223f43" providerId="LiveId" clId="{7C58335F-B375-4599-ABC6-14B1B5AA0FD4}" dt="2022-05-02T07:35:41.755" v="35"/>
        <pc:sldMkLst>
          <pc:docMk/>
          <pc:sldMk cId="1730339209" sldId="386"/>
        </pc:sldMkLst>
        <pc:spChg chg="mod">
          <ac:chgData name="Dan Suciu" userId="10bb65c167223f43" providerId="LiveId" clId="{7C58335F-B375-4599-ABC6-14B1B5AA0FD4}" dt="2022-05-02T07:06:21.229" v="16"/>
          <ac:spMkLst>
            <pc:docMk/>
            <pc:sldMk cId="1730339209" sldId="386"/>
            <ac:spMk id="19459" creationId="{00000000-0000-0000-0000-000000000000}"/>
          </ac:spMkLst>
        </pc:spChg>
      </pc:sldChg>
      <pc:sldChg chg="delSp modSp add mod setBg">
        <pc:chgData name="Dan Suciu" userId="10bb65c167223f43" providerId="LiveId" clId="{7C58335F-B375-4599-ABC6-14B1B5AA0FD4}" dt="2022-05-04T14:34:49.067" v="84" actId="1076"/>
        <pc:sldMkLst>
          <pc:docMk/>
          <pc:sldMk cId="1711293927" sldId="387"/>
        </pc:sldMkLst>
        <pc:spChg chg="del">
          <ac:chgData name="Dan Suciu" userId="10bb65c167223f43" providerId="LiveId" clId="{7C58335F-B375-4599-ABC6-14B1B5AA0FD4}" dt="2022-05-04T14:34:24.880" v="38" actId="478"/>
          <ac:spMkLst>
            <pc:docMk/>
            <pc:sldMk cId="1711293927" sldId="387"/>
            <ac:spMk id="12" creationId="{84FEBB7C-E1C8-4DAD-8087-87548D9D335E}"/>
          </ac:spMkLst>
        </pc:spChg>
        <pc:spChg chg="mod">
          <ac:chgData name="Dan Suciu" userId="10bb65c167223f43" providerId="LiveId" clId="{7C58335F-B375-4599-ABC6-14B1B5AA0FD4}" dt="2022-05-04T14:34:49.067" v="84" actId="1076"/>
          <ac:spMkLst>
            <pc:docMk/>
            <pc:sldMk cId="1711293927" sldId="387"/>
            <ac:spMk id="13" creationId="{9161D560-1E63-4EB8-8911-97118B5AFB6C}"/>
          </ac:spMkLst>
        </pc:spChg>
        <pc:grpChg chg="del">
          <ac:chgData name="Dan Suciu" userId="10bb65c167223f43" providerId="LiveId" clId="{7C58335F-B375-4599-ABC6-14B1B5AA0FD4}" dt="2022-05-04T14:34:26.403" v="39" actId="478"/>
          <ac:grpSpMkLst>
            <pc:docMk/>
            <pc:sldMk cId="1711293927" sldId="387"/>
            <ac:grpSpMk id="2" creationId="{EDE8A486-5315-4E09-9A8D-084F303FC1CC}"/>
          </ac:grpSpMkLst>
        </pc:grpChg>
      </pc:sldChg>
      <pc:sldChg chg="modSp add mod">
        <pc:chgData name="Dan Suciu" userId="10bb65c167223f43" providerId="LiveId" clId="{7C58335F-B375-4599-ABC6-14B1B5AA0FD4}" dt="2022-05-04T14:35:13.592" v="98" actId="6549"/>
        <pc:sldMkLst>
          <pc:docMk/>
          <pc:sldMk cId="3707392254" sldId="388"/>
        </pc:sldMkLst>
        <pc:spChg chg="mod">
          <ac:chgData name="Dan Suciu" userId="10bb65c167223f43" providerId="LiveId" clId="{7C58335F-B375-4599-ABC6-14B1B5AA0FD4}" dt="2022-05-04T14:35:13.592" v="98" actId="6549"/>
          <ac:spMkLst>
            <pc:docMk/>
            <pc:sldMk cId="3707392254" sldId="388"/>
            <ac:spMk id="13" creationId="{9161D560-1E63-4EB8-8911-97118B5AFB6C}"/>
          </ac:spMkLst>
        </pc:spChg>
      </pc:sldChg>
    </pc:docChg>
  </pc:docChgLst>
  <pc:docChgLst>
    <pc:chgData name="Dan Suciu" userId="10bb65c167223f43" providerId="LiveId" clId="{5B9A5B73-B536-4B38-9BC9-A7764ABBD485}"/>
    <pc:docChg chg="custSel modSld">
      <pc:chgData name="Dan Suciu" userId="10bb65c167223f43" providerId="LiveId" clId="{5B9A5B73-B536-4B38-9BC9-A7764ABBD485}" dt="2023-11-14T17:10:09.690" v="0" actId="478"/>
      <pc:docMkLst>
        <pc:docMk/>
      </pc:docMkLst>
      <pc:sldChg chg="delSp mod">
        <pc:chgData name="Dan Suciu" userId="10bb65c167223f43" providerId="LiveId" clId="{5B9A5B73-B536-4B38-9BC9-A7764ABBD485}" dt="2023-11-14T17:10:09.690" v="0" actId="478"/>
        <pc:sldMkLst>
          <pc:docMk/>
          <pc:sldMk cId="3724656323" sldId="383"/>
        </pc:sldMkLst>
        <pc:grpChg chg="del">
          <ac:chgData name="Dan Suciu" userId="10bb65c167223f43" providerId="LiveId" clId="{5B9A5B73-B536-4B38-9BC9-A7764ABBD485}" dt="2023-11-14T17:10:09.690" v="0" actId="478"/>
          <ac:grpSpMkLst>
            <pc:docMk/>
            <pc:sldMk cId="3724656323" sldId="383"/>
            <ac:grpSpMk id="2" creationId="{EDE8A486-5315-4E09-9A8D-084F303FC1C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00876B9-C9B6-49EA-AC33-90B73C8D3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2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B12309C-7F4C-4508-BD48-5E15F6A17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1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6CFA4F-D455-4988-9159-179E67ADF5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14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DF5B904-BD4C-4AE6-B129-804273D4F1E4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26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138F7C-6B14-4EC6-8DC3-6CA70FF88DE8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779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138F7C-6B14-4EC6-8DC3-6CA70FF88DE8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66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75C4C40-822F-44FC-A321-C12507523443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684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75C4C40-822F-44FC-A321-C12507523443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40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3745408-2739-4943-8DEA-D7C9E44523C6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16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C7AF31D-81ED-47BB-9B6C-B0D82CF8A128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Ideea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Compromis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intre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implement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transferul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proiectiei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implement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transferul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reducţiei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transferului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întregii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relatii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Este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folositor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ales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atunci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selectate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iar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rezultatul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afişat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3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02F0421-D3D0-459B-B4AE-A0A001717FB7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09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02F0421-D3D0-459B-B4AE-A0A001717FB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405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124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8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3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2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4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6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9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8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22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0791868" y="5351254"/>
            <a:ext cx="115407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9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828800"/>
            <a:ext cx="7618815" cy="10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Optimizarea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Interog</a:t>
            </a:r>
            <a:r>
              <a:rPr kumimoji="0" lang="ro-RO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ărilor</a:t>
            </a:r>
            <a:endParaRPr kumimoji="0" lang="ro-RO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5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11277600" cy="10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Executarea interogărilor distribuite</a:t>
            </a:r>
          </a:p>
        </p:txBody>
      </p:sp>
    </p:spTree>
    <p:extLst>
      <p:ext uri="{BB962C8B-B14F-4D97-AF65-F5344CB8AC3E}">
        <p14:creationId xmlns:p14="http://schemas.microsoft.com/office/powerpoint/2010/main" val="171129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649070"/>
            <a:ext cx="5867400" cy="646331"/>
          </a:xfrm>
        </p:spPr>
        <p:txBody>
          <a:bodyPr/>
          <a:lstStyle/>
          <a:p>
            <a:pPr eaLnBrk="1" hangingPunct="1"/>
            <a:r>
              <a:rPr lang="en-US" dirty="0" err="1"/>
              <a:t>Interog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09600" y="2286000"/>
            <a:ext cx="1135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Fragmentare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orizontal</a:t>
            </a:r>
            <a:r>
              <a:rPr lang="vi-VN" sz="32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rile cu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salary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&lt; 5000 la Shanghai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salary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&gt;= 5000 la Tokyo.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calculează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SUM(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), COUNT(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pe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servere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Dacă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WHERE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E.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salary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&gt;6000,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executa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server.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8001000" y="310247"/>
            <a:ext cx="3505200" cy="1323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SELECT AVG(E.age)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FROM Employees E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WHERE E.salary &gt; 3000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AND E.salary &lt; 7000</a:t>
            </a:r>
          </a:p>
        </p:txBody>
      </p:sp>
    </p:spTree>
    <p:extLst>
      <p:ext uri="{BB962C8B-B14F-4D97-AF65-F5344CB8AC3E}">
        <p14:creationId xmlns:p14="http://schemas.microsoft.com/office/powerpoint/2010/main" val="222473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81000" y="16002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Fragmentare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vertical</a:t>
            </a:r>
            <a:r>
              <a:rPr lang="vi-VN" sz="32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title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salary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la Shanghai, 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ename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age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la Tokyo,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id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fiind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prezent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pe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servere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Trebuie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reconstruit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intermediul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join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id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apoi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evalueaz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Replicare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br>
              <a:rPr lang="ro-RO" sz="32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copiat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servere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Alegerea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care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execut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face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funcţie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costurile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locale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costurile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trasfer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bg-BG" sz="2800" dirty="0">
              <a:latin typeface="Book Antiqua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06F164-93B6-452E-85D7-B8E53C3F5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9070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Interog</a:t>
            </a:r>
            <a:r>
              <a:rPr lang="vi-VN" kern="0" dirty="0"/>
              <a:t>ă</a:t>
            </a:r>
            <a:r>
              <a:rPr lang="en-US" kern="0" dirty="0" err="1"/>
              <a:t>ri</a:t>
            </a:r>
            <a:r>
              <a:rPr lang="en-US" kern="0" dirty="0"/>
              <a:t> </a:t>
            </a:r>
            <a:r>
              <a:rPr lang="en-US" kern="0" dirty="0" err="1"/>
              <a:t>distribuite</a:t>
            </a:r>
            <a:endParaRPr lang="bg-BG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1B1859-04C9-40E9-875B-DC0025AC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0247"/>
            <a:ext cx="3505200" cy="1323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SELECT AVG(E.age)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FROM Employees E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WHERE E.salary &gt; 3000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AND E.salary &lt; 7000</a:t>
            </a:r>
          </a:p>
        </p:txBody>
      </p:sp>
    </p:spTree>
    <p:extLst>
      <p:ext uri="{BB962C8B-B14F-4D97-AF65-F5344CB8AC3E}">
        <p14:creationId xmlns:p14="http://schemas.microsoft.com/office/powerpoint/2010/main" val="79574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49070"/>
            <a:ext cx="9906000" cy="646331"/>
          </a:xfrm>
        </p:spPr>
        <p:txBody>
          <a:bodyPr/>
          <a:lstStyle/>
          <a:p>
            <a:pPr eaLnBrk="1" hangingPunct="1"/>
            <a:r>
              <a:rPr lang="en-GB" i="1" dirty="0"/>
              <a:t>Join</a:t>
            </a:r>
            <a:r>
              <a:rPr lang="en-GB" dirty="0"/>
              <a:t>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distribuite</a:t>
            </a:r>
            <a:endParaRPr lang="bg-BG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79900" y="1993900"/>
            <a:ext cx="1739900" cy="901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302126" y="2230438"/>
            <a:ext cx="172483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 dirty="0">
                <a:solidFill>
                  <a:schemeClr val="bg1"/>
                </a:solidFill>
                <a:latin typeface="Book Antiqua" pitchFamily="18" charset="0"/>
              </a:rPr>
              <a:t>Employees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261100" y="1993900"/>
            <a:ext cx="1739900" cy="901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543675" y="2230438"/>
            <a:ext cx="1280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 dirty="0">
                <a:solidFill>
                  <a:schemeClr val="bg1"/>
                </a:solidFill>
                <a:latin typeface="Book Antiqua" pitchFamily="18" charset="0"/>
              </a:rPr>
              <a:t>Reports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181475" y="1636712"/>
            <a:ext cx="13673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000" b="1" dirty="0">
                <a:solidFill>
                  <a:schemeClr val="tx2"/>
                </a:solidFill>
                <a:latin typeface="Book Antiqua" pitchFamily="18" charset="0"/>
              </a:rPr>
              <a:t>LONDRA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162675" y="1636712"/>
            <a:ext cx="98424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000" b="1">
                <a:solidFill>
                  <a:schemeClr val="tx2"/>
                </a:solidFill>
                <a:latin typeface="Book Antiqua" pitchFamily="18" charset="0"/>
              </a:rPr>
              <a:t>PARIS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600200" y="3429000"/>
            <a:ext cx="9982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	500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pagini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, </a:t>
            </a:r>
          </a:p>
          <a:p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	80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  </a:t>
            </a:r>
          </a:p>
          <a:p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	1000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pagini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	100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2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49070"/>
            <a:ext cx="9982200" cy="646331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Fetch as Needed</a:t>
            </a:r>
            <a:endParaRPr lang="bg-BG" dirty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09800"/>
            <a:ext cx="1153232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Page-oriented nested loops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extern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aduc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paginile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de la  Paris):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b="1" dirty="0">
                <a:solidFill>
                  <a:schemeClr val="folHlink"/>
                </a:solidFill>
                <a:latin typeface="Book Antiqua" pitchFamily="18" charset="0"/>
              </a:rPr>
              <a:t> Cost</a:t>
            </a:r>
            <a:r>
              <a:rPr lang="en-GB" b="1" dirty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 500 D + 500 * 1000 (D+S),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b="1" dirty="0">
                <a:solidFill>
                  <a:schemeClr val="folHlink"/>
                </a:solidFill>
                <a:latin typeface="Book Antiqua" pitchFamily="18" charset="0"/>
              </a:rPr>
              <a:t>D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/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salvare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paginilor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</a:t>
            </a:r>
            <a:r>
              <a:rPr lang="en-GB" b="1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b="1" dirty="0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GB" b="1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transfer al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paginilor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nu s-a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lansat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atunci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ugat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transfer al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rezultatului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clientul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care 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transmis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utiliza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INL (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Indexed Nested Loops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) la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aducând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potrivesc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bg-BG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4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134600" cy="646331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Ship to One Site</a:t>
            </a:r>
            <a:endParaRPr lang="bg-BG" dirty="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838200" y="2438400"/>
            <a:ext cx="1127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Transfer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Book Antiqua" pitchFamily="18" charset="0"/>
              </a:rPr>
              <a:t>Cost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: 1000 S + 4500 D (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Sort-Merge Join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cost = 3*(500+1000))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dimensiunea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rezultatului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mare,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relaţii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putea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transferate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serverul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iniţiat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join-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implementat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acolo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Transfer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 Paris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Book Antiqua" pitchFamily="18" charset="0"/>
              </a:rPr>
              <a:t>Cost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: 500 S + 4500 D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6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649070"/>
            <a:ext cx="10058400" cy="646331"/>
          </a:xfrm>
        </p:spPr>
        <p:txBody>
          <a:bodyPr/>
          <a:lstStyle/>
          <a:p>
            <a:pPr eaLnBrk="1" hangingPunct="1"/>
            <a:r>
              <a:rPr lang="en-GB" dirty="0" err="1">
                <a:solidFill>
                  <a:srgbClr val="C00000"/>
                </a:solidFill>
              </a:rPr>
              <a:t>Semijoin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838200" y="2057400"/>
            <a:ext cx="11125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Londra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execut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roiecţia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câmpul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câmpurile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folosite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join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rezultatul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transfer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Paris.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Paris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execut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join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între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proiecţia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Rezultatul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numeşte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b="1" dirty="0" err="1">
                <a:solidFill>
                  <a:schemeClr val="folHlink"/>
                </a:solidFill>
                <a:latin typeface="Book Antiqua" pitchFamily="18" charset="0"/>
              </a:rPr>
              <a:t>reducţia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relativ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transfer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reducţia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Londra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,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execut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join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între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reducţia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65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134600" cy="646331"/>
          </a:xfrm>
        </p:spPr>
        <p:txBody>
          <a:bodyPr/>
          <a:lstStyle/>
          <a:p>
            <a:pPr eaLnBrk="1" hangingPunct="1"/>
            <a:r>
              <a:rPr lang="en-GB" dirty="0" err="1">
                <a:solidFill>
                  <a:srgbClr val="C00000"/>
                </a:solidFill>
              </a:rPr>
              <a:t>Bloomjoin</a:t>
            </a:r>
            <a:endParaRPr lang="bg-B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ChangeArrowheads="1"/>
              </p:cNvSpPr>
              <p:nvPr/>
            </p:nvSpPr>
            <p:spPr bwMode="auto">
              <a:xfrm>
                <a:off x="685800" y="2438400"/>
                <a:ext cx="11430000" cy="441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n"/>
                </a:pPr>
                <a:r>
                  <a:rPr lang="en-GB" sz="3200" dirty="0">
                    <a:solidFill>
                      <a:schemeClr val="folHlink"/>
                    </a:solidFill>
                    <a:latin typeface="Book Antiqua" pitchFamily="18" charset="0"/>
                  </a:rPr>
                  <a:t> </a:t>
                </a:r>
                <a:r>
                  <a:rPr lang="en-GB" sz="3200" dirty="0">
                    <a:solidFill>
                      <a:schemeClr val="tx2"/>
                    </a:solidFill>
                    <a:latin typeface="Book Antiqua" pitchFamily="18" charset="0"/>
                  </a:rPr>
                  <a:t>La </a:t>
                </a:r>
                <a:r>
                  <a:rPr lang="en-GB" sz="3200" dirty="0" err="1">
                    <a:solidFill>
                      <a:schemeClr val="folHlink"/>
                    </a:solidFill>
                    <a:latin typeface="Book Antiqua" pitchFamily="18" charset="0"/>
                  </a:rPr>
                  <a:t>Londra</a:t>
                </a:r>
                <a:r>
                  <a:rPr lang="en-GB" sz="3200" dirty="0">
                    <a:solidFill>
                      <a:schemeClr val="tx2"/>
                    </a:solidFill>
                    <a:latin typeface="Book Antiqua" pitchFamily="18" charset="0"/>
                  </a:rPr>
                  <a:t> se </a:t>
                </a:r>
                <a:r>
                  <a:rPr lang="en-GB" sz="3200" dirty="0" err="1">
                    <a:solidFill>
                      <a:schemeClr val="tx2"/>
                    </a:solidFill>
                    <a:latin typeface="Book Antiqua" pitchFamily="18" charset="0"/>
                  </a:rPr>
                  <a:t>construieşte</a:t>
                </a:r>
                <a:r>
                  <a:rPr lang="en-GB" sz="3200" dirty="0">
                    <a:solidFill>
                      <a:schemeClr val="tx2"/>
                    </a:solidFill>
                    <a:latin typeface="Book Antiqua" pitchFamily="18" charset="0"/>
                  </a:rPr>
                  <a:t> un vector de </a:t>
                </a:r>
                <a:r>
                  <a:rPr lang="en-GB" sz="3200" dirty="0" err="1">
                    <a:solidFill>
                      <a:schemeClr val="tx2"/>
                    </a:solidFill>
                    <a:latin typeface="Book Antiqua" pitchFamily="18" charset="0"/>
                  </a:rPr>
                  <a:t>biţi</a:t>
                </a:r>
                <a:r>
                  <a:rPr lang="en-GB" sz="3200" dirty="0">
                    <a:solidFill>
                      <a:schemeClr val="tx2"/>
                    </a:solidFill>
                    <a:latin typeface="Book Antiqua" pitchFamily="18" charset="0"/>
                  </a:rPr>
                  <a:t> de </a:t>
                </a:r>
                <a:r>
                  <a:rPr lang="en-GB" sz="3200" dirty="0" err="1">
                    <a:solidFill>
                      <a:schemeClr val="tx2"/>
                    </a:solidFill>
                    <a:latin typeface="Book Antiqua" pitchFamily="18" charset="0"/>
                  </a:rPr>
                  <a:t>dimensiune</a:t>
                </a:r>
                <a:r>
                  <a:rPr lang="en-GB" sz="3200" dirty="0">
                    <a:solidFill>
                      <a:schemeClr val="tx2"/>
                    </a:solidFill>
                    <a:latin typeface="Book Antiqua" pitchFamily="18" charset="0"/>
                  </a:rPr>
                  <a:t> k:</a:t>
                </a:r>
              </a:p>
              <a:p>
                <a:pPr lvl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</a:pP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Folosind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o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funcţie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de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dispersie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, se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împart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valorile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câmpului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de join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în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partiţii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de la 0 la k-1.</a:t>
                </a:r>
              </a:p>
              <a:p>
                <a:pPr lvl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</a:pP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Dac</a:t>
                </a:r>
                <a:r>
                  <a:rPr lang="vi-VN" sz="2800" dirty="0">
                    <a:solidFill>
                      <a:schemeClr val="tx2"/>
                    </a:solidFill>
                    <a:latin typeface="Book Antiqua" pitchFamily="18" charset="0"/>
                  </a:rPr>
                  <a:t>ă</a:t>
                </a:r>
                <a:r>
                  <a:rPr lang="en-US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funcţia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aplicat</a:t>
                </a:r>
                <a:r>
                  <a:rPr lang="vi-VN" sz="2800" dirty="0">
                    <a:solidFill>
                      <a:schemeClr val="tx2"/>
                    </a:solidFill>
                    <a:latin typeface="Book Antiqua" pitchFamily="18" charset="0"/>
                  </a:rPr>
                  <a:t>ă</a:t>
                </a:r>
                <a:r>
                  <a:rPr lang="en-US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câmpului</a:t>
                </a:r>
                <a:r>
                  <a:rPr lang="en-US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returneaz</a:t>
                </a:r>
                <a:r>
                  <a:rPr lang="vi-VN" sz="2800" dirty="0">
                    <a:solidFill>
                      <a:schemeClr val="tx2"/>
                    </a:solidFill>
                    <a:latin typeface="Book Antiqua" pitchFamily="18" charset="0"/>
                  </a:rPr>
                  <a:t>ă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i="1" dirty="0" err="1">
                    <a:solidFill>
                      <a:schemeClr val="tx2"/>
                    </a:solidFill>
                    <a:latin typeface="Book Antiqua" pitchFamily="18" charset="0"/>
                  </a:rPr>
                  <a:t>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, se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seteaz</a:t>
                </a:r>
                <a:r>
                  <a:rPr lang="vi-VN" sz="2800" dirty="0">
                    <a:solidFill>
                      <a:schemeClr val="tx2"/>
                    </a:solidFill>
                    <a:latin typeface="Book Antiqua" pitchFamily="18" charset="0"/>
                  </a:rPr>
                  <a:t>ă</a:t>
                </a:r>
                <a:r>
                  <a:rPr lang="en-US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bitul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i="1" dirty="0" err="1">
                    <a:solidFill>
                      <a:schemeClr val="tx2"/>
                    </a:solidFill>
                    <a:latin typeface="Book Antiqua" pitchFamily="18" charset="0"/>
                  </a:rPr>
                  <a:t>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cu 1 (</a:t>
                </a:r>
                <a:r>
                  <a:rPr lang="en-GB" sz="2800" i="1" dirty="0" err="1">
                    <a:solidFill>
                      <a:schemeClr val="tx2"/>
                    </a:solidFill>
                    <a:latin typeface="Book Antiqua" pitchFamily="18" charset="0"/>
                  </a:rPr>
                  <a:t>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de la  0 la k-1). </a:t>
                </a:r>
              </a:p>
              <a:p>
                <a:pPr lvl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</a:pP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Se transfer</a:t>
                </a:r>
                <a:r>
                  <a:rPr lang="vi-VN" sz="2800" dirty="0">
                    <a:solidFill>
                      <a:schemeClr val="tx2"/>
                    </a:solidFill>
                    <a:latin typeface="Book Antiqua" pitchFamily="18" charset="0"/>
                  </a:rPr>
                  <a:t>ă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vectorul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de bi</a:t>
                </a:r>
                <a14:m>
                  <m:oMath xmlns:m="http://schemas.openxmlformats.org/officeDocument/2006/math">
                    <m:r>
                      <a:rPr lang="en-GB" sz="2800" i="1" dirty="0">
                        <a:solidFill>
                          <a:schemeClr val="tx2"/>
                        </a:solidFill>
                        <a:latin typeface="Cambria Math"/>
                      </a:rPr>
                      <m:t>ţ</m:t>
                    </m:r>
                  </m:oMath>
                </a14:m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la </a:t>
                </a:r>
                <a:r>
                  <a:rPr lang="en-GB" sz="2800" i="1" dirty="0">
                    <a:solidFill>
                      <a:schemeClr val="tx2"/>
                    </a:solidFill>
                    <a:latin typeface="Book Antiqua" pitchFamily="18" charset="0"/>
                  </a:rPr>
                  <a:t>Paris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58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438400"/>
                <a:ext cx="11430000" cy="4419600"/>
              </a:xfrm>
              <a:prstGeom prst="rect">
                <a:avLst/>
              </a:prstGeom>
              <a:blipFill>
                <a:blip r:embed="rId3"/>
                <a:stretch>
                  <a:fillRect l="-747" t="-1793" r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10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49070"/>
            <a:ext cx="9982200" cy="646331"/>
          </a:xfrm>
        </p:spPr>
        <p:txBody>
          <a:bodyPr/>
          <a:lstStyle/>
          <a:p>
            <a:pPr eaLnBrk="1" hangingPunct="1"/>
            <a:r>
              <a:rPr lang="en-GB" dirty="0" err="1">
                <a:solidFill>
                  <a:srgbClr val="C00000"/>
                </a:solidFill>
              </a:rPr>
              <a:t>Bloomjoin</a:t>
            </a:r>
            <a:r>
              <a:rPr lang="en-GB" dirty="0">
                <a:solidFill>
                  <a:srgbClr val="C00000"/>
                </a:solidFill>
              </a:rPr>
              <a:t> (</a:t>
            </a:r>
            <a:r>
              <a:rPr lang="en-GB" dirty="0" err="1">
                <a:solidFill>
                  <a:srgbClr val="C00000"/>
                </a:solidFill>
              </a:rPr>
              <a:t>cont</a:t>
            </a:r>
            <a:r>
              <a:rPr lang="en-GB" dirty="0">
                <a:solidFill>
                  <a:srgbClr val="C00000"/>
                </a:solidFill>
              </a:rPr>
              <a:t>)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2286000"/>
            <a:ext cx="1143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Paris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folosim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similar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funcţia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dispersie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câmp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vector ii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corespunde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0 ,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elimin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înregistrare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Rezultatul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numeşte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b="1" dirty="0" err="1">
                <a:solidFill>
                  <a:schemeClr val="tx2"/>
                </a:solidFill>
                <a:latin typeface="Book Antiqua" pitchFamily="18" charset="0"/>
              </a:rPr>
              <a:t>reducţie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funcţie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transfer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reducţia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Londra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face join-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dintre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varianta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redus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bg-BG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3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11277600" cy="10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Optimizarea interogărilor</a:t>
            </a:r>
          </a:p>
        </p:txBody>
      </p:sp>
    </p:spTree>
    <p:extLst>
      <p:ext uri="{BB962C8B-B14F-4D97-AF65-F5344CB8AC3E}">
        <p14:creationId xmlns:p14="http://schemas.microsoft.com/office/powerpoint/2010/main" val="37073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8618" y="268070"/>
            <a:ext cx="10409382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mulţimilor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295400"/>
            <a:ext cx="11217564" cy="4770582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Intersecţia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produsul</a:t>
            </a:r>
            <a:r>
              <a:rPr lang="en-US" sz="2800" dirty="0"/>
              <a:t> </a:t>
            </a:r>
            <a:r>
              <a:rPr lang="en-US" sz="2800" dirty="0" err="1"/>
              <a:t>cartezian</a:t>
            </a:r>
            <a:r>
              <a:rPr lang="en-US" sz="2800" dirty="0"/>
              <a:t> sunt </a:t>
            </a:r>
            <a:r>
              <a:rPr lang="en-US" sz="2800" dirty="0" err="1"/>
              <a:t>cazuri</a:t>
            </a:r>
            <a:r>
              <a:rPr lang="en-US" sz="2800" dirty="0"/>
              <a:t> </a:t>
            </a:r>
            <a:r>
              <a:rPr lang="en-US" sz="2800" dirty="0" err="1"/>
              <a:t>particulare</a:t>
            </a:r>
            <a:r>
              <a:rPr lang="en-US" sz="2800" dirty="0"/>
              <a:t> de join.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Reuniunea</a:t>
            </a:r>
            <a:r>
              <a:rPr lang="en-US" sz="2800" dirty="0"/>
              <a:t> (</a:t>
            </a:r>
            <a:r>
              <a:rPr lang="en-US" sz="2800" i="1" dirty="0"/>
              <a:t>Union</a:t>
            </a:r>
            <a:r>
              <a:rPr lang="en-US" sz="2800" dirty="0"/>
              <a:t>)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diferenţa</a:t>
            </a:r>
            <a:r>
              <a:rPr lang="en-US" sz="2800" dirty="0"/>
              <a:t> (</a:t>
            </a:r>
            <a:r>
              <a:rPr lang="en-US" sz="2800" i="1" dirty="0"/>
              <a:t>Except</a:t>
            </a:r>
            <a:r>
              <a:rPr lang="en-US" sz="2800" dirty="0"/>
              <a:t>) sunt </a:t>
            </a:r>
            <a:r>
              <a:rPr lang="en-US" sz="2800" dirty="0" err="1"/>
              <a:t>similare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</a:t>
            </a:r>
            <a:r>
              <a:rPr lang="en-US" sz="2800" dirty="0" err="1"/>
              <a:t>reuniunii</a:t>
            </a:r>
            <a:r>
              <a:rPr lang="en-US" sz="2800" dirty="0"/>
              <a:t> </a:t>
            </a:r>
            <a:r>
              <a:rPr lang="en-US" sz="2800" dirty="0" err="1"/>
              <a:t>bazat</a:t>
            </a:r>
            <a:r>
              <a:rPr lang="vi-VN" sz="2800" dirty="0"/>
              <a:t>ă </a:t>
            </a:r>
            <a:r>
              <a:rPr lang="en-US" sz="2800" dirty="0"/>
              <a:t>pe </a:t>
            </a:r>
            <a:r>
              <a:rPr lang="en-US" sz="2800" dirty="0" err="1"/>
              <a:t>sortare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Se </a:t>
            </a:r>
            <a:r>
              <a:rPr lang="en-US" sz="2400" dirty="0" err="1"/>
              <a:t>sorteaz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ambele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(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câmpurile</a:t>
            </a:r>
            <a:r>
              <a:rPr lang="en-US" sz="2400" dirty="0"/>
              <a:t>).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Tabelele</a:t>
            </a:r>
            <a:r>
              <a:rPr lang="en-US" sz="2400" dirty="0"/>
              <a:t> </a:t>
            </a:r>
            <a:r>
              <a:rPr lang="en-US" sz="2400" dirty="0" err="1"/>
              <a:t>sortate</a:t>
            </a:r>
            <a:r>
              <a:rPr lang="en-US" sz="2400" dirty="0"/>
              <a:t> sunt </a:t>
            </a:r>
            <a:r>
              <a:rPr lang="en-US" sz="2400" dirty="0" err="1"/>
              <a:t>interclasate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</a:t>
            </a:r>
            <a:r>
              <a:rPr lang="en-US" sz="2400" i="1" dirty="0" err="1"/>
              <a:t>Alternativ</a:t>
            </a:r>
            <a:r>
              <a:rPr lang="vi-VN" sz="2400" i="1" dirty="0"/>
              <a:t>ă</a:t>
            </a:r>
            <a:r>
              <a:rPr lang="en-US" sz="2400" dirty="0"/>
              <a:t>:  Se </a:t>
            </a:r>
            <a:r>
              <a:rPr lang="en-US" sz="2400" dirty="0" err="1"/>
              <a:t>interclaseaz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subşirurile</a:t>
            </a:r>
            <a:r>
              <a:rPr lang="en-US" sz="2400" dirty="0"/>
              <a:t> </a:t>
            </a:r>
            <a:r>
              <a:rPr lang="en-US" sz="2400" dirty="0" err="1"/>
              <a:t>sortate</a:t>
            </a:r>
            <a:r>
              <a:rPr lang="en-US" sz="2400" dirty="0"/>
              <a:t> ale </a:t>
            </a:r>
            <a:r>
              <a:rPr lang="en-US" sz="2400" i="1" dirty="0" err="1"/>
              <a:t>ambelor</a:t>
            </a:r>
            <a:r>
              <a:rPr lang="en-US" sz="2400" i="1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</a:t>
            </a:r>
            <a:r>
              <a:rPr lang="en-US" sz="2400" dirty="0" err="1"/>
              <a:t>obţinute</a:t>
            </a:r>
            <a:r>
              <a:rPr lang="en-US" sz="2400" dirty="0"/>
              <a:t> la </a:t>
            </a:r>
            <a:r>
              <a:rPr lang="en-US" sz="2400" dirty="0" err="1"/>
              <a:t>primul</a:t>
            </a:r>
            <a:r>
              <a:rPr lang="en-US" sz="2400" dirty="0"/>
              <a:t> pas al sort</a:t>
            </a:r>
            <a:r>
              <a:rPr lang="vi-VN" sz="2400" dirty="0"/>
              <a:t>ă</a:t>
            </a:r>
            <a:r>
              <a:rPr lang="en-US" sz="2400" dirty="0" err="1"/>
              <a:t>rii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</a:t>
            </a:r>
            <a:r>
              <a:rPr lang="en-US" sz="2800" dirty="0" err="1"/>
              <a:t>reuniunii</a:t>
            </a:r>
            <a:r>
              <a:rPr lang="en-US" sz="2800" dirty="0"/>
              <a:t> </a:t>
            </a:r>
            <a:r>
              <a:rPr lang="en-US" sz="2800" dirty="0" err="1"/>
              <a:t>bazat</a:t>
            </a:r>
            <a:r>
              <a:rPr lang="vi-VN" sz="2800" dirty="0"/>
              <a:t>ă </a:t>
            </a:r>
            <a:r>
              <a:rPr lang="en-US" sz="2800" dirty="0"/>
              <a:t>pe </a:t>
            </a:r>
            <a:r>
              <a:rPr lang="en-US" sz="2800" dirty="0" err="1"/>
              <a:t>funcţie</a:t>
            </a:r>
            <a:r>
              <a:rPr lang="en-US" sz="2800" dirty="0"/>
              <a:t> de </a:t>
            </a:r>
            <a:r>
              <a:rPr lang="en-US" sz="2800" dirty="0" err="1"/>
              <a:t>dispersie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Partiţionarea</a:t>
            </a:r>
            <a:r>
              <a:rPr lang="en-US" sz="2400" dirty="0"/>
              <a:t> </a:t>
            </a:r>
            <a:r>
              <a:rPr lang="en-US" sz="2400" dirty="0" err="1"/>
              <a:t>tabelelor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funcţia</a:t>
            </a:r>
            <a:r>
              <a:rPr lang="en-US" sz="2400" dirty="0"/>
              <a:t> de </a:t>
            </a:r>
            <a:r>
              <a:rPr lang="en-US" sz="2400" dirty="0" err="1"/>
              <a:t>dispersie</a:t>
            </a:r>
            <a:r>
              <a:rPr lang="en-US" sz="2400" dirty="0"/>
              <a:t> </a:t>
            </a:r>
            <a:r>
              <a:rPr lang="en-US" sz="2400" i="1" dirty="0"/>
              <a:t>h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partiţie</a:t>
            </a:r>
            <a:r>
              <a:rPr lang="en-US" sz="2400" dirty="0"/>
              <a:t> a </a:t>
            </a:r>
            <a:r>
              <a:rPr lang="en-US" sz="2400" dirty="0" err="1"/>
              <a:t>uneia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, se </a:t>
            </a:r>
            <a:r>
              <a:rPr lang="en-US" sz="2400" dirty="0" err="1"/>
              <a:t>foloseşte</a:t>
            </a:r>
            <a:r>
              <a:rPr lang="en-US" sz="2400" dirty="0"/>
              <a:t> o a doua </a:t>
            </a:r>
            <a:r>
              <a:rPr lang="en-US" sz="2400" dirty="0" err="1"/>
              <a:t>funcţie</a:t>
            </a:r>
            <a:r>
              <a:rPr lang="en-US" sz="2400" dirty="0"/>
              <a:t> de </a:t>
            </a:r>
            <a:r>
              <a:rPr lang="en-US" sz="2400" dirty="0" err="1"/>
              <a:t>dispersie</a:t>
            </a:r>
            <a:r>
              <a:rPr lang="en-US" sz="2400" dirty="0"/>
              <a:t> (</a:t>
            </a:r>
            <a:r>
              <a:rPr lang="en-US" sz="2400" i="1" dirty="0"/>
              <a:t>h2</a:t>
            </a:r>
            <a:r>
              <a:rPr lang="en-US" sz="2400" dirty="0"/>
              <a:t>), </a:t>
            </a:r>
            <a:r>
              <a:rPr lang="en-US" sz="2400" dirty="0" err="1"/>
              <a:t>utilizat</a:t>
            </a:r>
            <a:r>
              <a:rPr lang="vi-VN" sz="2400" dirty="0"/>
              <a:t>ă </a:t>
            </a:r>
            <a:r>
              <a:rPr lang="en-US" sz="2400" dirty="0"/>
              <a:t>la </a:t>
            </a:r>
            <a:r>
              <a:rPr lang="en-US" sz="2400" dirty="0" err="1"/>
              <a:t>determinarea</a:t>
            </a:r>
            <a:r>
              <a:rPr lang="en-US" sz="2400" dirty="0"/>
              <a:t> </a:t>
            </a:r>
            <a:r>
              <a:rPr lang="en-US" sz="2400" dirty="0" err="1"/>
              <a:t>duplic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partiţiile</a:t>
            </a:r>
            <a:r>
              <a:rPr lang="en-US" sz="2400" dirty="0"/>
              <a:t> </a:t>
            </a:r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din R.</a:t>
            </a:r>
          </a:p>
        </p:txBody>
      </p:sp>
    </p:spTree>
    <p:extLst>
      <p:ext uri="{BB962C8B-B14F-4D97-AF65-F5344CB8AC3E}">
        <p14:creationId xmlns:p14="http://schemas.microsoft.com/office/powerpoint/2010/main" val="157338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31292" y="1979811"/>
            <a:ext cx="1132542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Parsare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98551" y="2837061"/>
            <a:ext cx="2598026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Selectie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Plan Logic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39191" y="3694311"/>
            <a:ext cx="2518334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Selectie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Plan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Fizic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86400" y="4551561"/>
            <a:ext cx="2623922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Executie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Interogare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518150" y="5391001"/>
            <a:ext cx="762000" cy="952798"/>
          </a:xfrm>
          <a:prstGeom prst="can">
            <a:avLst>
              <a:gd name="adj" fmla="val 431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" name="AutoShape 9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5897563" y="2490589"/>
            <a:ext cx="1" cy="346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897564" y="3347839"/>
            <a:ext cx="794" cy="346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898359" y="4205089"/>
            <a:ext cx="3" cy="346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/>
          <p:cNvCxnSpPr>
            <a:cxnSpLocks noChangeShapeType="1"/>
            <a:stCxn id="8" idx="2"/>
            <a:endCxn id="9" idx="1"/>
          </p:cNvCxnSpPr>
          <p:nvPr/>
        </p:nvCxnSpPr>
        <p:spPr bwMode="auto">
          <a:xfrm>
            <a:off x="5898362" y="5062339"/>
            <a:ext cx="789" cy="328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844230" y="1142112"/>
            <a:ext cx="2106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Interogare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SQL</a:t>
            </a:r>
          </a:p>
        </p:txBody>
      </p:sp>
      <p:cxnSp>
        <p:nvCxnSpPr>
          <p:cNvPr id="15" name="AutoShape 14"/>
          <p:cNvCxnSpPr>
            <a:cxnSpLocks noChangeShapeType="1"/>
            <a:stCxn id="14" idx="2"/>
            <a:endCxn id="5" idx="0"/>
          </p:cNvCxnSpPr>
          <p:nvPr/>
        </p:nvCxnSpPr>
        <p:spPr bwMode="auto">
          <a:xfrm>
            <a:off x="5897563" y="1603777"/>
            <a:ext cx="0" cy="3760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utoShape 15"/>
          <p:cNvSpPr>
            <a:spLocks/>
          </p:cNvSpPr>
          <p:nvPr/>
        </p:nvSpPr>
        <p:spPr bwMode="auto">
          <a:xfrm>
            <a:off x="4086225" y="3238649"/>
            <a:ext cx="533400" cy="533102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06569" y="3205531"/>
            <a:ext cx="1566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Optimizare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8703249" y="2498657"/>
            <a:ext cx="1267269" cy="1168539"/>
          </a:xfrm>
          <a:prstGeom prst="wedgeEllipseCallout">
            <a:avLst>
              <a:gd name="adj1" fmla="val -165352"/>
              <a:gd name="adj2" fmla="val 379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Plan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8825097" y="3870257"/>
            <a:ext cx="1145421" cy="1168539"/>
          </a:xfrm>
          <a:prstGeom prst="wedgeEllipseCallout">
            <a:avLst>
              <a:gd name="adj1" fmla="val -163773"/>
              <a:gd name="adj2" fmla="val -6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Plan</a:t>
            </a:r>
            <a:br>
              <a:rPr lang="en-US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fizic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8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68412"/>
            <a:ext cx="11963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interog</a:t>
            </a:r>
            <a:r>
              <a:rPr lang="vi-VN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5124" name="Rectangle 53"/>
          <p:cNvSpPr>
            <a:spLocks noChangeArrowheads="1"/>
          </p:cNvSpPr>
          <p:nvPr/>
        </p:nvSpPr>
        <p:spPr bwMode="auto">
          <a:xfrm>
            <a:off x="7239000" y="11430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4"/>
          <p:cNvSpPr>
            <a:spLocks noChangeArrowheads="1"/>
          </p:cNvSpPr>
          <p:nvPr/>
        </p:nvSpPr>
        <p:spPr bwMode="auto">
          <a:xfrm>
            <a:off x="7239000" y="19812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55"/>
          <p:cNvSpPr>
            <a:spLocks noChangeArrowheads="1"/>
          </p:cNvSpPr>
          <p:nvPr/>
        </p:nvSpPr>
        <p:spPr bwMode="auto">
          <a:xfrm>
            <a:off x="7239000" y="38862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56"/>
          <p:cNvSpPr>
            <a:spLocks noChangeArrowheads="1"/>
          </p:cNvSpPr>
          <p:nvPr/>
        </p:nvSpPr>
        <p:spPr bwMode="auto">
          <a:xfrm>
            <a:off x="7239000" y="28956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57"/>
          <p:cNvSpPr>
            <a:spLocks noChangeArrowheads="1"/>
          </p:cNvSpPr>
          <p:nvPr/>
        </p:nvSpPr>
        <p:spPr bwMode="auto">
          <a:xfrm>
            <a:off x="7239000" y="48768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59"/>
          <p:cNvSpPr>
            <a:spLocks noChangeArrowheads="1"/>
          </p:cNvSpPr>
          <p:nvPr/>
        </p:nvSpPr>
        <p:spPr bwMode="auto">
          <a:xfrm>
            <a:off x="7848600" y="6248400"/>
            <a:ext cx="1295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>
            <a:off x="91440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>
            <a:off x="78486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62"/>
          <p:cNvSpPr txBox="1">
            <a:spLocks noChangeArrowheads="1"/>
          </p:cNvSpPr>
          <p:nvPr/>
        </p:nvSpPr>
        <p:spPr bwMode="auto">
          <a:xfrm>
            <a:off x="7315201" y="1241425"/>
            <a:ext cx="190629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300" dirty="0">
                <a:solidFill>
                  <a:schemeClr val="tx2"/>
                </a:solidFill>
                <a:latin typeface="Book Antiqua" pitchFamily="18" charset="0"/>
              </a:rPr>
              <a:t>   </a:t>
            </a:r>
            <a:r>
              <a:rPr lang="en-US" sz="2300" dirty="0" err="1">
                <a:solidFill>
                  <a:schemeClr val="tx2"/>
                </a:solidFill>
                <a:latin typeface="Book Antiqua" pitchFamily="18" charset="0"/>
              </a:rPr>
              <a:t>Compilator</a:t>
            </a:r>
            <a:endParaRPr lang="en-US" sz="23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5133" name="Text Box 63"/>
          <p:cNvSpPr txBox="1">
            <a:spLocks noChangeArrowheads="1"/>
          </p:cNvSpPr>
          <p:nvPr/>
        </p:nvSpPr>
        <p:spPr bwMode="auto">
          <a:xfrm>
            <a:off x="7239001" y="2079625"/>
            <a:ext cx="228620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300" dirty="0">
                <a:solidFill>
                  <a:schemeClr val="tx2"/>
                </a:solidFill>
                <a:latin typeface="Book Antiqua" pitchFamily="18" charset="0"/>
              </a:rPr>
              <a:t>  Motor </a:t>
            </a:r>
            <a:r>
              <a:rPr lang="en-US" sz="2300" dirty="0" err="1">
                <a:solidFill>
                  <a:schemeClr val="tx2"/>
                </a:solidFill>
                <a:latin typeface="Book Antiqua" pitchFamily="18" charset="0"/>
              </a:rPr>
              <a:t>execuţie</a:t>
            </a:r>
            <a:endParaRPr lang="en-US" sz="23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5134" name="Text Box 64"/>
          <p:cNvSpPr txBox="1">
            <a:spLocks noChangeArrowheads="1"/>
          </p:cNvSpPr>
          <p:nvPr/>
        </p:nvSpPr>
        <p:spPr bwMode="auto">
          <a:xfrm>
            <a:off x="7172325" y="3009901"/>
            <a:ext cx="2616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300" dirty="0">
                <a:solidFill>
                  <a:schemeClr val="tx2"/>
                </a:solidFill>
                <a:latin typeface="Book Antiqua" pitchFamily="18" charset="0"/>
              </a:rPr>
              <a:t>Index/record mgr.</a:t>
            </a:r>
          </a:p>
        </p:txBody>
      </p:sp>
      <p:sp>
        <p:nvSpPr>
          <p:cNvPr id="5135" name="Text Box 65"/>
          <p:cNvSpPr txBox="1">
            <a:spLocks noChangeArrowheads="1"/>
          </p:cNvSpPr>
          <p:nvPr/>
        </p:nvSpPr>
        <p:spPr bwMode="auto">
          <a:xfrm>
            <a:off x="7289801" y="3984625"/>
            <a:ext cx="217719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300" i="1" dirty="0">
                <a:solidFill>
                  <a:schemeClr val="tx2"/>
                </a:solidFill>
                <a:latin typeface="Book Antiqua" pitchFamily="18" charset="0"/>
              </a:rPr>
              <a:t>  Buffer manager</a:t>
            </a:r>
          </a:p>
        </p:txBody>
      </p:sp>
      <p:sp>
        <p:nvSpPr>
          <p:cNvPr id="5136" name="Text Box 66"/>
          <p:cNvSpPr txBox="1">
            <a:spLocks noChangeArrowheads="1"/>
          </p:cNvSpPr>
          <p:nvPr/>
        </p:nvSpPr>
        <p:spPr bwMode="auto">
          <a:xfrm>
            <a:off x="7239000" y="4975225"/>
            <a:ext cx="234230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300" i="1" dirty="0">
                <a:solidFill>
                  <a:schemeClr val="tx2"/>
                </a:solidFill>
                <a:latin typeface="Book Antiqua" pitchFamily="18" charset="0"/>
              </a:rPr>
              <a:t>  Storage manager</a:t>
            </a:r>
          </a:p>
        </p:txBody>
      </p:sp>
      <p:sp>
        <p:nvSpPr>
          <p:cNvPr id="5137" name="Line 68"/>
          <p:cNvSpPr>
            <a:spLocks noChangeShapeType="1"/>
          </p:cNvSpPr>
          <p:nvPr/>
        </p:nvSpPr>
        <p:spPr bwMode="auto">
          <a:xfrm>
            <a:off x="83058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69"/>
          <p:cNvSpPr>
            <a:spLocks noChangeShapeType="1"/>
          </p:cNvSpPr>
          <p:nvPr/>
        </p:nvSpPr>
        <p:spPr bwMode="auto">
          <a:xfrm>
            <a:off x="8305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70"/>
          <p:cNvSpPr>
            <a:spLocks noChangeShapeType="1"/>
          </p:cNvSpPr>
          <p:nvPr/>
        </p:nvSpPr>
        <p:spPr bwMode="auto">
          <a:xfrm>
            <a:off x="83820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71"/>
          <p:cNvSpPr>
            <a:spLocks noChangeShapeType="1"/>
          </p:cNvSpPr>
          <p:nvPr/>
        </p:nvSpPr>
        <p:spPr bwMode="auto">
          <a:xfrm>
            <a:off x="8382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72"/>
          <p:cNvSpPr>
            <a:spLocks noChangeShapeType="1"/>
          </p:cNvSpPr>
          <p:nvPr/>
        </p:nvSpPr>
        <p:spPr bwMode="auto">
          <a:xfrm>
            <a:off x="8458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73"/>
          <p:cNvSpPr>
            <a:spLocks noChangeShapeType="1"/>
          </p:cNvSpPr>
          <p:nvPr/>
        </p:nvSpPr>
        <p:spPr bwMode="auto">
          <a:xfrm>
            <a:off x="5943600" y="18669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74"/>
          <p:cNvSpPr>
            <a:spLocks noChangeShapeType="1"/>
          </p:cNvSpPr>
          <p:nvPr/>
        </p:nvSpPr>
        <p:spPr bwMode="auto">
          <a:xfrm flipV="1">
            <a:off x="6324600" y="27813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75"/>
          <p:cNvSpPr>
            <a:spLocks noChangeShapeType="1"/>
          </p:cNvSpPr>
          <p:nvPr/>
        </p:nvSpPr>
        <p:spPr bwMode="auto">
          <a:xfrm>
            <a:off x="6172200" y="36957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76"/>
          <p:cNvSpPr>
            <a:spLocks noChangeShapeType="1"/>
          </p:cNvSpPr>
          <p:nvPr/>
        </p:nvSpPr>
        <p:spPr bwMode="auto">
          <a:xfrm>
            <a:off x="6172200" y="46863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Text Box 79"/>
          <p:cNvSpPr txBox="1">
            <a:spLocks noChangeArrowheads="1"/>
          </p:cNvSpPr>
          <p:nvPr/>
        </p:nvSpPr>
        <p:spPr bwMode="auto">
          <a:xfrm>
            <a:off x="3733801" y="2346325"/>
            <a:ext cx="2214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Cereri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înregistr</a:t>
            </a:r>
            <a:r>
              <a:rPr lang="vi-VN" sz="20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ri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, index</a:t>
            </a:r>
          </a:p>
        </p:txBody>
      </p:sp>
      <p:sp>
        <p:nvSpPr>
          <p:cNvPr id="5148" name="Text Box 80"/>
          <p:cNvSpPr txBox="1">
            <a:spLocks noChangeArrowheads="1"/>
          </p:cNvSpPr>
          <p:nvPr/>
        </p:nvSpPr>
        <p:spPr bwMode="auto">
          <a:xfrm>
            <a:off x="4150034" y="3184386"/>
            <a:ext cx="14125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Gestionare</a:t>
            </a:r>
            <a:endParaRPr lang="en-US" sz="2000" dirty="0">
              <a:solidFill>
                <a:schemeClr val="folHlink"/>
              </a:solidFill>
              <a:latin typeface="Book Antiqua" pitchFamily="18" charset="0"/>
            </a:endParaRPr>
          </a:p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pagini</a:t>
            </a:r>
            <a:endParaRPr lang="en-US" sz="2000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5149" name="Text Box 81"/>
          <p:cNvSpPr txBox="1">
            <a:spLocks noChangeArrowheads="1"/>
          </p:cNvSpPr>
          <p:nvPr/>
        </p:nvSpPr>
        <p:spPr bwMode="auto">
          <a:xfrm>
            <a:off x="4033346" y="4174986"/>
            <a:ext cx="1659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citire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/</a:t>
            </a:r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scriere</a:t>
            </a:r>
            <a:endParaRPr lang="en-US" sz="2000" dirty="0">
              <a:solidFill>
                <a:schemeClr val="folHlink"/>
              </a:solidFill>
              <a:latin typeface="Book Antiqua" pitchFamily="18" charset="0"/>
            </a:endParaRPr>
          </a:p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pagini</a:t>
            </a:r>
            <a:endParaRPr lang="en-US" sz="2000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5150" name="Text Box 82"/>
          <p:cNvSpPr txBox="1">
            <a:spLocks noChangeArrowheads="1"/>
          </p:cNvSpPr>
          <p:nvPr/>
        </p:nvSpPr>
        <p:spPr bwMode="auto">
          <a:xfrm>
            <a:off x="3782798" y="1409700"/>
            <a:ext cx="20954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Plan de </a:t>
            </a:r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execuţie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b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</a:b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a </a:t>
            </a:r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interog</a:t>
            </a:r>
            <a:r>
              <a:rPr lang="vi-VN" sz="20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rilor</a:t>
            </a:r>
            <a:endParaRPr lang="en-US" sz="2000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5151" name="Rectangle 83"/>
          <p:cNvSpPr>
            <a:spLocks noChangeArrowheads="1"/>
          </p:cNvSpPr>
          <p:nvPr/>
        </p:nvSpPr>
        <p:spPr bwMode="auto">
          <a:xfrm>
            <a:off x="7861300" y="6057900"/>
            <a:ext cx="1282700" cy="419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Oval 58"/>
          <p:cNvSpPr>
            <a:spLocks noChangeArrowheads="1"/>
          </p:cNvSpPr>
          <p:nvPr/>
        </p:nvSpPr>
        <p:spPr bwMode="auto">
          <a:xfrm>
            <a:off x="7848600" y="5791200"/>
            <a:ext cx="1295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Text Box 67"/>
          <p:cNvSpPr txBox="1">
            <a:spLocks noChangeArrowheads="1"/>
          </p:cNvSpPr>
          <p:nvPr/>
        </p:nvSpPr>
        <p:spPr bwMode="auto">
          <a:xfrm>
            <a:off x="7947026" y="6186489"/>
            <a:ext cx="881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disc</a:t>
            </a:r>
          </a:p>
        </p:txBody>
      </p:sp>
    </p:spTree>
    <p:extLst>
      <p:ext uri="{BB962C8B-B14F-4D97-AF65-F5344CB8AC3E}">
        <p14:creationId xmlns:p14="http://schemas.microsoft.com/office/powerpoint/2010/main" val="206878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341051"/>
            <a:ext cx="115824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Structura</a:t>
            </a:r>
            <a:r>
              <a:rPr lang="en-US" kern="0" dirty="0"/>
              <a:t> </a:t>
            </a:r>
            <a:r>
              <a:rPr lang="en-US" kern="0" dirty="0" err="1"/>
              <a:t>folosită</a:t>
            </a:r>
            <a:r>
              <a:rPr lang="en-US" kern="0" dirty="0"/>
              <a:t> </a:t>
            </a:r>
            <a:r>
              <a:rPr lang="en-US" kern="0" dirty="0" err="1"/>
              <a:t>în</a:t>
            </a:r>
            <a:r>
              <a:rPr lang="en-US" kern="0" dirty="0"/>
              <a:t> </a:t>
            </a:r>
            <a:r>
              <a:rPr lang="en-US" kern="0" dirty="0" err="1"/>
              <a:t>exemple</a:t>
            </a:r>
            <a:endParaRPr lang="en-US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0" y="1371600"/>
            <a:ext cx="10439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kern="0" dirty="0">
                <a:solidFill>
                  <a:schemeClr val="hlink"/>
                </a:solidFill>
              </a:rPr>
              <a:t>Students (</a:t>
            </a:r>
            <a:r>
              <a:rPr lang="en-US" sz="2400" i="1" u="sng" kern="0" dirty="0" err="1">
                <a:solidFill>
                  <a:schemeClr val="hlink"/>
                </a:solidFill>
              </a:rPr>
              <a:t>sid</a:t>
            </a:r>
            <a:r>
              <a:rPr lang="en-US" sz="2400" u="sng" kern="0" dirty="0">
                <a:solidFill>
                  <a:schemeClr val="hlink"/>
                </a:solidFill>
              </a:rPr>
              <a:t>: integer</a:t>
            </a:r>
            <a:r>
              <a:rPr lang="en-US" sz="2400" kern="0" dirty="0">
                <a:solidFill>
                  <a:schemeClr val="hlink"/>
                </a:solidFill>
              </a:rPr>
              <a:t>, </a:t>
            </a:r>
            <a:r>
              <a:rPr lang="en-US" sz="2400" i="1" kern="0" dirty="0" err="1">
                <a:solidFill>
                  <a:schemeClr val="hlink"/>
                </a:solidFill>
              </a:rPr>
              <a:t>sname</a:t>
            </a:r>
            <a:r>
              <a:rPr lang="en-US" sz="2400" kern="0" dirty="0">
                <a:solidFill>
                  <a:schemeClr val="hlink"/>
                </a:solidFill>
              </a:rPr>
              <a:t>: string, </a:t>
            </a:r>
            <a:r>
              <a:rPr lang="en-US" sz="2400" i="1" kern="0" dirty="0">
                <a:solidFill>
                  <a:schemeClr val="hlink"/>
                </a:solidFill>
              </a:rPr>
              <a:t>age</a:t>
            </a:r>
            <a:r>
              <a:rPr lang="en-US" sz="2400" kern="0" dirty="0">
                <a:solidFill>
                  <a:schemeClr val="hlink"/>
                </a:solidFill>
              </a:rPr>
              <a:t>: integer)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kern="0" dirty="0">
                <a:solidFill>
                  <a:schemeClr val="hlink"/>
                </a:solidFill>
              </a:rPr>
              <a:t>Courses (</a:t>
            </a:r>
            <a:r>
              <a:rPr lang="en-US" sz="2400" u="sng" kern="0" dirty="0">
                <a:solidFill>
                  <a:schemeClr val="hlink"/>
                </a:solidFill>
              </a:rPr>
              <a:t>c</a:t>
            </a:r>
            <a:r>
              <a:rPr lang="en-US" sz="2400" i="1" u="sng" kern="0" dirty="0">
                <a:solidFill>
                  <a:schemeClr val="hlink"/>
                </a:solidFill>
              </a:rPr>
              <a:t>id</a:t>
            </a:r>
            <a:r>
              <a:rPr lang="en-US" sz="2400" u="sng" kern="0" dirty="0">
                <a:solidFill>
                  <a:schemeClr val="hlink"/>
                </a:solidFill>
              </a:rPr>
              <a:t>: integer</a:t>
            </a:r>
            <a:r>
              <a:rPr lang="en-US" sz="2400" kern="0" dirty="0">
                <a:solidFill>
                  <a:schemeClr val="hlink"/>
                </a:solidFill>
              </a:rPr>
              <a:t>, </a:t>
            </a:r>
            <a:r>
              <a:rPr lang="en-US" sz="2400" i="1" kern="0" dirty="0">
                <a:solidFill>
                  <a:schemeClr val="hlink"/>
                </a:solidFill>
              </a:rPr>
              <a:t>name</a:t>
            </a:r>
            <a:r>
              <a:rPr lang="en-US" sz="2400" kern="0" dirty="0">
                <a:solidFill>
                  <a:schemeClr val="hlink"/>
                </a:solidFill>
              </a:rPr>
              <a:t>: string, </a:t>
            </a:r>
            <a:r>
              <a:rPr lang="en-US" sz="2400" i="1" kern="0" dirty="0">
                <a:solidFill>
                  <a:schemeClr val="hlink"/>
                </a:solidFill>
              </a:rPr>
              <a:t>location</a:t>
            </a:r>
            <a:r>
              <a:rPr lang="en-US" sz="2400" kern="0" dirty="0">
                <a:solidFill>
                  <a:schemeClr val="hlink"/>
                </a:solidFill>
              </a:rPr>
              <a:t>: string)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kern="0" dirty="0">
                <a:solidFill>
                  <a:schemeClr val="hlink"/>
                </a:solidFill>
              </a:rPr>
              <a:t>Evaluations (</a:t>
            </a:r>
            <a:r>
              <a:rPr lang="en-US" sz="2400" i="1" u="sng" kern="0" dirty="0" err="1">
                <a:solidFill>
                  <a:schemeClr val="hlink"/>
                </a:solidFill>
              </a:rPr>
              <a:t>sid</a:t>
            </a:r>
            <a:r>
              <a:rPr lang="en-US" sz="2400" u="sng" kern="0" dirty="0">
                <a:solidFill>
                  <a:schemeClr val="hlink"/>
                </a:solidFill>
              </a:rPr>
              <a:t>: integer, c</a:t>
            </a:r>
            <a:r>
              <a:rPr lang="en-US" sz="2400" i="1" u="sng" kern="0" dirty="0">
                <a:solidFill>
                  <a:schemeClr val="hlink"/>
                </a:solidFill>
              </a:rPr>
              <a:t>id</a:t>
            </a:r>
            <a:r>
              <a:rPr lang="en-US" sz="2400" u="sng" kern="0" dirty="0">
                <a:solidFill>
                  <a:schemeClr val="hlink"/>
                </a:solidFill>
              </a:rPr>
              <a:t>: integer</a:t>
            </a:r>
            <a:r>
              <a:rPr lang="en-US" sz="2400" kern="0" dirty="0">
                <a:solidFill>
                  <a:schemeClr val="hlink"/>
                </a:solidFill>
              </a:rPr>
              <a:t>, </a:t>
            </a:r>
            <a:r>
              <a:rPr lang="en-US" sz="2400" i="1" kern="0" dirty="0">
                <a:solidFill>
                  <a:schemeClr val="hlink"/>
                </a:solidFill>
              </a:rPr>
              <a:t>day</a:t>
            </a:r>
            <a:r>
              <a:rPr lang="en-US" sz="2400" kern="0" dirty="0">
                <a:solidFill>
                  <a:schemeClr val="hlink"/>
                </a:solidFill>
              </a:rPr>
              <a:t>: date, </a:t>
            </a:r>
            <a:r>
              <a:rPr lang="en-US" sz="2400" i="1" kern="0" dirty="0">
                <a:solidFill>
                  <a:schemeClr val="hlink"/>
                </a:solidFill>
              </a:rPr>
              <a:t>grade</a:t>
            </a:r>
            <a:r>
              <a:rPr lang="en-US" sz="2400" kern="0" dirty="0">
                <a:solidFill>
                  <a:schemeClr val="hlink"/>
                </a:solidFill>
              </a:rPr>
              <a:t>: integer)</a:t>
            </a:r>
          </a:p>
          <a:p>
            <a:pPr marL="228600" indent="-228600">
              <a:spcBef>
                <a:spcPct val="0"/>
              </a:spcBef>
              <a:buClrTx/>
              <a:buSzTx/>
              <a:buFontTx/>
              <a:buChar char="•"/>
            </a:pPr>
            <a:endParaRPr lang="en-US" sz="2400" kern="0" dirty="0">
              <a:solidFill>
                <a:schemeClr val="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kern="0" dirty="0"/>
              <a:t> </a:t>
            </a:r>
            <a:r>
              <a:rPr lang="en-US" sz="2800" i="1" kern="0" dirty="0"/>
              <a:t>Students</a:t>
            </a:r>
            <a:r>
              <a:rPr lang="en-US" sz="2800" kern="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</a:t>
            </a:r>
            <a:r>
              <a:rPr lang="en-US" sz="2000" kern="0" dirty="0" err="1"/>
              <a:t>Fiecare</a:t>
            </a:r>
            <a:r>
              <a:rPr lang="en-US" sz="2000" kern="0" dirty="0"/>
              <a:t> </a:t>
            </a:r>
            <a:r>
              <a:rPr lang="en-US" sz="2000" kern="0" dirty="0" err="1"/>
              <a:t>înregistrare</a:t>
            </a:r>
            <a:r>
              <a:rPr lang="en-US" sz="2000" kern="0" dirty="0"/>
              <a:t> are o </a:t>
            </a:r>
            <a:r>
              <a:rPr lang="en-US" sz="2000" kern="0" dirty="0" err="1"/>
              <a:t>lungime</a:t>
            </a:r>
            <a:r>
              <a:rPr lang="en-US" sz="2000" kern="0" dirty="0"/>
              <a:t> de 50 bytes.  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80 </a:t>
            </a:r>
            <a:r>
              <a:rPr lang="en-US" sz="2000" kern="0" dirty="0" err="1"/>
              <a:t>înregistr</a:t>
            </a:r>
            <a:r>
              <a:rPr lang="vi-VN" sz="2000" kern="0" dirty="0"/>
              <a:t>ă</a:t>
            </a:r>
            <a:r>
              <a:rPr lang="en-US" sz="2000" kern="0" dirty="0" err="1"/>
              <a:t>ri</a:t>
            </a:r>
            <a:r>
              <a:rPr lang="en-US" sz="2000" kern="0" dirty="0"/>
              <a:t> pe </a:t>
            </a:r>
            <a:r>
              <a:rPr lang="en-US" sz="2000" kern="0" dirty="0" err="1"/>
              <a:t>pagin</a:t>
            </a:r>
            <a:r>
              <a:rPr lang="vi-VN" sz="2000" kern="0" dirty="0"/>
              <a:t>ă</a:t>
            </a:r>
            <a:r>
              <a:rPr lang="en-US" sz="2000" kern="0" dirty="0"/>
              <a:t>, 500 </a:t>
            </a:r>
            <a:r>
              <a:rPr lang="en-US" sz="2000" kern="0" dirty="0" err="1"/>
              <a:t>pagini</a:t>
            </a:r>
            <a:r>
              <a:rPr lang="en-US" sz="2000" kern="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kern="0" dirty="0"/>
              <a:t> </a:t>
            </a:r>
            <a:r>
              <a:rPr lang="en-US" sz="2800" i="1" kern="0" dirty="0"/>
              <a:t>Courses</a:t>
            </a:r>
            <a:r>
              <a:rPr lang="en-US" sz="2800" kern="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</a:t>
            </a:r>
            <a:r>
              <a:rPr lang="en-US" sz="2000" kern="0" dirty="0" err="1"/>
              <a:t>Lungime</a:t>
            </a:r>
            <a:r>
              <a:rPr lang="en-US" sz="2000" kern="0" dirty="0"/>
              <a:t> </a:t>
            </a:r>
            <a:r>
              <a:rPr lang="en-US" sz="2000" kern="0" dirty="0" err="1"/>
              <a:t>înregistrare</a:t>
            </a:r>
            <a:r>
              <a:rPr lang="en-US" sz="2000" kern="0" dirty="0"/>
              <a:t> 50 bytes,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80 </a:t>
            </a:r>
            <a:r>
              <a:rPr lang="en-US" sz="2000" kern="0" dirty="0" err="1"/>
              <a:t>înregistr</a:t>
            </a:r>
            <a:r>
              <a:rPr lang="vi-VN" sz="2000" kern="0" dirty="0"/>
              <a:t>ă</a:t>
            </a:r>
            <a:r>
              <a:rPr lang="en-US" sz="2000" kern="0" dirty="0" err="1"/>
              <a:t>ri</a:t>
            </a:r>
            <a:r>
              <a:rPr lang="en-US" sz="2000" kern="0" dirty="0"/>
              <a:t> pe </a:t>
            </a:r>
            <a:r>
              <a:rPr lang="en-US" sz="2000" kern="0" dirty="0" err="1"/>
              <a:t>pagin</a:t>
            </a:r>
            <a:r>
              <a:rPr lang="vi-VN" sz="2000" kern="0" dirty="0"/>
              <a:t>ă</a:t>
            </a:r>
            <a:r>
              <a:rPr lang="en-US" sz="2000" kern="0" dirty="0"/>
              <a:t>, 100 </a:t>
            </a:r>
            <a:r>
              <a:rPr lang="en-US" sz="2000" kern="0" dirty="0" err="1"/>
              <a:t>pagini</a:t>
            </a:r>
            <a:r>
              <a:rPr lang="en-US" sz="2000" kern="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kern="0" dirty="0"/>
              <a:t> </a:t>
            </a:r>
            <a:r>
              <a:rPr lang="en-US" sz="2800" i="1" kern="0" dirty="0"/>
              <a:t>Evaluations</a:t>
            </a:r>
            <a:r>
              <a:rPr lang="en-US" sz="2800" kern="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</a:t>
            </a:r>
            <a:r>
              <a:rPr lang="en-US" sz="2000" kern="0" dirty="0" err="1"/>
              <a:t>Lungime</a:t>
            </a:r>
            <a:r>
              <a:rPr lang="en-US" sz="2000" kern="0" dirty="0"/>
              <a:t> </a:t>
            </a:r>
            <a:r>
              <a:rPr lang="en-US" sz="2000" kern="0" dirty="0" err="1"/>
              <a:t>înregistrare</a:t>
            </a:r>
            <a:r>
              <a:rPr lang="en-US" sz="2000" kern="0" dirty="0"/>
              <a:t> 40 bytes,  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100 </a:t>
            </a:r>
            <a:r>
              <a:rPr lang="en-US" sz="2000" kern="0" dirty="0" err="1"/>
              <a:t>înregistr</a:t>
            </a:r>
            <a:r>
              <a:rPr lang="vi-VN" sz="2000" kern="0" dirty="0"/>
              <a:t>ă</a:t>
            </a:r>
            <a:r>
              <a:rPr lang="en-US" sz="2000" kern="0" dirty="0" err="1"/>
              <a:t>ri</a:t>
            </a:r>
            <a:r>
              <a:rPr lang="en-US" sz="2000" kern="0" dirty="0"/>
              <a:t> pe </a:t>
            </a:r>
            <a:r>
              <a:rPr lang="en-US" sz="2000" kern="0" dirty="0" err="1"/>
              <a:t>pagin</a:t>
            </a:r>
            <a:r>
              <a:rPr lang="vi-VN" sz="2000" kern="0" dirty="0"/>
              <a:t>ă</a:t>
            </a:r>
            <a:r>
              <a:rPr lang="en-US" sz="2000" kern="0" dirty="0"/>
              <a:t>, 1000 </a:t>
            </a:r>
            <a:r>
              <a:rPr lang="en-US" sz="2000" kern="0" dirty="0" err="1"/>
              <a:t>pagini</a:t>
            </a:r>
            <a:r>
              <a:rPr lang="en-US" sz="20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481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18076"/>
            <a:ext cx="10233025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Planurile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ale </a:t>
            </a:r>
            <a:r>
              <a:rPr lang="en-US" dirty="0" err="1"/>
              <a:t>interog</a:t>
            </a:r>
            <a:r>
              <a:rPr lang="vi-VN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91000"/>
            <a:ext cx="5753393" cy="2667000"/>
          </a:xfrm>
        </p:spPr>
        <p:txBody>
          <a:bodyPr/>
          <a:lstStyle/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800" dirty="0" err="1">
                <a:solidFill>
                  <a:schemeClr val="folHlink"/>
                </a:solidFill>
              </a:rPr>
              <a:t>Planul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interog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 err="1">
                <a:solidFill>
                  <a:schemeClr val="folHlink"/>
                </a:solidFill>
              </a:rPr>
              <a:t>rii</a:t>
            </a:r>
            <a:r>
              <a:rPr lang="en-US" sz="2800" dirty="0">
                <a:solidFill>
                  <a:schemeClr val="folHlink"/>
                </a:solidFill>
              </a:rPr>
              <a:t>:</a:t>
            </a:r>
          </a:p>
          <a:p>
            <a:pPr marL="228600" indent="-228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/>
              <a:t> arbore logic</a:t>
            </a:r>
          </a:p>
          <a:p>
            <a:pPr marL="228600" indent="-228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/>
              <a:t> se specific</a:t>
            </a:r>
            <a:r>
              <a:rPr lang="vi-VN" sz="2800" dirty="0"/>
              <a:t>ă</a:t>
            </a:r>
            <a:r>
              <a:rPr lang="en-US" sz="2800" dirty="0"/>
              <a:t> o </a:t>
            </a:r>
            <a:r>
              <a:rPr lang="en-US" sz="2800" dirty="0" err="1"/>
              <a:t>decizie</a:t>
            </a:r>
            <a:r>
              <a:rPr lang="en-US" sz="2800" dirty="0"/>
              <a:t> de </a:t>
            </a:r>
            <a:r>
              <a:rPr lang="en-US" sz="2800" dirty="0" err="1"/>
              <a:t>implementare</a:t>
            </a:r>
            <a:r>
              <a:rPr lang="en-US" sz="2800" dirty="0"/>
              <a:t> la </a:t>
            </a:r>
            <a:r>
              <a:rPr lang="en-US" sz="2800" dirty="0" err="1"/>
              <a:t>fiecare</a:t>
            </a:r>
            <a:r>
              <a:rPr lang="en-US" sz="2800" dirty="0"/>
              <a:t> nod</a:t>
            </a:r>
          </a:p>
          <a:p>
            <a:pPr marL="228600" indent="-228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planificarea</a:t>
            </a:r>
            <a:r>
              <a:rPr lang="en-US" sz="2800" dirty="0"/>
              <a:t> </a:t>
            </a:r>
            <a:r>
              <a:rPr lang="en-US" sz="2800" dirty="0" err="1"/>
              <a:t>operaţiilor</a:t>
            </a:r>
            <a:endParaRPr lang="en-US" sz="2800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170039" y="1539875"/>
            <a:ext cx="427521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SELECT  E1.date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FROM   Evaluations E1, Students S1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WHERE   E1.sid=S1.sid AND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	    E1.grade &gt; 8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9782655" y="1308100"/>
            <a:ext cx="1588" cy="173038"/>
          </a:xfrm>
          <a:custGeom>
            <a:avLst/>
            <a:gdLst>
              <a:gd name="T0" fmla="*/ 0 w 1"/>
              <a:gd name="T1" fmla="*/ 0 h 109"/>
              <a:gd name="T2" fmla="*/ 0 w 1"/>
              <a:gd name="T3" fmla="*/ 171450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9869969" y="1308100"/>
            <a:ext cx="1587" cy="173038"/>
          </a:xfrm>
          <a:custGeom>
            <a:avLst/>
            <a:gdLst>
              <a:gd name="T0" fmla="*/ 0 w 1"/>
              <a:gd name="T1" fmla="*/ 0 h 109"/>
              <a:gd name="T2" fmla="*/ 0 w 1"/>
              <a:gd name="T3" fmla="*/ 171450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9741381" y="1292225"/>
            <a:ext cx="174625" cy="1588"/>
          </a:xfrm>
          <a:custGeom>
            <a:avLst/>
            <a:gdLst>
              <a:gd name="T0" fmla="*/ 0 w 110"/>
              <a:gd name="T1" fmla="*/ 0 h 1"/>
              <a:gd name="T2" fmla="*/ 173038 w 110"/>
              <a:gd name="T3" fmla="*/ 0 h 1"/>
              <a:gd name="T4" fmla="*/ 0 w 11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" h="1">
                <a:moveTo>
                  <a:pt x="0" y="0"/>
                </a:move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>
            <a:off x="9304819" y="3816350"/>
            <a:ext cx="669925" cy="357188"/>
          </a:xfrm>
          <a:custGeom>
            <a:avLst/>
            <a:gdLst>
              <a:gd name="T0" fmla="*/ 0 w 422"/>
              <a:gd name="T1" fmla="*/ 355600 h 225"/>
              <a:gd name="T2" fmla="*/ 668338 w 422"/>
              <a:gd name="T3" fmla="*/ 0 h 225"/>
              <a:gd name="T4" fmla="*/ 0 w 422"/>
              <a:gd name="T5" fmla="*/ 355600 h 2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2" h="225">
                <a:moveTo>
                  <a:pt x="0" y="224"/>
                </a:moveTo>
                <a:lnTo>
                  <a:pt x="421" y="0"/>
                </a:lnTo>
                <a:lnTo>
                  <a:pt x="0" y="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3"/>
          <p:cNvSpPr>
            <a:spLocks/>
          </p:cNvSpPr>
          <p:nvPr/>
        </p:nvSpPr>
        <p:spPr bwMode="auto">
          <a:xfrm>
            <a:off x="10220806" y="3816350"/>
            <a:ext cx="684213" cy="357188"/>
          </a:xfrm>
          <a:custGeom>
            <a:avLst/>
            <a:gdLst>
              <a:gd name="T0" fmla="*/ 0 w 431"/>
              <a:gd name="T1" fmla="*/ 0 h 225"/>
              <a:gd name="T2" fmla="*/ 682625 w 431"/>
              <a:gd name="T3" fmla="*/ 355600 h 225"/>
              <a:gd name="T4" fmla="*/ 0 w 431"/>
              <a:gd name="T5" fmla="*/ 0 h 2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" h="225">
                <a:moveTo>
                  <a:pt x="0" y="0"/>
                </a:moveTo>
                <a:lnTo>
                  <a:pt x="430" y="22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4"/>
          <p:cNvSpPr>
            <a:spLocks/>
          </p:cNvSpPr>
          <p:nvPr/>
        </p:nvSpPr>
        <p:spPr bwMode="auto">
          <a:xfrm>
            <a:off x="10076344" y="2592389"/>
            <a:ext cx="1587" cy="560387"/>
          </a:xfrm>
          <a:custGeom>
            <a:avLst/>
            <a:gdLst>
              <a:gd name="T0" fmla="*/ 0 w 1"/>
              <a:gd name="T1" fmla="*/ 0 h 353"/>
              <a:gd name="T2" fmla="*/ 0 w 1"/>
              <a:gd name="T3" fmla="*/ 558800 h 353"/>
              <a:gd name="T4" fmla="*/ 0 w 1"/>
              <a:gd name="T5" fmla="*/ 0 h 3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53">
                <a:moveTo>
                  <a:pt x="0" y="0"/>
                </a:moveTo>
                <a:lnTo>
                  <a:pt x="0" y="3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>
            <a:off x="10076344" y="1665288"/>
            <a:ext cx="1587" cy="512762"/>
          </a:xfrm>
          <a:custGeom>
            <a:avLst/>
            <a:gdLst>
              <a:gd name="T0" fmla="*/ 0 w 1"/>
              <a:gd name="T1" fmla="*/ 0 h 323"/>
              <a:gd name="T2" fmla="*/ 0 w 1"/>
              <a:gd name="T3" fmla="*/ 511175 h 323"/>
              <a:gd name="T4" fmla="*/ 0 w 1"/>
              <a:gd name="T5" fmla="*/ 0 h 3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23">
                <a:moveTo>
                  <a:pt x="0" y="0"/>
                </a:moveTo>
                <a:lnTo>
                  <a:pt x="0" y="32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8328506" y="4144964"/>
            <a:ext cx="1885131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700" b="1" dirty="0">
                <a:solidFill>
                  <a:schemeClr val="tx2"/>
                </a:solidFill>
                <a:latin typeface="Arial" pitchFamily="34" charset="0"/>
              </a:rPr>
              <a:t>Evaluations (E1)</a:t>
            </a: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10371618" y="4144964"/>
            <a:ext cx="1591782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700" b="1" dirty="0">
                <a:solidFill>
                  <a:schemeClr val="tx2"/>
                </a:solidFill>
                <a:latin typeface="Arial" pitchFamily="34" charset="0"/>
              </a:rPr>
              <a:t>Students (S1)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9433405" y="3514726"/>
            <a:ext cx="144430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E1.sid = S1.sid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9839012" y="2287589"/>
            <a:ext cx="97622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  grade&gt;8</a:t>
            </a: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9836631" y="1376364"/>
            <a:ext cx="55303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6995005" y="3505201"/>
            <a:ext cx="2550378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700" b="1" dirty="0">
                <a:solidFill>
                  <a:schemeClr val="folHlink"/>
                </a:solidFill>
                <a:latin typeface="Arial" pitchFamily="34" charset="0"/>
              </a:rPr>
              <a:t>(Simple Nested Loops)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11263794" y="2225676"/>
            <a:ext cx="186013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700" b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11232044" y="1219201"/>
            <a:ext cx="186013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700" b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9807875" y="2049463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Roman"/>
                <a:sym typeface="Symbol" pitchFamily="18" charset="2"/>
              </a:rPr>
              <a:t></a:t>
            </a:r>
            <a:endParaRPr lang="en-US" dirty="0">
              <a:solidFill>
                <a:schemeClr val="tx2"/>
              </a:solidFill>
              <a:latin typeface="Roman"/>
            </a:endParaRP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8465030" y="4495801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1800" b="1" dirty="0">
                <a:solidFill>
                  <a:schemeClr val="folHlink"/>
                </a:solidFill>
                <a:latin typeface="Arial" pitchFamily="34" charset="0"/>
              </a:rPr>
              <a:t>(Table scan)</a:t>
            </a: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10370030" y="4495801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1800" b="1">
                <a:solidFill>
                  <a:schemeClr val="folHlink"/>
                </a:solidFill>
                <a:latin typeface="Arial" pitchFamily="34" charset="0"/>
              </a:rPr>
              <a:t>(Index scan)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9865205" y="30607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</p:spTree>
    <p:extLst>
      <p:ext uri="{BB962C8B-B14F-4D97-AF65-F5344CB8AC3E}">
        <p14:creationId xmlns:p14="http://schemas.microsoft.com/office/powerpoint/2010/main" val="248366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5720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Frunzele</a:t>
            </a:r>
            <a:r>
              <a:rPr lang="en-US" dirty="0"/>
              <a:t> </a:t>
            </a:r>
            <a:r>
              <a:rPr lang="en-US" dirty="0" err="1"/>
              <a:t>planului</a:t>
            </a:r>
            <a:r>
              <a:rPr lang="en-US" dirty="0"/>
              <a:t> de </a:t>
            </a:r>
            <a:r>
              <a:rPr lang="en-US" dirty="0" err="1"/>
              <a:t>execu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scanări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752600"/>
            <a:ext cx="11451771" cy="53467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Table scan</a:t>
            </a:r>
            <a:r>
              <a:rPr lang="en-US" sz="2400" dirty="0"/>
              <a:t>: </a:t>
            </a:r>
            <a:r>
              <a:rPr lang="en-US" sz="2400" dirty="0" err="1"/>
              <a:t>iterează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înregistrările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Index scan</a:t>
            </a:r>
            <a:r>
              <a:rPr lang="en-US" sz="2400" dirty="0"/>
              <a:t>: </a:t>
            </a:r>
            <a:r>
              <a:rPr lang="en-US" sz="2400" dirty="0" err="1"/>
              <a:t>accesează</a:t>
            </a:r>
            <a:r>
              <a:rPr lang="en-US" sz="2400" dirty="0"/>
              <a:t> </a:t>
            </a:r>
            <a:r>
              <a:rPr lang="en-US" sz="2400" dirty="0" err="1"/>
              <a:t>înregistrările</a:t>
            </a:r>
            <a:r>
              <a:rPr lang="en-US" sz="2400" dirty="0"/>
              <a:t> index</a:t>
            </a:r>
            <a:r>
              <a:rPr lang="ro-RO" sz="2400" dirty="0"/>
              <a:t>-ului tabelei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Sorted scan</a:t>
            </a:r>
            <a:r>
              <a:rPr lang="en-US" sz="2400" dirty="0"/>
              <a:t>: </a:t>
            </a:r>
            <a:r>
              <a:rPr lang="en-US" sz="2400" dirty="0" err="1"/>
              <a:t>accesează</a:t>
            </a:r>
            <a:r>
              <a:rPr lang="en-US" sz="2400" dirty="0"/>
              <a:t> </a:t>
            </a:r>
            <a:r>
              <a:rPr lang="en-US" sz="2400" dirty="0" err="1"/>
              <a:t>înregistrările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 </a:t>
            </a:r>
            <a:r>
              <a:rPr lang="en-US" sz="2400" dirty="0" err="1"/>
              <a:t>dupa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aceasta</a:t>
            </a:r>
            <a:r>
              <a:rPr lang="en-US" sz="2400" dirty="0"/>
              <a:t> a fost </a:t>
            </a:r>
            <a:r>
              <a:rPr lang="en-US" sz="2400" dirty="0" err="1"/>
              <a:t>sortată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</a:t>
            </a:r>
            <a:r>
              <a:rPr lang="en-US" sz="2400" dirty="0" err="1"/>
              <a:t>prealabil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Cum se </a:t>
            </a:r>
            <a:r>
              <a:rPr lang="en-US" sz="2400" dirty="0" err="1"/>
              <a:t>combină</a:t>
            </a:r>
            <a:r>
              <a:rPr lang="en-US" sz="2400" dirty="0"/>
              <a:t> opera</a:t>
            </a:r>
            <a:r>
              <a:rPr lang="ro-RO" sz="2400" dirty="0"/>
              <a:t>ț</a:t>
            </a:r>
            <a:r>
              <a:rPr lang="en-US" sz="2400" dirty="0" err="1"/>
              <a:t>iile</a:t>
            </a:r>
            <a:r>
              <a:rPr lang="en-US" sz="2400" dirty="0"/>
              <a:t>?</a:t>
            </a:r>
          </a:p>
          <a:p>
            <a:pPr marL="749300" lvl="1" indent="-177800" eaLnBrk="1" hangingPunct="1"/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2000" dirty="0" err="1">
                <a:solidFill>
                  <a:schemeClr val="folHlink"/>
                </a:solidFill>
              </a:rPr>
              <a:t>Modelul</a:t>
            </a:r>
            <a:r>
              <a:rPr lang="en-US" sz="2000" dirty="0">
                <a:solidFill>
                  <a:schemeClr val="folHlink"/>
                </a:solidFill>
              </a:rPr>
              <a:t> iterator.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opera</a:t>
            </a:r>
            <a:r>
              <a:rPr lang="ro-RO" sz="2000" dirty="0"/>
              <a:t>ț</a:t>
            </a:r>
            <a:r>
              <a:rPr lang="en-US" sz="2000" dirty="0" err="1"/>
              <a:t>ie</a:t>
            </a:r>
            <a:r>
              <a:rPr lang="en-US" sz="2000" dirty="0"/>
              <a:t> e </a:t>
            </a:r>
            <a:r>
              <a:rPr lang="en-US" sz="2000" dirty="0" err="1"/>
              <a:t>implementat</a:t>
            </a:r>
            <a:r>
              <a:rPr lang="ro-RO" sz="2000" dirty="0"/>
              <a:t>ă</a:t>
            </a:r>
            <a:r>
              <a:rPr lang="en-US" sz="2000" dirty="0"/>
              <a:t> cu 3 </a:t>
            </a:r>
            <a:r>
              <a:rPr lang="en-US" sz="2000" dirty="0" err="1"/>
              <a:t>func</a:t>
            </a:r>
            <a:r>
              <a:rPr lang="ro-RO" sz="2000" dirty="0"/>
              <a:t>ț</a:t>
            </a:r>
            <a:r>
              <a:rPr lang="en-US" sz="2000" dirty="0"/>
              <a:t>ii:</a:t>
            </a:r>
          </a:p>
          <a:p>
            <a:pPr marL="1790700" lvl="2" indent="-457200" eaLnBrk="1" hangingPunct="1"/>
            <a:r>
              <a:rPr lang="en-US" sz="2000" i="1" dirty="0"/>
              <a:t>Open</a:t>
            </a:r>
            <a:r>
              <a:rPr lang="en-US" sz="2000" dirty="0"/>
              <a:t>: </a:t>
            </a:r>
            <a:r>
              <a:rPr lang="en-US" sz="2000" dirty="0" err="1"/>
              <a:t>ini</a:t>
            </a:r>
            <a:r>
              <a:rPr lang="ro-RO" sz="2000" dirty="0"/>
              <a:t>ț</a:t>
            </a:r>
            <a:r>
              <a:rPr lang="en-US" sz="2000" dirty="0" err="1"/>
              <a:t>ializ</a:t>
            </a:r>
            <a:r>
              <a:rPr lang="ro-RO" sz="2000" dirty="0"/>
              <a:t>ă</a:t>
            </a:r>
            <a:r>
              <a:rPr lang="en-US" sz="2000" dirty="0" err="1"/>
              <a:t>ri</a:t>
            </a:r>
            <a:r>
              <a:rPr lang="en-US" sz="2000" dirty="0"/>
              <a:t> / </a:t>
            </a:r>
            <a:r>
              <a:rPr lang="en-US" sz="2000" dirty="0" err="1"/>
              <a:t>preg</a:t>
            </a:r>
            <a:r>
              <a:rPr lang="ro-RO" sz="2000" dirty="0"/>
              <a:t>ă</a:t>
            </a:r>
            <a:r>
              <a:rPr lang="en-US" sz="2000" dirty="0"/>
              <a:t>te</a:t>
            </a:r>
            <a:r>
              <a:rPr lang="ro-RO" sz="2000" dirty="0"/>
              <a:t>ș</a:t>
            </a:r>
            <a:r>
              <a:rPr lang="en-US" sz="2000" dirty="0"/>
              <a:t>te </a:t>
            </a:r>
            <a:r>
              <a:rPr lang="en-US" sz="2000" dirty="0" err="1"/>
              <a:t>structurile</a:t>
            </a:r>
            <a:r>
              <a:rPr lang="en-US" sz="2000" dirty="0"/>
              <a:t> de date</a:t>
            </a:r>
          </a:p>
          <a:p>
            <a:pPr marL="1790700" lvl="2" indent="-457200" eaLnBrk="1" hangingPunct="1"/>
            <a:r>
              <a:rPr lang="en-US" sz="2000" i="1" dirty="0" err="1"/>
              <a:t>GetNext</a:t>
            </a:r>
            <a:r>
              <a:rPr lang="en-US" sz="2000" dirty="0"/>
              <a:t>: </a:t>
            </a:r>
            <a:r>
              <a:rPr lang="en-US" sz="2000" dirty="0" err="1"/>
              <a:t>returneaz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urm</a:t>
            </a:r>
            <a:r>
              <a:rPr lang="ro-RO" sz="2000" dirty="0"/>
              <a:t>ă</a:t>
            </a:r>
            <a:r>
              <a:rPr lang="en-US" sz="2000" dirty="0" err="1"/>
              <a:t>toarea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 err="1"/>
              <a:t>nregistrare</a:t>
            </a:r>
            <a:r>
              <a:rPr lang="en-US" sz="2000" dirty="0"/>
              <a:t> din </a:t>
            </a:r>
            <a:r>
              <a:rPr lang="en-US" sz="2000" dirty="0" err="1"/>
              <a:t>rezultat</a:t>
            </a:r>
            <a:endParaRPr lang="en-US" sz="2000" dirty="0"/>
          </a:p>
          <a:p>
            <a:pPr marL="1790700" lvl="2" indent="-457200" eaLnBrk="1" hangingPunct="1"/>
            <a:r>
              <a:rPr lang="en-US" sz="2000" i="1" dirty="0"/>
              <a:t>Close</a:t>
            </a:r>
            <a:r>
              <a:rPr lang="en-US" sz="2000" dirty="0"/>
              <a:t>: </a:t>
            </a:r>
            <a:r>
              <a:rPr lang="en-US" sz="2000" dirty="0" err="1"/>
              <a:t>finalizează</a:t>
            </a:r>
            <a:r>
              <a:rPr lang="en-US" sz="2000" dirty="0"/>
              <a:t> </a:t>
            </a:r>
            <a:r>
              <a:rPr lang="en-US" sz="2000" dirty="0" err="1"/>
              <a:t>oper</a:t>
            </a:r>
            <a:r>
              <a:rPr lang="ro-RO" sz="2000" dirty="0" err="1"/>
              <a:t>aț</a:t>
            </a:r>
            <a:r>
              <a:rPr lang="en-US" sz="2000" dirty="0" err="1"/>
              <a:t>ia</a:t>
            </a:r>
            <a:r>
              <a:rPr lang="en-US" sz="2000" dirty="0"/>
              <a:t> / </a:t>
            </a:r>
            <a:r>
              <a:rPr lang="en-US" sz="2000" dirty="0" err="1"/>
              <a:t>eliberează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endParaRPr lang="en-US" sz="2000" dirty="0"/>
          </a:p>
          <a:p>
            <a:pPr marL="1333500" lvl="2" indent="0" eaLnBrk="1" hangingPunct="1">
              <a:buNone/>
            </a:pPr>
            <a:r>
              <a:rPr lang="en-US" sz="2800" dirty="0"/>
              <a:t>=&gt;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lucrul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pipeline!</a:t>
            </a:r>
          </a:p>
          <a:p>
            <a:pPr marL="749300" lvl="1" indent="-177800" eaLnBrk="1" hangingPunct="1"/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2000" dirty="0" err="1">
                <a:solidFill>
                  <a:schemeClr val="folHlink"/>
                </a:solidFill>
              </a:rPr>
              <a:t>Modelul</a:t>
            </a:r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2000" dirty="0" err="1">
                <a:solidFill>
                  <a:schemeClr val="folHlink"/>
                </a:solidFill>
              </a:rPr>
              <a:t>materializat</a:t>
            </a:r>
            <a:r>
              <a:rPr lang="en-US" sz="2000" dirty="0">
                <a:solidFill>
                  <a:schemeClr val="folHlink"/>
                </a:solidFill>
              </a:rPr>
              <a:t> (</a:t>
            </a:r>
            <a:r>
              <a:rPr lang="en-US" sz="2000" i="1" dirty="0">
                <a:solidFill>
                  <a:schemeClr val="folHlink"/>
                </a:solidFill>
              </a:rPr>
              <a:t>data-driven</a:t>
            </a:r>
            <a:r>
              <a:rPr lang="en-US" sz="2000" dirty="0">
                <a:solidFill>
                  <a:schemeClr val="folHlink"/>
                </a:solidFill>
              </a:rPr>
              <a:t>)</a:t>
            </a:r>
          </a:p>
          <a:p>
            <a:pPr marL="1149350" lvl="2" indent="-177800" eaLnBrk="1" hangingPunct="1"/>
            <a:r>
              <a:rPr lang="en-US" sz="2000" dirty="0"/>
              <a:t> </a:t>
            </a:r>
            <a:r>
              <a:rPr lang="en-US" sz="2000" dirty="0" err="1"/>
              <a:t>Uneori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de </a:t>
            </a:r>
            <a:r>
              <a:rPr lang="en-US" sz="2000" dirty="0" err="1"/>
              <a:t>operare</a:t>
            </a:r>
            <a:r>
              <a:rPr lang="en-US" sz="2000" dirty="0"/>
              <a:t> a </a:t>
            </a:r>
            <a:r>
              <a:rPr lang="en-US" sz="2000" dirty="0" err="1"/>
              <a:t>ambelor</a:t>
            </a:r>
            <a:r>
              <a:rPr lang="en-US" sz="2000" dirty="0"/>
              <a:t> </a:t>
            </a:r>
            <a:r>
              <a:rPr lang="en-US" sz="2000" dirty="0" err="1"/>
              <a:t>modele</a:t>
            </a:r>
            <a:r>
              <a:rPr lang="en-US" sz="2000" dirty="0"/>
              <a:t> e identic (</a:t>
            </a:r>
            <a:r>
              <a:rPr lang="en-US" sz="2000" dirty="0" err="1"/>
              <a:t>exemplu</a:t>
            </a:r>
            <a:r>
              <a:rPr lang="en-US" sz="2000" dirty="0"/>
              <a:t>: </a:t>
            </a:r>
            <a:r>
              <a:rPr lang="en-US" sz="2000" i="1" dirty="0"/>
              <a:t>sorted scan</a:t>
            </a:r>
            <a:r>
              <a:rPr lang="en-US" sz="20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2368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490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Proces</a:t>
            </a:r>
            <a:r>
              <a:rPr lang="en-US" dirty="0"/>
              <a:t> de </a:t>
            </a:r>
            <a:r>
              <a:rPr lang="en-US" dirty="0" err="1"/>
              <a:t>optimizare</a:t>
            </a:r>
            <a:r>
              <a:rPr lang="en-US" dirty="0"/>
              <a:t> a </a:t>
            </a:r>
            <a:r>
              <a:rPr lang="en-US" dirty="0" err="1"/>
              <a:t>interog</a:t>
            </a:r>
            <a:r>
              <a:rPr lang="ro-RO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209800"/>
            <a:ext cx="11362509" cy="4343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Se transform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interogarea</a:t>
            </a:r>
            <a:r>
              <a:rPr lang="en-US" sz="2800" dirty="0"/>
              <a:t> SQL </a:t>
            </a:r>
            <a:r>
              <a:rPr lang="ro-RO" sz="2800" dirty="0"/>
              <a:t>î</a:t>
            </a:r>
            <a:r>
              <a:rPr lang="en-US" sz="2800" dirty="0" err="1"/>
              <a:t>ntr</a:t>
            </a:r>
            <a:r>
              <a:rPr lang="en-US" sz="2800" dirty="0"/>
              <a:t>-un arbore logic: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identific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blocurile</a:t>
            </a:r>
            <a:r>
              <a:rPr lang="en-US" sz="2400" dirty="0"/>
              <a:t> </a:t>
            </a:r>
            <a:r>
              <a:rPr lang="en-US" sz="2400" dirty="0" err="1"/>
              <a:t>distincte</a:t>
            </a:r>
            <a:r>
              <a:rPr lang="en-US" sz="2400" dirty="0"/>
              <a:t> (</a:t>
            </a:r>
            <a:r>
              <a:rPr lang="en-US" sz="2400" i="1" dirty="0"/>
              <a:t>view</a:t>
            </a:r>
            <a:r>
              <a:rPr lang="en-US" sz="2400" dirty="0"/>
              <a:t>-</a:t>
            </a:r>
            <a:r>
              <a:rPr lang="en-US" sz="2400" dirty="0" err="1"/>
              <a:t>uri</a:t>
            </a:r>
            <a:r>
              <a:rPr lang="en-US" sz="2400" dirty="0"/>
              <a:t>,  sub-</a:t>
            </a:r>
            <a:r>
              <a:rPr lang="en-US" sz="2400" dirty="0" err="1"/>
              <a:t>interog</a:t>
            </a:r>
            <a:r>
              <a:rPr lang="ro-RO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).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ro-RO" sz="2800" dirty="0"/>
              <a:t>Se </a:t>
            </a:r>
            <a:r>
              <a:rPr lang="en-US" sz="2800" dirty="0" err="1"/>
              <a:t>rescrie</a:t>
            </a:r>
            <a:r>
              <a:rPr lang="en-US" sz="2800" dirty="0"/>
              <a:t> </a:t>
            </a:r>
            <a:r>
              <a:rPr lang="en-US" sz="2800" dirty="0" err="1"/>
              <a:t>interogar</a:t>
            </a:r>
            <a:r>
              <a:rPr lang="ro-RO" sz="2800" dirty="0"/>
              <a:t>ea</a:t>
            </a:r>
            <a:r>
              <a:rPr lang="en-US" sz="2800" dirty="0"/>
              <a:t>:</a:t>
            </a:r>
          </a:p>
          <a:p>
            <a:pPr marL="749300" lvl="1" indent="-177800" eaLnBrk="1" hangingPunct="1"/>
            <a:r>
              <a:rPr lang="en-US" sz="2400" dirty="0"/>
              <a:t> se </a:t>
            </a:r>
            <a:r>
              <a:rPr lang="en-US" sz="2400" dirty="0" err="1"/>
              <a:t>aplica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transform</a:t>
            </a:r>
            <a:r>
              <a:rPr lang="ro-RO" sz="2400" dirty="0">
                <a:solidFill>
                  <a:schemeClr val="folHlink"/>
                </a:solidFill>
              </a:rPr>
              <a:t>ă</a:t>
            </a:r>
            <a:r>
              <a:rPr lang="en-US" sz="2400" dirty="0" err="1">
                <a:solidFill>
                  <a:schemeClr val="folHlink"/>
                </a:solidFill>
              </a:rPr>
              <a:t>ri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algebrice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pentru a </a:t>
            </a:r>
            <a:r>
              <a:rPr lang="en-US" sz="2400" dirty="0" err="1"/>
              <a:t>ob</a:t>
            </a:r>
            <a:r>
              <a:rPr lang="ro-RO" sz="2400" dirty="0"/>
              <a:t>ț</a:t>
            </a:r>
            <a:r>
              <a:rPr lang="en-US" sz="2400" dirty="0" err="1"/>
              <a:t>ine</a:t>
            </a:r>
            <a:r>
              <a:rPr lang="en-US" sz="2400" dirty="0"/>
              <a:t> un plan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</a:t>
            </a:r>
            <a:r>
              <a:rPr lang="ro-RO" sz="2400" dirty="0"/>
              <a:t>ț</a:t>
            </a:r>
            <a:r>
              <a:rPr lang="en-US" sz="2400" dirty="0"/>
              <a:t>in </a:t>
            </a:r>
            <a:r>
              <a:rPr lang="en-US" sz="2400" dirty="0" err="1"/>
              <a:t>costisitor</a:t>
            </a:r>
            <a:r>
              <a:rPr lang="en-US" sz="2400" dirty="0"/>
              <a:t>.</a:t>
            </a:r>
          </a:p>
          <a:p>
            <a:pPr marL="749300" lvl="1" indent="-177800" eaLnBrk="1" hangingPunct="1"/>
            <a:r>
              <a:rPr lang="en-US" sz="2400" dirty="0"/>
              <a:t> se </a:t>
            </a:r>
            <a:r>
              <a:rPr lang="en-US" sz="2400" dirty="0" err="1"/>
              <a:t>unesc</a:t>
            </a:r>
            <a:r>
              <a:rPr lang="en-US" sz="2400" dirty="0"/>
              <a:t> </a:t>
            </a:r>
            <a:r>
              <a:rPr lang="en-US" sz="2400" dirty="0" err="1"/>
              <a:t>blocuri</a:t>
            </a:r>
            <a:r>
              <a:rPr lang="en-US" sz="2400" dirty="0"/>
              <a:t> de date </a:t>
            </a:r>
            <a:r>
              <a:rPr lang="ro-RO" sz="2400" dirty="0"/>
              <a:t>ș</a:t>
            </a:r>
            <a:r>
              <a:rPr lang="en-US" sz="2400" dirty="0" err="1"/>
              <a:t>i</a:t>
            </a:r>
            <a:r>
              <a:rPr lang="en-US" sz="2400" dirty="0"/>
              <a:t>/</a:t>
            </a:r>
            <a:r>
              <a:rPr lang="en-US" sz="2400" dirty="0" err="1"/>
              <a:t>sau</a:t>
            </a:r>
            <a:r>
              <a:rPr lang="en-US" sz="2400" dirty="0"/>
              <a:t> se </a:t>
            </a:r>
            <a:r>
              <a:rPr lang="en-US" sz="2400" dirty="0" err="1"/>
              <a:t>mut</a:t>
            </a:r>
            <a:r>
              <a:rPr lang="ro-RO" sz="2400" dirty="0"/>
              <a:t>ă</a:t>
            </a:r>
            <a:r>
              <a:rPr lang="en-US" sz="2400" dirty="0"/>
              <a:t> predicate </a:t>
            </a:r>
            <a:r>
              <a:rPr lang="ro-RO" sz="2400" dirty="0"/>
              <a:t>î</a:t>
            </a:r>
            <a:r>
              <a:rPr lang="en-US" sz="2400" dirty="0" err="1"/>
              <a:t>ntre</a:t>
            </a:r>
            <a:r>
              <a:rPr lang="en-US" sz="2400" dirty="0"/>
              <a:t> </a:t>
            </a:r>
            <a:r>
              <a:rPr lang="en-US" sz="2400" dirty="0" err="1"/>
              <a:t>blocuri</a:t>
            </a:r>
            <a:r>
              <a:rPr lang="en-US" sz="240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Se </a:t>
            </a:r>
            <a:r>
              <a:rPr lang="en-US" sz="2800" dirty="0" err="1"/>
              <a:t>optimizeaz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fiecare</a:t>
            </a:r>
            <a:r>
              <a:rPr lang="en-US" sz="2800" dirty="0"/>
              <a:t> bloc: </a:t>
            </a:r>
            <a:r>
              <a:rPr lang="en-US" sz="2800" dirty="0" err="1">
                <a:solidFill>
                  <a:schemeClr val="folHlink"/>
                </a:solidFill>
              </a:rPr>
              <a:t>secven</a:t>
            </a:r>
            <a:r>
              <a:rPr lang="ro-RO" sz="2800" dirty="0">
                <a:solidFill>
                  <a:schemeClr val="folHlink"/>
                </a:solidFill>
              </a:rPr>
              <a:t>ț</a:t>
            </a:r>
            <a:r>
              <a:rPr lang="en-US" sz="2800" dirty="0" err="1">
                <a:solidFill>
                  <a:schemeClr val="folHlink"/>
                </a:solidFill>
              </a:rPr>
              <a:t>ele</a:t>
            </a:r>
            <a:r>
              <a:rPr lang="en-US" sz="2800" dirty="0">
                <a:solidFill>
                  <a:schemeClr val="folHlink"/>
                </a:solidFill>
              </a:rPr>
              <a:t> de </a:t>
            </a:r>
            <a:r>
              <a:rPr lang="en-US" sz="2800" dirty="0" err="1">
                <a:solidFill>
                  <a:schemeClr val="folHlink"/>
                </a:solidFill>
              </a:rPr>
              <a:t>execu</a:t>
            </a:r>
            <a:r>
              <a:rPr lang="ro-RO" sz="2800" dirty="0">
                <a:solidFill>
                  <a:schemeClr val="folHlink"/>
                </a:solidFill>
              </a:rPr>
              <a:t>ț</a:t>
            </a:r>
            <a:r>
              <a:rPr lang="en-US" sz="2800" dirty="0" err="1">
                <a:solidFill>
                  <a:schemeClr val="folHlink"/>
                </a:solidFill>
              </a:rPr>
              <a:t>ie</a:t>
            </a:r>
            <a:r>
              <a:rPr lang="en-US" sz="2800" dirty="0">
                <a:solidFill>
                  <a:schemeClr val="folHlink"/>
                </a:solidFill>
              </a:rPr>
              <a:t> a join-</a:t>
            </a:r>
            <a:r>
              <a:rPr lang="en-US" sz="2800" dirty="0" err="1">
                <a:solidFill>
                  <a:schemeClr val="folHlink"/>
                </a:solidFill>
              </a:rPr>
              <a:t>urilor</a:t>
            </a:r>
            <a:r>
              <a:rPr lang="en-US" sz="2800" dirty="0"/>
              <a:t>. 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4413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20470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Proces</a:t>
            </a:r>
            <a:r>
              <a:rPr lang="en-US" dirty="0"/>
              <a:t> de </a:t>
            </a:r>
            <a:r>
              <a:rPr lang="en-US" dirty="0" err="1"/>
              <a:t>optimizare</a:t>
            </a:r>
            <a:r>
              <a:rPr lang="en-US" dirty="0"/>
              <a:t> a </a:t>
            </a:r>
            <a:r>
              <a:rPr lang="en-US" dirty="0" err="1"/>
              <a:t>interog</a:t>
            </a:r>
            <a:r>
              <a:rPr lang="ro-RO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057400"/>
            <a:ext cx="114300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i="1" dirty="0"/>
              <a:t> </a:t>
            </a:r>
            <a:r>
              <a:rPr lang="en-US" sz="2400" i="1" u="sng" dirty="0"/>
              <a:t>Plan</a:t>
            </a:r>
            <a:r>
              <a:rPr lang="en-US" sz="2400" dirty="0"/>
              <a:t>: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i="1" dirty="0">
                <a:solidFill>
                  <a:schemeClr val="folHlink"/>
                </a:solidFill>
              </a:rPr>
              <a:t>Arbore format din </a:t>
            </a:r>
            <a:r>
              <a:rPr lang="en-US" sz="2400" i="1" dirty="0" err="1">
                <a:solidFill>
                  <a:schemeClr val="folHlink"/>
                </a:solidFill>
              </a:rPr>
              <a:t>operatori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algebrici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rela</a:t>
            </a:r>
            <a:r>
              <a:rPr lang="ro-RO" sz="2400" i="1" dirty="0">
                <a:solidFill>
                  <a:schemeClr val="folHlink"/>
                </a:solidFill>
              </a:rPr>
              <a:t>ț</a:t>
            </a:r>
            <a:r>
              <a:rPr lang="en-US" sz="2400" i="1" dirty="0" err="1">
                <a:solidFill>
                  <a:schemeClr val="folHlink"/>
                </a:solidFill>
              </a:rPr>
              <a:t>ionali</a:t>
            </a:r>
            <a:endParaRPr lang="en-US" sz="2400" i="1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dirty="0" err="1"/>
              <a:t>fiecare</a:t>
            </a:r>
            <a:r>
              <a:rPr lang="en-US" sz="2400" dirty="0"/>
              <a:t> operator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identificat</a:t>
            </a:r>
            <a:r>
              <a:rPr lang="en-US" sz="2400" dirty="0"/>
              <a:t> un </a:t>
            </a:r>
            <a:r>
              <a:rPr lang="en-US" sz="2400" dirty="0" err="1"/>
              <a:t>algoritm</a:t>
            </a:r>
            <a:r>
              <a:rPr lang="en-US" sz="2400" dirty="0"/>
              <a:t> de </a:t>
            </a:r>
            <a:r>
              <a:rPr lang="en-US" sz="2400" dirty="0" err="1"/>
              <a:t>execu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operator are (</a:t>
            </a:r>
            <a:r>
              <a:rPr lang="ro-RO" sz="2400" dirty="0"/>
              <a:t>î</a:t>
            </a:r>
            <a:r>
              <a:rPr lang="en-US" sz="2400" dirty="0"/>
              <a:t>n general) </a:t>
            </a:r>
            <a:r>
              <a:rPr lang="en-US" sz="2400" dirty="0" err="1"/>
              <a:t>implementat</a:t>
            </a:r>
            <a:r>
              <a:rPr lang="ro-RO" sz="2400" dirty="0"/>
              <a:t>ă</a:t>
            </a:r>
            <a:r>
              <a:rPr lang="en-US" sz="2400" dirty="0"/>
              <a:t> o </a:t>
            </a:r>
            <a:r>
              <a:rPr lang="en-US" sz="2400" dirty="0" err="1"/>
              <a:t>interfa</a:t>
            </a:r>
            <a:r>
              <a:rPr lang="ro-RO" sz="2400" dirty="0" err="1"/>
              <a:t>ță</a:t>
            </a:r>
            <a:r>
              <a:rPr lang="ro-RO" sz="2400" dirty="0"/>
              <a:t> </a:t>
            </a:r>
            <a:r>
              <a:rPr lang="en-US" sz="2400" dirty="0"/>
              <a:t>`</a:t>
            </a:r>
            <a:r>
              <a:rPr lang="en-US" sz="2400" i="1" dirty="0"/>
              <a:t>pull</a:t>
            </a:r>
            <a:r>
              <a:rPr lang="en-US" sz="2400" dirty="0"/>
              <a:t>’.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Ce </a:t>
            </a:r>
            <a:r>
              <a:rPr lang="en-US" sz="2400" dirty="0" err="1">
                <a:solidFill>
                  <a:schemeClr val="folHlink"/>
                </a:solidFill>
              </a:rPr>
              <a:t>planuri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iau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ro-RO" sz="2400" dirty="0">
                <a:solidFill>
                  <a:schemeClr val="folHlink"/>
                </a:solidFill>
              </a:rPr>
              <a:t>î</a:t>
            </a:r>
            <a:r>
              <a:rPr lang="en-US" sz="2400" dirty="0">
                <a:solidFill>
                  <a:schemeClr val="folHlink"/>
                </a:solidFill>
              </a:rPr>
              <a:t>n </a:t>
            </a:r>
            <a:r>
              <a:rPr lang="en-US" sz="2400" dirty="0" err="1">
                <a:solidFill>
                  <a:schemeClr val="folHlink"/>
                </a:solidFill>
              </a:rPr>
              <a:t>considerare</a:t>
            </a:r>
            <a:r>
              <a:rPr lang="en-US" sz="2400" dirty="0"/>
              <a:t>?</a:t>
            </a:r>
            <a:endParaRPr lang="en-US" sz="2000" dirty="0"/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Cum se </a:t>
            </a:r>
            <a:r>
              <a:rPr lang="en-US" sz="2400" dirty="0" err="1">
                <a:solidFill>
                  <a:schemeClr val="folHlink"/>
                </a:solidFill>
              </a:rPr>
              <a:t>estimeaz</a:t>
            </a:r>
            <a:r>
              <a:rPr lang="ro-RO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costul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unui</a:t>
            </a:r>
            <a:r>
              <a:rPr lang="en-US" sz="2400" dirty="0">
                <a:solidFill>
                  <a:schemeClr val="folHlink"/>
                </a:solidFill>
              </a:rPr>
              <a:t> plan</a:t>
            </a:r>
            <a:r>
              <a:rPr lang="en-US" sz="2400" dirty="0"/>
              <a:t>?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400" dirty="0"/>
              <a:t> </a:t>
            </a:r>
            <a:r>
              <a:rPr lang="en-US" sz="2400" dirty="0"/>
              <a:t>Se </a:t>
            </a:r>
            <a:r>
              <a:rPr lang="en-US" sz="2400" dirty="0" err="1"/>
              <a:t>implementeaz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algoritmi</a:t>
            </a:r>
            <a:r>
              <a:rPr lang="en-US" sz="2400" dirty="0"/>
              <a:t> de </a:t>
            </a:r>
            <a:r>
              <a:rPr lang="en-US" sz="2400" dirty="0" err="1"/>
              <a:t>identificare</a:t>
            </a:r>
            <a:r>
              <a:rPr lang="en-US" sz="2400" dirty="0"/>
              <a:t> a </a:t>
            </a:r>
            <a:r>
              <a:rPr lang="en-US" sz="2400" dirty="0" err="1"/>
              <a:t>planurilor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</a:t>
            </a:r>
            <a:r>
              <a:rPr lang="ro-RO" sz="2400" dirty="0"/>
              <a:t>ț</a:t>
            </a:r>
            <a:r>
              <a:rPr lang="en-US" sz="2400" dirty="0"/>
              <a:t>in </a:t>
            </a:r>
            <a:r>
              <a:rPr lang="en-US" sz="2400" dirty="0" err="1"/>
              <a:t>costisitoare</a:t>
            </a:r>
            <a:r>
              <a:rPr lang="en-US" sz="2400" dirty="0"/>
              <a:t>:</a:t>
            </a:r>
          </a:p>
          <a:p>
            <a:pPr marL="971550" lvl="1" indent="-228600" eaLnBrk="1" hangingPunct="1"/>
            <a:r>
              <a:rPr lang="en-US" sz="2000" dirty="0">
                <a:solidFill>
                  <a:schemeClr val="folHlink"/>
                </a:solidFill>
              </a:rPr>
              <a:t>Ideal</a:t>
            </a:r>
            <a:r>
              <a:rPr lang="en-US" sz="2000" dirty="0"/>
              <a:t>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se </a:t>
            </a:r>
            <a:r>
              <a:rPr lang="en-US" sz="2000" dirty="0" err="1"/>
              <a:t>dore</a:t>
            </a:r>
            <a:r>
              <a:rPr lang="ro-RO" sz="2000" dirty="0"/>
              <a:t>ș</a:t>
            </a:r>
            <a:r>
              <a:rPr lang="en-US" sz="2000" dirty="0"/>
              <a:t>te </a:t>
            </a:r>
            <a:r>
              <a:rPr lang="en-US" sz="2000" dirty="0" err="1"/>
              <a:t>ob</a:t>
            </a:r>
            <a:r>
              <a:rPr lang="ro-RO" sz="2000" dirty="0"/>
              <a:t>ț</a:t>
            </a:r>
            <a:r>
              <a:rPr lang="en-US" sz="2000" dirty="0" err="1"/>
              <a:t>inerea</a:t>
            </a:r>
            <a:r>
              <a:rPr lang="en-US" sz="2000" dirty="0"/>
              <a:t> </a:t>
            </a:r>
            <a:r>
              <a:rPr lang="en-US" sz="2000" dirty="0" err="1"/>
              <a:t>celui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bun plan.  </a:t>
            </a:r>
          </a:p>
          <a:p>
            <a:pPr marL="971550" lvl="1" indent="-228600" eaLnBrk="1" hangingPunct="1"/>
            <a:r>
              <a:rPr lang="en-US" sz="2000" dirty="0" err="1">
                <a:solidFill>
                  <a:schemeClr val="folHlink"/>
                </a:solidFill>
              </a:rPr>
              <a:t>Practic</a:t>
            </a:r>
            <a:r>
              <a:rPr lang="en-US" sz="2000" dirty="0"/>
              <a:t>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se </a:t>
            </a:r>
            <a:r>
              <a:rPr lang="en-US" sz="2000" dirty="0" err="1"/>
              <a:t>elimin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planurile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costisitoare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11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i="1" dirty="0"/>
              <a:t>System R Optimizer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10363200" cy="4800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Impact: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utilizat</a:t>
            </a:r>
            <a:r>
              <a:rPr lang="en-US" sz="2400" dirty="0"/>
              <a:t> </a:t>
            </a:r>
            <a:r>
              <a:rPr lang="en-US" sz="2400" dirty="0" err="1"/>
              <a:t>algoritm</a:t>
            </a:r>
            <a:r>
              <a:rPr lang="en-US" sz="2400" dirty="0"/>
              <a:t>; 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Functioneaz</a:t>
            </a:r>
            <a:r>
              <a:rPr lang="ro-RO" sz="2400" dirty="0"/>
              <a:t>ă</a:t>
            </a:r>
            <a:r>
              <a:rPr lang="en-US" sz="2400" dirty="0"/>
              <a:t> bine pentru &lt; 10 </a:t>
            </a:r>
            <a:r>
              <a:rPr lang="en-US" sz="2400" i="1" dirty="0"/>
              <a:t>join</a:t>
            </a:r>
            <a:r>
              <a:rPr lang="en-US" sz="2400" dirty="0"/>
              <a:t>-</a:t>
            </a:r>
            <a:r>
              <a:rPr lang="en-US" sz="2400" dirty="0" err="1"/>
              <a:t>uri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600" dirty="0">
                <a:solidFill>
                  <a:schemeClr val="folHlink"/>
                </a:solidFill>
              </a:rPr>
              <a:t> </a:t>
            </a:r>
            <a:r>
              <a:rPr lang="en-US" sz="2600" dirty="0" err="1">
                <a:solidFill>
                  <a:schemeClr val="folHlink"/>
                </a:solidFill>
              </a:rPr>
              <a:t>Estimare</a:t>
            </a:r>
            <a:r>
              <a:rPr lang="en-US" sz="2600" dirty="0">
                <a:solidFill>
                  <a:schemeClr val="folHlink"/>
                </a:solidFill>
              </a:rPr>
              <a:t> cost</a:t>
            </a:r>
            <a:r>
              <a:rPr lang="en-US" sz="2600" dirty="0"/>
              <a:t>:</a:t>
            </a:r>
            <a:r>
              <a:rPr lang="en-US" sz="2600" dirty="0">
                <a:solidFill>
                  <a:schemeClr val="accent2"/>
                </a:solidFill>
              </a:rPr>
              <a:t>  </a:t>
            </a:r>
            <a:r>
              <a:rPr lang="en-US" sz="2600" dirty="0" err="1"/>
              <a:t>aproxim</a:t>
            </a:r>
            <a:r>
              <a:rPr lang="ro-RO" sz="2600" dirty="0"/>
              <a:t>ă</a:t>
            </a:r>
            <a:r>
              <a:rPr lang="en-US" sz="2600" dirty="0" err="1"/>
              <a:t>ri</a:t>
            </a:r>
            <a:r>
              <a:rPr lang="en-US" sz="2600" dirty="0"/>
              <a:t>, </a:t>
            </a:r>
            <a:r>
              <a:rPr lang="en-US" sz="2600" dirty="0" err="1"/>
              <a:t>aproxim</a:t>
            </a:r>
            <a:r>
              <a:rPr lang="ro-RO" sz="2600" dirty="0"/>
              <a:t>ă</a:t>
            </a:r>
            <a:r>
              <a:rPr lang="en-US" sz="2600" dirty="0" err="1"/>
              <a:t>ri</a:t>
            </a:r>
            <a:r>
              <a:rPr lang="en-US" sz="2600" dirty="0"/>
              <a:t>, </a:t>
            </a:r>
            <a:r>
              <a:rPr lang="en-US" sz="2600" dirty="0" err="1"/>
              <a:t>aproxim</a:t>
            </a:r>
            <a:r>
              <a:rPr lang="ro-RO" sz="2600" dirty="0"/>
              <a:t>ă</a:t>
            </a:r>
            <a:r>
              <a:rPr lang="en-US" sz="2600" dirty="0" err="1"/>
              <a:t>ri</a:t>
            </a:r>
            <a:r>
              <a:rPr lang="ro-RO" sz="2600" dirty="0"/>
              <a:t>...</a:t>
            </a:r>
            <a:endParaRPr lang="en-US" sz="26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Statistici</a:t>
            </a:r>
            <a:r>
              <a:rPr lang="en-US" sz="2400" dirty="0"/>
              <a:t>, </a:t>
            </a:r>
            <a:r>
              <a:rPr lang="en-US" sz="2400" dirty="0" err="1"/>
              <a:t>actualizate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</a:t>
            </a:r>
            <a:r>
              <a:rPr lang="en-US" sz="2400" dirty="0" err="1"/>
              <a:t>catalogul</a:t>
            </a:r>
            <a:r>
              <a:rPr lang="en-US" sz="2400" dirty="0"/>
              <a:t> </a:t>
            </a:r>
            <a:r>
              <a:rPr lang="en-US" sz="2400" dirty="0" err="1"/>
              <a:t>bazei</a:t>
            </a:r>
            <a:r>
              <a:rPr lang="en-US" sz="2400" dirty="0"/>
              <a:t> de date, </a:t>
            </a:r>
            <a:r>
              <a:rPr lang="en-US" sz="2400" dirty="0" err="1"/>
              <a:t>folosite</a:t>
            </a:r>
            <a:r>
              <a:rPr lang="en-US" sz="2400" dirty="0"/>
              <a:t> la </a:t>
            </a:r>
            <a:r>
              <a:rPr lang="en-US" sz="2400" dirty="0" err="1"/>
              <a:t>estimarea</a:t>
            </a:r>
            <a:r>
              <a:rPr lang="en-US" sz="2400" dirty="0"/>
              <a:t> </a:t>
            </a:r>
            <a:r>
              <a:rPr lang="en-US" sz="2400" dirty="0" err="1"/>
              <a:t>costului</a:t>
            </a:r>
            <a:r>
              <a:rPr lang="en-US" sz="2400" dirty="0"/>
              <a:t> opera</a:t>
            </a:r>
            <a:r>
              <a:rPr lang="ro-RO" sz="2400" dirty="0"/>
              <a:t>ț</a:t>
            </a:r>
            <a:r>
              <a:rPr lang="en-US" sz="2400" dirty="0" err="1"/>
              <a:t>iilor</a:t>
            </a:r>
            <a:r>
              <a:rPr lang="en-US" sz="2400" dirty="0"/>
              <a:t> </a:t>
            </a:r>
            <a:r>
              <a:rPr lang="ro-RO" sz="2400" dirty="0"/>
              <a:t>ș</a:t>
            </a:r>
            <a:r>
              <a:rPr lang="en-US" sz="2400" dirty="0" err="1"/>
              <a:t>i</a:t>
            </a:r>
            <a:r>
              <a:rPr lang="en-US" sz="2400" dirty="0"/>
              <a:t> a </a:t>
            </a:r>
            <a:r>
              <a:rPr lang="en-US" sz="2400" dirty="0" err="1"/>
              <a:t>dimensiunii</a:t>
            </a:r>
            <a:r>
              <a:rPr lang="en-US" sz="2400" dirty="0"/>
              <a:t> </a:t>
            </a:r>
            <a:r>
              <a:rPr lang="en-US" sz="2400" dirty="0" err="1"/>
              <a:t>rezultatelor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Combina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 err="1"/>
              <a:t>ntre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CPU </a:t>
            </a:r>
            <a:r>
              <a:rPr lang="ro-RO" sz="2400" dirty="0"/>
              <a:t>ș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costurile</a:t>
            </a:r>
            <a:r>
              <a:rPr lang="en-US" sz="2400" dirty="0"/>
              <a:t> de </a:t>
            </a:r>
            <a:r>
              <a:rPr lang="en-US" sz="2400" dirty="0" err="1"/>
              <a:t>citire</a:t>
            </a:r>
            <a:r>
              <a:rPr lang="en-US" sz="2400" dirty="0"/>
              <a:t>/</a:t>
            </a:r>
            <a:r>
              <a:rPr lang="en-US" sz="2400" dirty="0" err="1"/>
              <a:t>scriere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57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i="1" dirty="0"/>
              <a:t>System R Optimizer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286000"/>
            <a:ext cx="10058400" cy="4876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dirty="0"/>
              <a:t>Nu se </a:t>
            </a:r>
            <a:r>
              <a:rPr lang="en-US" dirty="0" err="1"/>
              <a:t>estimeaza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planurile</a:t>
            </a:r>
            <a:r>
              <a:rPr lang="en-US" dirty="0"/>
              <a:t>!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ro-RO" dirty="0"/>
              <a:t>S</a:t>
            </a:r>
            <a:r>
              <a:rPr lang="en-US" dirty="0" err="1"/>
              <a:t>unt</a:t>
            </a:r>
            <a:r>
              <a:rPr lang="en-US" dirty="0"/>
              <a:t> considerate </a:t>
            </a:r>
            <a:r>
              <a:rPr lang="ro-RO" dirty="0"/>
              <a:t>d</a:t>
            </a:r>
            <a:r>
              <a:rPr lang="en-US" dirty="0"/>
              <a:t>oar </a:t>
            </a:r>
            <a:r>
              <a:rPr lang="en-US" dirty="0" err="1"/>
              <a:t>planurile</a:t>
            </a:r>
            <a:r>
              <a:rPr lang="en-US" dirty="0"/>
              <a:t> </a:t>
            </a:r>
            <a:r>
              <a:rPr lang="en-US" i="1" dirty="0">
                <a:solidFill>
                  <a:schemeClr val="folHlink"/>
                </a:solidFill>
              </a:rPr>
              <a:t>left-deep join</a:t>
            </a:r>
            <a:endParaRPr lang="en-US" dirty="0"/>
          </a:p>
          <a:p>
            <a:pPr marL="1790700" lvl="2" indent="-457200" eaLnBrk="1" hangingPunct="1"/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planuri</a:t>
            </a:r>
            <a:r>
              <a:rPr lang="en-US" dirty="0"/>
              <a:t> permit ca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operator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transferat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i="1" dirty="0"/>
              <a:t>pipeline 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torul</a:t>
            </a:r>
            <a:r>
              <a:rPr lang="en-US" dirty="0"/>
              <a:t> operator f</a:t>
            </a:r>
            <a:r>
              <a:rPr lang="ro-RO" dirty="0"/>
              <a:t>ă</a:t>
            </a:r>
            <a:r>
              <a:rPr lang="en-US" dirty="0"/>
              <a:t>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temporar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rela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Se exclude </a:t>
            </a:r>
            <a:r>
              <a:rPr lang="en-US" dirty="0" err="1"/>
              <a:t>produsul</a:t>
            </a:r>
            <a:r>
              <a:rPr lang="en-US" dirty="0"/>
              <a:t> </a:t>
            </a:r>
            <a:r>
              <a:rPr lang="en-US" dirty="0" err="1"/>
              <a:t>cartezian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81000"/>
            <a:ext cx="8534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696" y="3960409"/>
            <a:ext cx="4114800" cy="240665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000" dirty="0">
                <a:solidFill>
                  <a:schemeClr val="folHlink"/>
                </a:solidFill>
              </a:rPr>
              <a:t>Cost:  500+500*1000 I/</a:t>
            </a:r>
            <a:r>
              <a:rPr lang="en-US" sz="2000" dirty="0" err="1">
                <a:solidFill>
                  <a:schemeClr val="folHlink"/>
                </a:solidFill>
              </a:rPr>
              <a:t>Os</a:t>
            </a:r>
            <a:endParaRPr lang="en-US" sz="20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000" dirty="0"/>
              <a:t>Plan </a:t>
            </a:r>
            <a:r>
              <a:rPr lang="en-US" sz="2000" dirty="0" err="1"/>
              <a:t>inadecvat</a:t>
            </a:r>
            <a:r>
              <a:rPr lang="en-US" sz="2000" dirty="0"/>
              <a:t>, cost f mare!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0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000" i="1" dirty="0" err="1"/>
              <a:t>Scopul</a:t>
            </a:r>
            <a:r>
              <a:rPr lang="en-US" sz="2000" i="1" dirty="0"/>
              <a:t> </a:t>
            </a:r>
            <a:r>
              <a:rPr lang="en-US" sz="2000" i="1" dirty="0" err="1"/>
              <a:t>optimizarii</a:t>
            </a:r>
            <a:r>
              <a:rPr lang="en-US" sz="2000" i="1" dirty="0"/>
              <a:t>:  </a:t>
            </a:r>
            <a:r>
              <a:rPr lang="en-US" sz="2000" dirty="0"/>
              <a:t>c</a:t>
            </a:r>
            <a:r>
              <a:rPr lang="ro-RO" sz="2000" dirty="0"/>
              <a:t>ă</a:t>
            </a:r>
            <a:r>
              <a:rPr lang="en-US" sz="2000" dirty="0" err="1"/>
              <a:t>utarea</a:t>
            </a:r>
            <a:r>
              <a:rPr lang="en-US" sz="2000" dirty="0"/>
              <a:t> de </a:t>
            </a:r>
            <a:r>
              <a:rPr lang="en-US" sz="2000" dirty="0" err="1"/>
              <a:t>planuri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calculeaz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acela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r</a:t>
            </a:r>
            <a:r>
              <a:rPr lang="ro-RO" sz="2000" dirty="0"/>
              <a:t>ă</a:t>
            </a:r>
            <a:r>
              <a:rPr lang="en-US" sz="2000" dirty="0" err="1"/>
              <a:t>spuns</a:t>
            </a:r>
            <a:r>
              <a:rPr lang="en-US" sz="2000" dirty="0"/>
              <a:t>. </a:t>
            </a:r>
          </a:p>
        </p:txBody>
      </p:sp>
      <p:sp>
        <p:nvSpPr>
          <p:cNvPr id="12293" name="Freeform 7"/>
          <p:cNvSpPr>
            <a:spLocks/>
          </p:cNvSpPr>
          <p:nvPr/>
        </p:nvSpPr>
        <p:spPr bwMode="auto">
          <a:xfrm>
            <a:off x="10190483" y="46853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152400 h 97"/>
              <a:gd name="T4" fmla="*/ 0 w 1"/>
              <a:gd name="T5" fmla="*/ 0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Freeform 8"/>
          <p:cNvSpPr>
            <a:spLocks/>
          </p:cNvSpPr>
          <p:nvPr/>
        </p:nvSpPr>
        <p:spPr bwMode="auto">
          <a:xfrm>
            <a:off x="10273033" y="46853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152400 h 97"/>
              <a:gd name="T4" fmla="*/ 0 w 1"/>
              <a:gd name="T5" fmla="*/ 0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Freeform 9"/>
          <p:cNvSpPr>
            <a:spLocks/>
          </p:cNvSpPr>
          <p:nvPr/>
        </p:nvSpPr>
        <p:spPr bwMode="auto">
          <a:xfrm>
            <a:off x="10150796" y="455830"/>
            <a:ext cx="163512" cy="1588"/>
          </a:xfrm>
          <a:custGeom>
            <a:avLst/>
            <a:gdLst>
              <a:gd name="T0" fmla="*/ 0 w 103"/>
              <a:gd name="T1" fmla="*/ 0 h 1"/>
              <a:gd name="T2" fmla="*/ 161925 w 103"/>
              <a:gd name="T3" fmla="*/ 0 h 1"/>
              <a:gd name="T4" fmla="*/ 0 w 103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Freeform 14"/>
          <p:cNvSpPr>
            <a:spLocks/>
          </p:cNvSpPr>
          <p:nvPr/>
        </p:nvSpPr>
        <p:spPr bwMode="auto">
          <a:xfrm>
            <a:off x="9736459" y="2686268"/>
            <a:ext cx="633413" cy="317500"/>
          </a:xfrm>
          <a:custGeom>
            <a:avLst/>
            <a:gdLst>
              <a:gd name="T0" fmla="*/ 0 w 399"/>
              <a:gd name="T1" fmla="*/ 315913 h 200"/>
              <a:gd name="T2" fmla="*/ 631825 w 399"/>
              <a:gd name="T3" fmla="*/ 0 h 200"/>
              <a:gd name="T4" fmla="*/ 0 w 399"/>
              <a:gd name="T5" fmla="*/ 315913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Freeform 15"/>
          <p:cNvSpPr>
            <a:spLocks/>
          </p:cNvSpPr>
          <p:nvPr/>
        </p:nvSpPr>
        <p:spPr bwMode="auto">
          <a:xfrm>
            <a:off x="10601646" y="2686268"/>
            <a:ext cx="647700" cy="317500"/>
          </a:xfrm>
          <a:custGeom>
            <a:avLst/>
            <a:gdLst>
              <a:gd name="T0" fmla="*/ 0 w 408"/>
              <a:gd name="T1" fmla="*/ 0 h 200"/>
              <a:gd name="T2" fmla="*/ 646113 w 408"/>
              <a:gd name="T3" fmla="*/ 315913 h 200"/>
              <a:gd name="T4" fmla="*/ 0 w 408"/>
              <a:gd name="T5" fmla="*/ 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16"/>
          <p:cNvSpPr>
            <a:spLocks/>
          </p:cNvSpPr>
          <p:nvPr/>
        </p:nvSpPr>
        <p:spPr bwMode="auto">
          <a:xfrm>
            <a:off x="10466708" y="1605180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493713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Freeform 17"/>
          <p:cNvSpPr>
            <a:spLocks/>
          </p:cNvSpPr>
          <p:nvPr/>
        </p:nvSpPr>
        <p:spPr bwMode="auto">
          <a:xfrm>
            <a:off x="10466708" y="784444"/>
            <a:ext cx="1588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452438 h 286"/>
              <a:gd name="T4" fmla="*/ 0 w 1"/>
              <a:gd name="T5" fmla="*/ 0 h 2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Freeform 18"/>
          <p:cNvSpPr>
            <a:spLocks/>
          </p:cNvSpPr>
          <p:nvPr/>
        </p:nvSpPr>
        <p:spPr bwMode="auto">
          <a:xfrm>
            <a:off x="10436547" y="1328955"/>
            <a:ext cx="71437" cy="147638"/>
          </a:xfrm>
          <a:custGeom>
            <a:avLst/>
            <a:gdLst>
              <a:gd name="T0" fmla="*/ 0 w 45"/>
              <a:gd name="T1" fmla="*/ 146050 h 93"/>
              <a:gd name="T2" fmla="*/ 69850 w 45"/>
              <a:gd name="T3" fmla="*/ 0 h 93"/>
              <a:gd name="T4" fmla="*/ 0 w 45"/>
              <a:gd name="T5" fmla="*/ 146050 h 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" h="93">
                <a:moveTo>
                  <a:pt x="0" y="92"/>
                </a:moveTo>
                <a:lnTo>
                  <a:pt x="44" y="0"/>
                </a:lnTo>
                <a:lnTo>
                  <a:pt x="0" y="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Freeform 19"/>
          <p:cNvSpPr>
            <a:spLocks/>
          </p:cNvSpPr>
          <p:nvPr/>
        </p:nvSpPr>
        <p:spPr bwMode="auto">
          <a:xfrm>
            <a:off x="10506396" y="1340069"/>
            <a:ext cx="68262" cy="136525"/>
          </a:xfrm>
          <a:custGeom>
            <a:avLst/>
            <a:gdLst>
              <a:gd name="T0" fmla="*/ 0 w 43"/>
              <a:gd name="T1" fmla="*/ 0 h 86"/>
              <a:gd name="T2" fmla="*/ 66675 w 43"/>
              <a:gd name="T3" fmla="*/ 134938 h 86"/>
              <a:gd name="T4" fmla="*/ 0 w 43"/>
              <a:gd name="T5" fmla="*/ 0 h 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2" y="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Rectangle 20"/>
          <p:cNvSpPr>
            <a:spLocks noChangeArrowheads="1"/>
          </p:cNvSpPr>
          <p:nvPr/>
        </p:nvSpPr>
        <p:spPr bwMode="auto">
          <a:xfrm>
            <a:off x="9057009" y="2973605"/>
            <a:ext cx="14090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Evaluations</a:t>
            </a:r>
          </a:p>
        </p:txBody>
      </p:sp>
      <p:sp>
        <p:nvSpPr>
          <p:cNvPr id="12303" name="Rectangle 21"/>
          <p:cNvSpPr>
            <a:spLocks noChangeArrowheads="1"/>
          </p:cNvSpPr>
          <p:nvPr/>
        </p:nvSpPr>
        <p:spPr bwMode="auto">
          <a:xfrm>
            <a:off x="10695309" y="3003768"/>
            <a:ext cx="111569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Students</a:t>
            </a:r>
          </a:p>
        </p:txBody>
      </p:sp>
      <p:sp>
        <p:nvSpPr>
          <p:cNvPr id="12304" name="Rectangle 22"/>
          <p:cNvSpPr>
            <a:spLocks noChangeArrowheads="1"/>
          </p:cNvSpPr>
          <p:nvPr/>
        </p:nvSpPr>
        <p:spPr bwMode="auto">
          <a:xfrm>
            <a:off x="10125396" y="2459255"/>
            <a:ext cx="8031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sid=sid</a:t>
            </a:r>
          </a:p>
        </p:txBody>
      </p:sp>
      <p:sp>
        <p:nvSpPr>
          <p:cNvPr id="12305" name="Rectangle 23"/>
          <p:cNvSpPr>
            <a:spLocks noChangeArrowheads="1"/>
          </p:cNvSpPr>
          <p:nvPr/>
        </p:nvSpPr>
        <p:spPr bwMode="auto">
          <a:xfrm>
            <a:off x="9674546" y="1374993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cid=100 </a:t>
            </a:r>
          </a:p>
        </p:txBody>
      </p:sp>
      <p:sp>
        <p:nvSpPr>
          <p:cNvPr id="12306" name="Rectangle 24"/>
          <p:cNvSpPr>
            <a:spLocks noChangeArrowheads="1"/>
          </p:cNvSpPr>
          <p:nvPr/>
        </p:nvSpPr>
        <p:spPr bwMode="auto">
          <a:xfrm>
            <a:off x="10581008" y="1348005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age &gt; 22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10238108" y="566955"/>
            <a:ext cx="7502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sname</a:t>
            </a:r>
          </a:p>
        </p:txBody>
      </p:sp>
      <p:sp>
        <p:nvSpPr>
          <p:cNvPr id="12308" name="Rectangle 26"/>
          <p:cNvSpPr>
            <a:spLocks noChangeArrowheads="1"/>
          </p:cNvSpPr>
          <p:nvPr/>
        </p:nvSpPr>
        <p:spPr bwMode="auto">
          <a:xfrm>
            <a:off x="2506558" y="1335491"/>
            <a:ext cx="4527550" cy="156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S.sname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Evaluations E, Students S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AND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E.cid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=100 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AND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S.age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&gt;22</a:t>
            </a:r>
          </a:p>
        </p:txBody>
      </p:sp>
      <p:sp>
        <p:nvSpPr>
          <p:cNvPr id="12309" name="Text Box 27"/>
          <p:cNvSpPr txBox="1">
            <a:spLocks noChangeArrowheads="1"/>
          </p:cNvSpPr>
          <p:nvPr/>
        </p:nvSpPr>
        <p:spPr bwMode="auto">
          <a:xfrm>
            <a:off x="10276208" y="213223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12310" name="Rectangle 28"/>
          <p:cNvSpPr>
            <a:spLocks noChangeArrowheads="1"/>
          </p:cNvSpPr>
          <p:nvPr/>
        </p:nvSpPr>
        <p:spPr bwMode="auto">
          <a:xfrm>
            <a:off x="8523609" y="455830"/>
            <a:ext cx="138659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RA Tree:</a:t>
            </a:r>
          </a:p>
        </p:txBody>
      </p:sp>
      <p:sp>
        <p:nvSpPr>
          <p:cNvPr id="12311" name="Freeform 32"/>
          <p:cNvSpPr>
            <a:spLocks/>
          </p:cNvSpPr>
          <p:nvPr/>
        </p:nvSpPr>
        <p:spPr bwMode="auto">
          <a:xfrm>
            <a:off x="8483922" y="3559394"/>
            <a:ext cx="1587" cy="173037"/>
          </a:xfrm>
          <a:custGeom>
            <a:avLst/>
            <a:gdLst>
              <a:gd name="T0" fmla="*/ 0 w 1"/>
              <a:gd name="T1" fmla="*/ 0 h 109"/>
              <a:gd name="T2" fmla="*/ 0 w 1"/>
              <a:gd name="T3" fmla="*/ 171450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Freeform 33"/>
          <p:cNvSpPr>
            <a:spLocks/>
          </p:cNvSpPr>
          <p:nvPr/>
        </p:nvSpPr>
        <p:spPr bwMode="auto">
          <a:xfrm>
            <a:off x="8571233" y="3559394"/>
            <a:ext cx="1588" cy="173037"/>
          </a:xfrm>
          <a:custGeom>
            <a:avLst/>
            <a:gdLst>
              <a:gd name="T0" fmla="*/ 0 w 1"/>
              <a:gd name="T1" fmla="*/ 0 h 109"/>
              <a:gd name="T2" fmla="*/ 0 w 1"/>
              <a:gd name="T3" fmla="*/ 171450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Freeform 34"/>
          <p:cNvSpPr>
            <a:spLocks/>
          </p:cNvSpPr>
          <p:nvPr/>
        </p:nvSpPr>
        <p:spPr bwMode="auto">
          <a:xfrm>
            <a:off x="8442647" y="3543519"/>
            <a:ext cx="174625" cy="1587"/>
          </a:xfrm>
          <a:custGeom>
            <a:avLst/>
            <a:gdLst>
              <a:gd name="T0" fmla="*/ 0 w 110"/>
              <a:gd name="T1" fmla="*/ 0 h 1"/>
              <a:gd name="T2" fmla="*/ 173038 w 110"/>
              <a:gd name="T3" fmla="*/ 0 h 1"/>
              <a:gd name="T4" fmla="*/ 0 w 11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" h="1">
                <a:moveTo>
                  <a:pt x="0" y="0"/>
                </a:move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Freeform 39"/>
          <p:cNvSpPr>
            <a:spLocks/>
          </p:cNvSpPr>
          <p:nvPr/>
        </p:nvSpPr>
        <p:spPr bwMode="auto">
          <a:xfrm>
            <a:off x="8006084" y="5915244"/>
            <a:ext cx="669925" cy="357187"/>
          </a:xfrm>
          <a:custGeom>
            <a:avLst/>
            <a:gdLst>
              <a:gd name="T0" fmla="*/ 0 w 422"/>
              <a:gd name="T1" fmla="*/ 355600 h 225"/>
              <a:gd name="T2" fmla="*/ 668338 w 422"/>
              <a:gd name="T3" fmla="*/ 0 h 225"/>
              <a:gd name="T4" fmla="*/ 0 w 422"/>
              <a:gd name="T5" fmla="*/ 355600 h 2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2" h="225">
                <a:moveTo>
                  <a:pt x="0" y="224"/>
                </a:moveTo>
                <a:lnTo>
                  <a:pt x="421" y="0"/>
                </a:lnTo>
                <a:lnTo>
                  <a:pt x="0" y="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Freeform 40"/>
          <p:cNvSpPr>
            <a:spLocks/>
          </p:cNvSpPr>
          <p:nvPr/>
        </p:nvSpPr>
        <p:spPr bwMode="auto">
          <a:xfrm>
            <a:off x="8922071" y="5915244"/>
            <a:ext cx="684212" cy="357187"/>
          </a:xfrm>
          <a:custGeom>
            <a:avLst/>
            <a:gdLst>
              <a:gd name="T0" fmla="*/ 0 w 431"/>
              <a:gd name="T1" fmla="*/ 0 h 225"/>
              <a:gd name="T2" fmla="*/ 682625 w 431"/>
              <a:gd name="T3" fmla="*/ 355600 h 225"/>
              <a:gd name="T4" fmla="*/ 0 w 431"/>
              <a:gd name="T5" fmla="*/ 0 h 2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" h="225">
                <a:moveTo>
                  <a:pt x="0" y="0"/>
                </a:moveTo>
                <a:lnTo>
                  <a:pt x="430" y="22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Freeform 41"/>
          <p:cNvSpPr>
            <a:spLocks/>
          </p:cNvSpPr>
          <p:nvPr/>
        </p:nvSpPr>
        <p:spPr bwMode="auto">
          <a:xfrm>
            <a:off x="8777608" y="4843680"/>
            <a:ext cx="1588" cy="560388"/>
          </a:xfrm>
          <a:custGeom>
            <a:avLst/>
            <a:gdLst>
              <a:gd name="T0" fmla="*/ 0 w 1"/>
              <a:gd name="T1" fmla="*/ 0 h 353"/>
              <a:gd name="T2" fmla="*/ 0 w 1"/>
              <a:gd name="T3" fmla="*/ 558800 h 353"/>
              <a:gd name="T4" fmla="*/ 0 w 1"/>
              <a:gd name="T5" fmla="*/ 0 h 3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53">
                <a:moveTo>
                  <a:pt x="0" y="0"/>
                </a:moveTo>
                <a:lnTo>
                  <a:pt x="0" y="3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Freeform 42"/>
          <p:cNvSpPr>
            <a:spLocks/>
          </p:cNvSpPr>
          <p:nvPr/>
        </p:nvSpPr>
        <p:spPr bwMode="auto">
          <a:xfrm>
            <a:off x="8777608" y="3916581"/>
            <a:ext cx="1588" cy="512763"/>
          </a:xfrm>
          <a:custGeom>
            <a:avLst/>
            <a:gdLst>
              <a:gd name="T0" fmla="*/ 0 w 1"/>
              <a:gd name="T1" fmla="*/ 0 h 323"/>
              <a:gd name="T2" fmla="*/ 0 w 1"/>
              <a:gd name="T3" fmla="*/ 511175 h 323"/>
              <a:gd name="T4" fmla="*/ 0 w 1"/>
              <a:gd name="T5" fmla="*/ 0 h 3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23">
                <a:moveTo>
                  <a:pt x="0" y="0"/>
                </a:moveTo>
                <a:lnTo>
                  <a:pt x="0" y="32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Freeform 43"/>
          <p:cNvSpPr>
            <a:spLocks/>
          </p:cNvSpPr>
          <p:nvPr/>
        </p:nvSpPr>
        <p:spPr bwMode="auto">
          <a:xfrm>
            <a:off x="8733159" y="4556343"/>
            <a:ext cx="87313" cy="158750"/>
          </a:xfrm>
          <a:custGeom>
            <a:avLst/>
            <a:gdLst>
              <a:gd name="T0" fmla="*/ 0 w 55"/>
              <a:gd name="T1" fmla="*/ 157163 h 100"/>
              <a:gd name="T2" fmla="*/ 85725 w 55"/>
              <a:gd name="T3" fmla="*/ 0 h 100"/>
              <a:gd name="T4" fmla="*/ 0 w 55"/>
              <a:gd name="T5" fmla="*/ 157163 h 1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" h="100">
                <a:moveTo>
                  <a:pt x="0" y="99"/>
                </a:moveTo>
                <a:lnTo>
                  <a:pt x="54" y="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Freeform 44"/>
          <p:cNvSpPr>
            <a:spLocks/>
          </p:cNvSpPr>
          <p:nvPr/>
        </p:nvSpPr>
        <p:spPr bwMode="auto">
          <a:xfrm>
            <a:off x="8818883" y="4569043"/>
            <a:ext cx="76200" cy="146050"/>
          </a:xfrm>
          <a:custGeom>
            <a:avLst/>
            <a:gdLst>
              <a:gd name="T0" fmla="*/ 0 w 48"/>
              <a:gd name="T1" fmla="*/ 0 h 92"/>
              <a:gd name="T2" fmla="*/ 74613 w 48"/>
              <a:gd name="T3" fmla="*/ 144463 h 92"/>
              <a:gd name="T4" fmla="*/ 0 w 48"/>
              <a:gd name="T5" fmla="*/ 0 h 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92">
                <a:moveTo>
                  <a:pt x="0" y="0"/>
                </a:moveTo>
                <a:lnTo>
                  <a:pt x="47" y="9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Rectangle 45"/>
          <p:cNvSpPr>
            <a:spLocks noChangeArrowheads="1"/>
          </p:cNvSpPr>
          <p:nvPr/>
        </p:nvSpPr>
        <p:spPr bwMode="auto">
          <a:xfrm>
            <a:off x="7450459" y="6356568"/>
            <a:ext cx="14090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Evaluations</a:t>
            </a:r>
          </a:p>
        </p:txBody>
      </p:sp>
      <p:sp>
        <p:nvSpPr>
          <p:cNvPr id="12321" name="Rectangle 46"/>
          <p:cNvSpPr>
            <a:spLocks noChangeArrowheads="1"/>
          </p:cNvSpPr>
          <p:nvPr/>
        </p:nvSpPr>
        <p:spPr bwMode="auto">
          <a:xfrm>
            <a:off x="9236397" y="6340693"/>
            <a:ext cx="111569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Students</a:t>
            </a:r>
          </a:p>
        </p:txBody>
      </p:sp>
      <p:sp>
        <p:nvSpPr>
          <p:cNvPr id="12322" name="Rectangle 47"/>
          <p:cNvSpPr>
            <a:spLocks noChangeArrowheads="1"/>
          </p:cNvSpPr>
          <p:nvPr/>
        </p:nvSpPr>
        <p:spPr bwMode="auto">
          <a:xfrm>
            <a:off x="8423596" y="5615205"/>
            <a:ext cx="8031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sid=sid</a:t>
            </a:r>
          </a:p>
        </p:txBody>
      </p:sp>
      <p:sp>
        <p:nvSpPr>
          <p:cNvPr id="12323" name="Rectangle 48"/>
          <p:cNvSpPr>
            <a:spLocks noChangeArrowheads="1"/>
          </p:cNvSpPr>
          <p:nvPr/>
        </p:nvSpPr>
        <p:spPr bwMode="auto">
          <a:xfrm>
            <a:off x="7944171" y="4543643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cid=100 </a:t>
            </a:r>
          </a:p>
        </p:txBody>
      </p:sp>
      <p:sp>
        <p:nvSpPr>
          <p:cNvPr id="12324" name="Rectangle 49"/>
          <p:cNvSpPr>
            <a:spLocks noChangeArrowheads="1"/>
          </p:cNvSpPr>
          <p:nvPr/>
        </p:nvSpPr>
        <p:spPr bwMode="auto">
          <a:xfrm>
            <a:off x="8903021" y="4510305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age &gt; 22</a:t>
            </a:r>
          </a:p>
        </p:txBody>
      </p:sp>
      <p:sp>
        <p:nvSpPr>
          <p:cNvPr id="12325" name="Rectangle 50"/>
          <p:cNvSpPr>
            <a:spLocks noChangeArrowheads="1"/>
          </p:cNvSpPr>
          <p:nvPr/>
        </p:nvSpPr>
        <p:spPr bwMode="auto">
          <a:xfrm>
            <a:off x="8539483" y="3629243"/>
            <a:ext cx="7502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sname</a:t>
            </a:r>
          </a:p>
        </p:txBody>
      </p:sp>
      <p:sp>
        <p:nvSpPr>
          <p:cNvPr id="12326" name="Rectangle 51"/>
          <p:cNvSpPr>
            <a:spLocks noChangeArrowheads="1"/>
          </p:cNvSpPr>
          <p:nvPr/>
        </p:nvSpPr>
        <p:spPr bwMode="auto">
          <a:xfrm>
            <a:off x="9164959" y="5377080"/>
            <a:ext cx="254717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(Simple Nested Loops)</a:t>
            </a:r>
          </a:p>
        </p:txBody>
      </p:sp>
      <p:sp>
        <p:nvSpPr>
          <p:cNvPr id="12327" name="Rectangle 52"/>
          <p:cNvSpPr>
            <a:spLocks noChangeArrowheads="1"/>
          </p:cNvSpPr>
          <p:nvPr/>
        </p:nvSpPr>
        <p:spPr bwMode="auto">
          <a:xfrm>
            <a:off x="9966647" y="4478555"/>
            <a:ext cx="13561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(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On-the-fly</a:t>
            </a:r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2328" name="Rectangle 53"/>
          <p:cNvSpPr>
            <a:spLocks noChangeArrowheads="1"/>
          </p:cNvSpPr>
          <p:nvPr/>
        </p:nvSpPr>
        <p:spPr bwMode="auto">
          <a:xfrm>
            <a:off x="9934897" y="3472080"/>
            <a:ext cx="13561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(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On-the-fly</a:t>
            </a:r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2329" name="Rectangle 54"/>
          <p:cNvSpPr>
            <a:spLocks noChangeArrowheads="1"/>
          </p:cNvSpPr>
          <p:nvPr/>
        </p:nvSpPr>
        <p:spPr bwMode="auto">
          <a:xfrm>
            <a:off x="7152009" y="3503830"/>
            <a:ext cx="86882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Plan:</a:t>
            </a:r>
          </a:p>
        </p:txBody>
      </p:sp>
      <p:sp>
        <p:nvSpPr>
          <p:cNvPr id="12330" name="Line 55"/>
          <p:cNvSpPr>
            <a:spLocks noChangeShapeType="1"/>
          </p:cNvSpPr>
          <p:nvPr/>
        </p:nvSpPr>
        <p:spPr bwMode="auto">
          <a:xfrm flipV="1">
            <a:off x="6771008" y="335143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Text Box 56"/>
          <p:cNvSpPr txBox="1">
            <a:spLocks noChangeArrowheads="1"/>
          </p:cNvSpPr>
          <p:nvPr/>
        </p:nvSpPr>
        <p:spPr bwMode="auto">
          <a:xfrm>
            <a:off x="8599808" y="533263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12332" name="Text Box 57"/>
          <p:cNvSpPr txBox="1">
            <a:spLocks noChangeArrowheads="1"/>
          </p:cNvSpPr>
          <p:nvPr/>
        </p:nvSpPr>
        <p:spPr bwMode="auto">
          <a:xfrm>
            <a:off x="9514208" y="114163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  <p:sp>
        <p:nvSpPr>
          <p:cNvPr id="12333" name="Text Box 58"/>
          <p:cNvSpPr txBox="1">
            <a:spLocks noChangeArrowheads="1"/>
          </p:cNvSpPr>
          <p:nvPr/>
        </p:nvSpPr>
        <p:spPr bwMode="auto">
          <a:xfrm>
            <a:off x="7774308" y="426583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</p:spTree>
    <p:extLst>
      <p:ext uri="{BB962C8B-B14F-4D97-AF65-F5344CB8AC3E}">
        <p14:creationId xmlns:p14="http://schemas.microsoft.com/office/powerpoint/2010/main" val="1556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/>
      <p:bldP spid="12303" grpId="0"/>
      <p:bldP spid="12304" grpId="0"/>
      <p:bldP spid="12305" grpId="0"/>
      <p:bldP spid="12306" grpId="0"/>
      <p:bldP spid="12307" grpId="0"/>
      <p:bldP spid="12309" grpId="0"/>
      <p:bldP spid="12310" grpId="0"/>
      <p:bldP spid="12311" grpId="0" animBg="1"/>
      <p:bldP spid="12312" grpId="0" animBg="1"/>
      <p:bldP spid="12313" grpId="0" animBg="1"/>
      <p:bldP spid="12314" grpId="0" animBg="1"/>
      <p:bldP spid="12315" grpId="0" animBg="1"/>
      <p:bldP spid="12316" grpId="0" animBg="1"/>
      <p:bldP spid="12317" grpId="0" animBg="1"/>
      <p:bldP spid="12318" grpId="0" animBg="1"/>
      <p:bldP spid="12319" grpId="0" animBg="1"/>
      <p:bldP spid="12320" grpId="0"/>
      <p:bldP spid="12321" grpId="0"/>
      <p:bldP spid="12322" grpId="0"/>
      <p:bldP spid="12323" grpId="0"/>
      <p:bldP spid="12324" grpId="0"/>
      <p:bldP spid="12325" grpId="0"/>
      <p:bldP spid="12326" grpId="0"/>
      <p:bldP spid="12327" grpId="0"/>
      <p:bldP spid="12328" grpId="0"/>
      <p:bldP spid="12329" grpId="0"/>
      <p:bldP spid="12330" grpId="0" animBg="1"/>
      <p:bldP spid="12331" grpId="0"/>
      <p:bldP spid="12332" grpId="0"/>
      <p:bldP spid="123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2364" y="432318"/>
            <a:ext cx="10270836" cy="553998"/>
          </a:xfrm>
          <a:noFill/>
        </p:spPr>
        <p:txBody>
          <a:bodyPr/>
          <a:lstStyle/>
          <a:p>
            <a:pPr eaLnBrk="1" hangingPunct="1"/>
            <a:r>
              <a:rPr lang="en-US" sz="3000" dirty="0" err="1"/>
              <a:t>Operatori</a:t>
            </a:r>
            <a:r>
              <a:rPr lang="en-US" sz="3000" dirty="0"/>
              <a:t> de </a:t>
            </a:r>
            <a:r>
              <a:rPr lang="en-US" sz="3000" dirty="0" err="1"/>
              <a:t>agregare</a:t>
            </a:r>
            <a:r>
              <a:rPr lang="en-US" sz="3000" dirty="0"/>
              <a:t> (SUM, AVG, MIN etc.)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447800"/>
            <a:ext cx="11291455" cy="5130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F</a:t>
            </a:r>
            <a:r>
              <a:rPr lang="vi-VN" sz="2600" dirty="0"/>
              <a:t>ă</a:t>
            </a:r>
            <a:r>
              <a:rPr lang="en-US" sz="2600" dirty="0"/>
              <a:t>r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grupare</a:t>
            </a:r>
            <a:r>
              <a:rPr lang="en-US" sz="26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general, </a:t>
            </a:r>
            <a:r>
              <a:rPr lang="en-US" sz="2200" dirty="0" err="1"/>
              <a:t>necesit</a:t>
            </a:r>
            <a:r>
              <a:rPr lang="vi-VN" sz="20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scanarea</a:t>
            </a:r>
            <a:r>
              <a:rPr lang="en-US" sz="2200" dirty="0"/>
              <a:t> </a:t>
            </a:r>
            <a:r>
              <a:rPr lang="en-US" sz="2200" dirty="0" err="1"/>
              <a:t>complet</a:t>
            </a:r>
            <a:r>
              <a:rPr lang="vi-VN" sz="2000" dirty="0"/>
              <a:t>ă </a:t>
            </a:r>
            <a:r>
              <a:rPr lang="en-US" sz="2000" dirty="0"/>
              <a:t>a </a:t>
            </a:r>
            <a:r>
              <a:rPr lang="en-US" sz="2200" dirty="0" err="1"/>
              <a:t>tabelei</a:t>
            </a:r>
            <a:r>
              <a:rPr lang="en-US" sz="22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Având</a:t>
            </a:r>
            <a:r>
              <a:rPr lang="en-US" sz="2200" dirty="0"/>
              <a:t> un index cu </a:t>
            </a:r>
            <a:r>
              <a:rPr lang="en-US" sz="2200" dirty="0" err="1"/>
              <a:t>cheia</a:t>
            </a:r>
            <a:r>
              <a:rPr lang="en-US" sz="2200" dirty="0"/>
              <a:t> de c</a:t>
            </a:r>
            <a:r>
              <a:rPr lang="vi-VN" sz="2000" dirty="0"/>
              <a:t>ă</a:t>
            </a:r>
            <a:r>
              <a:rPr lang="en-US" sz="2000" dirty="0" err="1"/>
              <a:t>utare</a:t>
            </a:r>
            <a:r>
              <a:rPr lang="vi-VN" sz="20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include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câmpurile</a:t>
            </a:r>
            <a:r>
              <a:rPr lang="en-US" sz="2200" dirty="0"/>
              <a:t> din  SELECT </a:t>
            </a:r>
            <a:r>
              <a:rPr lang="en-US" sz="2200" dirty="0" err="1"/>
              <a:t>sau</a:t>
            </a:r>
            <a:r>
              <a:rPr lang="en-US" sz="2200" dirty="0"/>
              <a:t> WHERE, se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scana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</a:t>
            </a:r>
            <a:r>
              <a:rPr lang="en-US" sz="2200" dirty="0" err="1"/>
              <a:t>indexul</a:t>
            </a:r>
            <a:r>
              <a:rPr lang="en-US" sz="2200" dirty="0"/>
              <a:t>. 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Cu </a:t>
            </a:r>
            <a:r>
              <a:rPr lang="en-US" sz="2600" dirty="0" err="1"/>
              <a:t>grupare</a:t>
            </a:r>
            <a:r>
              <a:rPr lang="en-US" sz="26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Sortarea</a:t>
            </a:r>
            <a:r>
              <a:rPr lang="en-US" sz="2200" dirty="0"/>
              <a:t> </a:t>
            </a:r>
            <a:r>
              <a:rPr lang="en-US" sz="2200" dirty="0" err="1"/>
              <a:t>atributelor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r>
              <a:rPr lang="en-US" sz="2200" dirty="0"/>
              <a:t>, </a:t>
            </a:r>
            <a:r>
              <a:rPr lang="en-US" sz="2200" dirty="0" err="1"/>
              <a:t>apoi</a:t>
            </a:r>
            <a:r>
              <a:rPr lang="en-US" sz="2200" dirty="0"/>
              <a:t> </a:t>
            </a:r>
            <a:r>
              <a:rPr lang="en-US" sz="2200" dirty="0" err="1"/>
              <a:t>scanarea</a:t>
            </a:r>
            <a:r>
              <a:rPr lang="en-US" sz="2200" dirty="0"/>
              <a:t> </a:t>
            </a:r>
            <a:r>
              <a:rPr lang="en-US" sz="2200" dirty="0" err="1"/>
              <a:t>tabelei</a:t>
            </a:r>
            <a:r>
              <a:rPr lang="en-US" sz="2200" dirty="0"/>
              <a:t> 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agregarea</a:t>
            </a:r>
            <a:r>
              <a:rPr lang="en-US" sz="2200" dirty="0"/>
              <a:t> </a:t>
            </a:r>
            <a:r>
              <a:rPr lang="en-US" sz="2200" dirty="0" err="1"/>
              <a:t>rezultatelor</a:t>
            </a:r>
            <a:r>
              <a:rPr lang="en-US" sz="2200" dirty="0"/>
              <a:t> pentru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grup</a:t>
            </a:r>
            <a:r>
              <a:rPr lang="en-US" sz="2200" dirty="0"/>
              <a:t>.  (</a:t>
            </a:r>
            <a:r>
              <a:rPr lang="en-US" sz="2200" dirty="0" err="1"/>
              <a:t>Abordarea</a:t>
            </a:r>
            <a:r>
              <a:rPr lang="en-US" sz="2200" dirty="0"/>
              <a:t> </a:t>
            </a:r>
            <a:r>
              <a:rPr lang="en-US" sz="2200" dirty="0" err="1"/>
              <a:t>poate</a:t>
            </a:r>
            <a:r>
              <a:rPr lang="en-US" sz="2200" dirty="0"/>
              <a:t> fi </a:t>
            </a:r>
            <a:r>
              <a:rPr lang="en-US" sz="2200" dirty="0" err="1"/>
              <a:t>îmbun</a:t>
            </a:r>
            <a:r>
              <a:rPr lang="vi-VN" sz="2200" dirty="0"/>
              <a:t>ă</a:t>
            </a:r>
            <a:r>
              <a:rPr lang="en-US" sz="2200" dirty="0"/>
              <a:t>t</a:t>
            </a:r>
            <a:r>
              <a:rPr lang="vi-VN" sz="2200" dirty="0"/>
              <a:t>ăţ</a:t>
            </a:r>
            <a:r>
              <a:rPr lang="en-US" sz="2200" dirty="0"/>
              <a:t>it</a:t>
            </a:r>
            <a:r>
              <a:rPr lang="vi-VN" sz="2200" dirty="0"/>
              <a:t>ă</a:t>
            </a:r>
            <a:r>
              <a:rPr lang="en-US" sz="2200" dirty="0"/>
              <a:t> prin </a:t>
            </a:r>
            <a:r>
              <a:rPr lang="en-US" sz="2200" dirty="0" err="1"/>
              <a:t>combinarea</a:t>
            </a:r>
            <a:r>
              <a:rPr lang="en-US" sz="2200" dirty="0"/>
              <a:t> sort</a:t>
            </a:r>
            <a:r>
              <a:rPr lang="vi-VN" sz="2200" dirty="0"/>
              <a:t>ă</a:t>
            </a:r>
            <a:r>
              <a:rPr lang="en-US" sz="2200" dirty="0" err="1"/>
              <a:t>rii</a:t>
            </a:r>
            <a:r>
              <a:rPr lang="en-US" sz="2200" dirty="0"/>
              <a:t> cu </a:t>
            </a:r>
            <a:r>
              <a:rPr lang="en-US" sz="2200" dirty="0" err="1"/>
              <a:t>agregarea</a:t>
            </a:r>
            <a:r>
              <a:rPr lang="en-US" sz="2200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Abordare</a:t>
            </a:r>
            <a:r>
              <a:rPr lang="en-US" sz="2200" dirty="0"/>
              <a:t> similar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bazat</a:t>
            </a:r>
            <a:r>
              <a:rPr lang="vi-VN" sz="2200" dirty="0"/>
              <a:t>ă</a:t>
            </a:r>
            <a:r>
              <a:rPr lang="en-US" sz="2200" dirty="0"/>
              <a:t> pe </a:t>
            </a:r>
            <a:r>
              <a:rPr lang="en-US" sz="2200" dirty="0" err="1"/>
              <a:t>dispersie</a:t>
            </a:r>
            <a:r>
              <a:rPr lang="en-US" sz="2200" dirty="0"/>
              <a:t> </a:t>
            </a:r>
            <a:r>
              <a:rPr lang="en-US" sz="2200" dirty="0" err="1"/>
              <a:t>câmpurilor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endParaRPr lang="en-US" sz="2200" dirty="0"/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Având</a:t>
            </a:r>
            <a:r>
              <a:rPr lang="en-US" sz="2200" dirty="0"/>
              <a:t> un index </a:t>
            </a:r>
            <a:r>
              <a:rPr lang="en-US" sz="2200" dirty="0" err="1"/>
              <a:t>ce</a:t>
            </a:r>
            <a:r>
              <a:rPr lang="en-US" sz="2200" dirty="0"/>
              <a:t> include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câmpurile</a:t>
            </a:r>
            <a:r>
              <a:rPr lang="en-US" sz="2200" dirty="0"/>
              <a:t> din SELECT, WHERE </a:t>
            </a:r>
            <a:r>
              <a:rPr lang="en-US" sz="2200" dirty="0" err="1"/>
              <a:t>şi</a:t>
            </a:r>
            <a:r>
              <a:rPr lang="en-US" sz="2200" dirty="0"/>
              <a:t> GROUP BY, se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realiza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o </a:t>
            </a:r>
            <a:r>
              <a:rPr lang="en-US" sz="2200" dirty="0" err="1"/>
              <a:t>scanare</a:t>
            </a:r>
            <a:r>
              <a:rPr lang="en-US" sz="2200" dirty="0"/>
              <a:t> a </a:t>
            </a:r>
            <a:r>
              <a:rPr lang="en-US" sz="2200" dirty="0" err="1"/>
              <a:t>sa</a:t>
            </a:r>
            <a:r>
              <a:rPr lang="en-US" sz="2200" dirty="0"/>
              <a:t>;  </a:t>
            </a:r>
            <a:r>
              <a:rPr lang="en-US" sz="2200" dirty="0" err="1"/>
              <a:t>dac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atributele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r>
              <a:rPr lang="en-US" sz="2200" dirty="0"/>
              <a:t> </a:t>
            </a:r>
            <a:r>
              <a:rPr lang="en-US" sz="2200" dirty="0" err="1"/>
              <a:t>formeaz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prefixul</a:t>
            </a:r>
            <a:r>
              <a:rPr lang="en-US" sz="2200" dirty="0"/>
              <a:t> </a:t>
            </a:r>
            <a:r>
              <a:rPr lang="en-US" sz="2200" dirty="0" err="1"/>
              <a:t>cheii</a:t>
            </a:r>
            <a:r>
              <a:rPr lang="en-US" sz="2200" dirty="0"/>
              <a:t> de c</a:t>
            </a:r>
            <a:r>
              <a:rPr lang="vi-VN" sz="2200" dirty="0"/>
              <a:t>ă</a:t>
            </a:r>
            <a:r>
              <a:rPr lang="en-US" sz="2200" dirty="0" err="1"/>
              <a:t>utare</a:t>
            </a:r>
            <a:r>
              <a:rPr lang="en-US" sz="2200" dirty="0"/>
              <a:t> a </a:t>
            </a:r>
            <a:r>
              <a:rPr lang="en-US" sz="2200" dirty="0" err="1"/>
              <a:t>indexului</a:t>
            </a:r>
            <a:r>
              <a:rPr lang="en-US" sz="2200" dirty="0"/>
              <a:t>, </a:t>
            </a:r>
            <a:r>
              <a:rPr lang="en-US" sz="2200" dirty="0" err="1"/>
              <a:t>rezultatul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conţine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/>
              <a:t>rile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ordonate</a:t>
            </a:r>
            <a:r>
              <a:rPr lang="en-US" sz="2200" dirty="0"/>
              <a:t> dup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valorile</a:t>
            </a:r>
            <a:r>
              <a:rPr lang="en-US" sz="2200" dirty="0"/>
              <a:t> </a:t>
            </a:r>
            <a:r>
              <a:rPr lang="en-US" sz="2200" dirty="0" err="1"/>
              <a:t>acestor</a:t>
            </a:r>
            <a:r>
              <a:rPr lang="en-US" sz="2200" dirty="0"/>
              <a:t> </a:t>
            </a:r>
            <a:r>
              <a:rPr lang="en-US" sz="2200" dirty="0" err="1"/>
              <a:t>atribute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7252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5"/>
          <p:cNvSpPr>
            <a:spLocks noChangeArrowheads="1"/>
          </p:cNvSpPr>
          <p:nvPr/>
        </p:nvSpPr>
        <p:spPr bwMode="auto">
          <a:xfrm>
            <a:off x="7467600" y="381000"/>
            <a:ext cx="4267200" cy="2743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0497" y="652875"/>
            <a:ext cx="10160000" cy="646331"/>
          </a:xfrm>
        </p:spPr>
        <p:txBody>
          <a:bodyPr/>
          <a:lstStyle/>
          <a:p>
            <a:pPr eaLnBrk="1" hangingPunct="1"/>
            <a:r>
              <a:rPr lang="en-US" dirty="0"/>
              <a:t>Plan </a:t>
            </a:r>
            <a:r>
              <a:rPr lang="en-US" dirty="0" err="1"/>
              <a:t>alternativ</a:t>
            </a:r>
            <a:r>
              <a:rPr lang="en-US" dirty="0"/>
              <a:t> 1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139679"/>
            <a:ext cx="10440989" cy="44831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b="1" i="1" dirty="0"/>
              <a:t> </a:t>
            </a:r>
            <a:r>
              <a:rPr lang="en-US" sz="2400" b="1" i="1" dirty="0" err="1"/>
              <a:t>Diferen</a:t>
            </a:r>
            <a:r>
              <a:rPr lang="ro-RO" sz="2400" b="1" i="1" dirty="0"/>
              <a:t>ț</a:t>
            </a:r>
            <a:r>
              <a:rPr lang="en-US" sz="2400" b="1" i="1" dirty="0"/>
              <a:t>a </a:t>
            </a:r>
            <a:r>
              <a:rPr lang="en-US" sz="2400" b="1" i="1" dirty="0" err="1"/>
              <a:t>esen</a:t>
            </a:r>
            <a:r>
              <a:rPr lang="ro-RO" sz="2400" b="1" i="1" dirty="0"/>
              <a:t>ț</a:t>
            </a:r>
            <a:r>
              <a:rPr lang="en-US" sz="2400" b="1" i="1" dirty="0" err="1"/>
              <a:t>ial</a:t>
            </a:r>
            <a:r>
              <a:rPr lang="ro-RO" sz="2400" b="1" i="1" dirty="0"/>
              <a:t>ă</a:t>
            </a:r>
            <a:r>
              <a:rPr lang="en-US" sz="2400" b="1" i="1" dirty="0"/>
              <a:t>:</a:t>
            </a:r>
            <a:r>
              <a:rPr lang="en-US" sz="2400" b="1" i="1" dirty="0">
                <a:solidFill>
                  <a:schemeClr val="folHlink"/>
                </a:solidFill>
              </a:rPr>
              <a:t>  </a:t>
            </a:r>
          </a:p>
          <a:p>
            <a:pPr lvl="1" indent="0" eaLnBrk="1" hangingPunct="1">
              <a:buNone/>
            </a:pPr>
            <a:r>
              <a:rPr lang="en-US" sz="2000" i="1" u="sng" dirty="0" err="1">
                <a:solidFill>
                  <a:schemeClr val="folHlink"/>
                </a:solidFill>
              </a:rPr>
              <a:t>pozi</a:t>
            </a:r>
            <a:r>
              <a:rPr lang="ro-RO" sz="2000" i="1" u="sng" dirty="0">
                <a:solidFill>
                  <a:schemeClr val="folHlink"/>
                </a:solidFill>
              </a:rPr>
              <a:t>ț</a:t>
            </a:r>
            <a:r>
              <a:rPr lang="en-US" sz="2000" i="1" u="sng" dirty="0" err="1">
                <a:solidFill>
                  <a:schemeClr val="folHlink"/>
                </a:solidFill>
              </a:rPr>
              <a:t>ia</a:t>
            </a:r>
            <a:r>
              <a:rPr lang="en-US" sz="2000" i="1" u="sng" dirty="0">
                <a:solidFill>
                  <a:schemeClr val="folHlink"/>
                </a:solidFill>
              </a:rPr>
              <a:t> </a:t>
            </a:r>
            <a:r>
              <a:rPr lang="en-US" sz="2000" i="1" u="sng" dirty="0" err="1">
                <a:solidFill>
                  <a:schemeClr val="folHlink"/>
                </a:solidFill>
              </a:rPr>
              <a:t>operatorilor</a:t>
            </a:r>
            <a:r>
              <a:rPr lang="en-US" sz="2000" i="1" u="sng" dirty="0">
                <a:solidFill>
                  <a:schemeClr val="folHlink"/>
                </a:solidFill>
              </a:rPr>
              <a:t> de </a:t>
            </a:r>
            <a:r>
              <a:rPr lang="en-US" sz="2000" i="1" u="sng" dirty="0" err="1">
                <a:solidFill>
                  <a:schemeClr val="folHlink"/>
                </a:solidFill>
              </a:rPr>
              <a:t>selec</a:t>
            </a:r>
            <a:r>
              <a:rPr lang="ro-RO" sz="2000" i="1" u="sng" dirty="0">
                <a:solidFill>
                  <a:schemeClr val="folHlink"/>
                </a:solidFill>
              </a:rPr>
              <a:t>ț</a:t>
            </a:r>
            <a:r>
              <a:rPr lang="en-US" sz="2000" i="1" u="sng" dirty="0" err="1">
                <a:solidFill>
                  <a:schemeClr val="folHlink"/>
                </a:solidFill>
              </a:rPr>
              <a:t>ie</a:t>
            </a:r>
            <a:r>
              <a:rPr lang="en-US" sz="2000" i="1" u="sng" dirty="0">
                <a:solidFill>
                  <a:schemeClr val="folHlink"/>
                </a:solidFill>
              </a:rPr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Costul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planului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(</a:t>
            </a:r>
            <a:r>
              <a:rPr lang="en-US" sz="2400" dirty="0" err="1"/>
              <a:t>presupunem</a:t>
            </a:r>
            <a:r>
              <a:rPr lang="en-US" sz="2400" dirty="0"/>
              <a:t> c</a:t>
            </a:r>
            <a:r>
              <a:rPr lang="ro-RO" sz="2400" dirty="0"/>
              <a:t>ă</a:t>
            </a:r>
            <a:r>
              <a:rPr lang="en-US" sz="2400" dirty="0"/>
              <a:t> sunt 5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buffer</a:t>
            </a:r>
            <a:r>
              <a:rPr lang="en-US" sz="2400" dirty="0">
                <a:solidFill>
                  <a:schemeClr val="folHlink"/>
                </a:solidFill>
              </a:rPr>
              <a:t>)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Scan </a:t>
            </a:r>
            <a:r>
              <a:rPr lang="en-US" sz="2000" i="1" dirty="0"/>
              <a:t>Evaluations</a:t>
            </a:r>
            <a:r>
              <a:rPr lang="en-US" sz="2000" dirty="0"/>
              <a:t> (1000) + </a:t>
            </a:r>
            <a:r>
              <a:rPr lang="en-US" sz="2000" dirty="0" err="1"/>
              <a:t>memoreaz</a:t>
            </a:r>
            <a:r>
              <a:rPr lang="ro-RO" sz="2000" dirty="0"/>
              <a:t>ă</a:t>
            </a:r>
            <a:r>
              <a:rPr lang="en-US" sz="2000" dirty="0"/>
              <a:t> temp T1 (10 </a:t>
            </a:r>
            <a:r>
              <a:rPr lang="en-US" sz="2000" dirty="0" err="1"/>
              <a:t>pag</a:t>
            </a:r>
            <a:r>
              <a:rPr lang="en-US" sz="2000" dirty="0"/>
              <a:t>, </a:t>
            </a:r>
            <a:r>
              <a:rPr lang="en-US" sz="2000" dirty="0" err="1"/>
              <a:t>dac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avem</a:t>
            </a:r>
            <a:r>
              <a:rPr lang="en-US" sz="2000" dirty="0"/>
              <a:t> 100 </a:t>
            </a:r>
            <a:r>
              <a:rPr lang="en-US" sz="2000" dirty="0" err="1"/>
              <a:t>cursuri</a:t>
            </a:r>
            <a:r>
              <a:rPr lang="en-US" sz="2000" dirty="0"/>
              <a:t>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distribu</a:t>
            </a:r>
            <a:r>
              <a:rPr lang="ro-RO" sz="2000" dirty="0"/>
              <a:t>ț</a:t>
            </a:r>
            <a:r>
              <a:rPr lang="en-US" sz="2000" dirty="0" err="1"/>
              <a:t>ie</a:t>
            </a:r>
            <a:r>
              <a:rPr lang="en-US" sz="2000" dirty="0"/>
              <a:t> uniform</a:t>
            </a:r>
            <a:r>
              <a:rPr lang="ro-RO" sz="2000" dirty="0"/>
              <a:t>ă</a:t>
            </a:r>
            <a:r>
              <a:rPr lang="en-US" sz="2000" dirty="0"/>
              <a:t>). – </a:t>
            </a:r>
            <a:r>
              <a:rPr lang="en-US" sz="2000" i="1" dirty="0">
                <a:solidFill>
                  <a:schemeClr val="folHlink"/>
                </a:solidFill>
              </a:rPr>
              <a:t>total 1010 I/</a:t>
            </a:r>
            <a:r>
              <a:rPr lang="en-US" sz="2000" i="1" dirty="0" err="1">
                <a:solidFill>
                  <a:schemeClr val="folHlink"/>
                </a:solidFill>
              </a:rPr>
              <a:t>Os</a:t>
            </a:r>
            <a:endParaRPr lang="en-US" sz="2000" i="1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000" dirty="0"/>
              <a:t> Scan </a:t>
            </a:r>
            <a:r>
              <a:rPr lang="en-US" sz="2000" i="1" dirty="0"/>
              <a:t>Students</a:t>
            </a:r>
            <a:r>
              <a:rPr lang="en-US" sz="2000" dirty="0"/>
              <a:t> (500) + </a:t>
            </a:r>
            <a:r>
              <a:rPr lang="en-US" sz="2000" dirty="0" err="1"/>
              <a:t>memoreaz</a:t>
            </a:r>
            <a:r>
              <a:rPr lang="ro-RO" sz="2000" dirty="0"/>
              <a:t>ă</a:t>
            </a:r>
            <a:r>
              <a:rPr lang="en-US" sz="2000" dirty="0"/>
              <a:t> temp T2 (250 </a:t>
            </a:r>
            <a:r>
              <a:rPr lang="en-US" sz="2000" dirty="0" err="1"/>
              <a:t>pag</a:t>
            </a:r>
            <a:r>
              <a:rPr lang="en-US" sz="2000" dirty="0"/>
              <a:t>, </a:t>
            </a:r>
            <a:r>
              <a:rPr lang="en-US" sz="2000" dirty="0" err="1"/>
              <a:t>dac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avem</a:t>
            </a:r>
            <a:r>
              <a:rPr lang="en-US" sz="2000" dirty="0"/>
              <a:t> 10 v</a:t>
            </a:r>
            <a:r>
              <a:rPr lang="ro-RO" sz="2000" dirty="0"/>
              <a:t>â</a:t>
            </a:r>
            <a:r>
              <a:rPr lang="en-US" sz="2000" dirty="0" err="1"/>
              <a:t>rste</a:t>
            </a:r>
            <a:r>
              <a:rPr lang="en-US" sz="2000" dirty="0"/>
              <a:t>). – </a:t>
            </a:r>
            <a:r>
              <a:rPr lang="en-US" sz="2000" i="1" dirty="0">
                <a:solidFill>
                  <a:schemeClr val="folHlink"/>
                </a:solidFill>
              </a:rPr>
              <a:t>total 750 I/</a:t>
            </a:r>
            <a:r>
              <a:rPr lang="en-US" sz="2000" i="1" dirty="0" err="1">
                <a:solidFill>
                  <a:schemeClr val="folHlink"/>
                </a:solidFill>
              </a:rPr>
              <a:t>Os</a:t>
            </a:r>
            <a:endParaRPr lang="en-US" sz="2000" i="1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000" dirty="0"/>
              <a:t> </a:t>
            </a:r>
            <a:r>
              <a:rPr lang="en-US" sz="2000" dirty="0" err="1"/>
              <a:t>Sortare</a:t>
            </a:r>
            <a:r>
              <a:rPr lang="en-US" sz="2000" dirty="0"/>
              <a:t> T1 (2*2*10), </a:t>
            </a:r>
            <a:r>
              <a:rPr lang="en-US" sz="2000" dirty="0" err="1"/>
              <a:t>sortare</a:t>
            </a:r>
            <a:r>
              <a:rPr lang="en-US" sz="2000" dirty="0"/>
              <a:t> T2 (2*</a:t>
            </a:r>
            <a:r>
              <a:rPr lang="ro-RO" sz="2000" dirty="0"/>
              <a:t>4</a:t>
            </a:r>
            <a:r>
              <a:rPr lang="en-US" sz="2000" dirty="0"/>
              <a:t>*250), </a:t>
            </a:r>
            <a:r>
              <a:rPr lang="en-US" sz="2000" dirty="0" err="1"/>
              <a:t>interclasare</a:t>
            </a:r>
            <a:r>
              <a:rPr lang="en-US" sz="2000" dirty="0"/>
              <a:t> (10+250) – </a:t>
            </a:r>
            <a:r>
              <a:rPr lang="en-US" sz="2000" i="1" dirty="0">
                <a:solidFill>
                  <a:schemeClr val="folHlink"/>
                </a:solidFill>
              </a:rPr>
              <a:t>total </a:t>
            </a:r>
            <a:r>
              <a:rPr lang="ro-RO" sz="2000" i="1" dirty="0">
                <a:solidFill>
                  <a:schemeClr val="folHlink"/>
                </a:solidFill>
              </a:rPr>
              <a:t>23</a:t>
            </a:r>
            <a:r>
              <a:rPr lang="en-US" sz="2000" i="1" dirty="0">
                <a:solidFill>
                  <a:schemeClr val="folHlink"/>
                </a:solidFill>
              </a:rPr>
              <a:t>00 I/</a:t>
            </a:r>
            <a:r>
              <a:rPr lang="en-US" sz="2000" i="1" dirty="0" err="1">
                <a:solidFill>
                  <a:schemeClr val="folHlink"/>
                </a:solidFill>
              </a:rPr>
              <a:t>Os</a:t>
            </a:r>
            <a:endParaRPr lang="en-US" sz="2000" i="1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000" dirty="0">
                <a:solidFill>
                  <a:schemeClr val="folHlink"/>
                </a:solidFill>
              </a:rPr>
              <a:t> Total:  </a:t>
            </a:r>
            <a:r>
              <a:rPr lang="ro-RO" sz="2000" dirty="0">
                <a:solidFill>
                  <a:schemeClr val="folHlink"/>
                </a:solidFill>
              </a:rPr>
              <a:t>40</a:t>
            </a:r>
            <a:r>
              <a:rPr lang="en-US" sz="2000" dirty="0">
                <a:solidFill>
                  <a:schemeClr val="folHlink"/>
                </a:solidFill>
              </a:rPr>
              <a:t>60 </a:t>
            </a:r>
            <a:r>
              <a:rPr lang="en-US" sz="2000" dirty="0" err="1">
                <a:solidFill>
                  <a:schemeClr val="folHlink"/>
                </a:solidFill>
              </a:rPr>
              <a:t>pagini</a:t>
            </a:r>
            <a:r>
              <a:rPr lang="en-US" sz="2000" dirty="0">
                <a:solidFill>
                  <a:schemeClr val="folHlink"/>
                </a:solidFill>
              </a:rPr>
              <a:t> I/</a:t>
            </a:r>
            <a:r>
              <a:rPr lang="en-US" sz="2000" dirty="0" err="1">
                <a:solidFill>
                  <a:schemeClr val="folHlink"/>
                </a:solidFill>
              </a:rPr>
              <a:t>Os</a:t>
            </a:r>
            <a:r>
              <a:rPr lang="en-US" sz="2000" dirty="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9191625" y="566737"/>
            <a:ext cx="1588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131763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Freeform 8"/>
          <p:cNvSpPr>
            <a:spLocks/>
          </p:cNvSpPr>
          <p:nvPr/>
        </p:nvSpPr>
        <p:spPr bwMode="auto">
          <a:xfrm>
            <a:off x="9266239" y="566737"/>
            <a:ext cx="1587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131763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Freeform 9"/>
          <p:cNvSpPr>
            <a:spLocks/>
          </p:cNvSpPr>
          <p:nvPr/>
        </p:nvSpPr>
        <p:spPr bwMode="auto">
          <a:xfrm>
            <a:off x="9155114" y="554037"/>
            <a:ext cx="149225" cy="1588"/>
          </a:xfrm>
          <a:custGeom>
            <a:avLst/>
            <a:gdLst>
              <a:gd name="T0" fmla="*/ 0 w 94"/>
              <a:gd name="T1" fmla="*/ 0 h 1"/>
              <a:gd name="T2" fmla="*/ 147638 w 94"/>
              <a:gd name="T3" fmla="*/ 0 h 1"/>
              <a:gd name="T4" fmla="*/ 0 w 9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" h="1">
                <a:moveTo>
                  <a:pt x="0" y="0"/>
                </a:moveTo>
                <a:lnTo>
                  <a:pt x="93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Freeform 14"/>
          <p:cNvSpPr>
            <a:spLocks/>
          </p:cNvSpPr>
          <p:nvPr/>
        </p:nvSpPr>
        <p:spPr bwMode="auto">
          <a:xfrm>
            <a:off x="8807451" y="1878012"/>
            <a:ext cx="569913" cy="274638"/>
          </a:xfrm>
          <a:custGeom>
            <a:avLst/>
            <a:gdLst>
              <a:gd name="T0" fmla="*/ 0 w 359"/>
              <a:gd name="T1" fmla="*/ 273050 h 173"/>
              <a:gd name="T2" fmla="*/ 568325 w 359"/>
              <a:gd name="T3" fmla="*/ 0 h 173"/>
              <a:gd name="T4" fmla="*/ 0 w 359"/>
              <a:gd name="T5" fmla="*/ 273050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9" h="173">
                <a:moveTo>
                  <a:pt x="0" y="172"/>
                </a:moveTo>
                <a:lnTo>
                  <a:pt x="358" y="0"/>
                </a:lnTo>
                <a:lnTo>
                  <a:pt x="0" y="17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Freeform 15"/>
          <p:cNvSpPr>
            <a:spLocks/>
          </p:cNvSpPr>
          <p:nvPr/>
        </p:nvSpPr>
        <p:spPr bwMode="auto">
          <a:xfrm>
            <a:off x="9585326" y="1878012"/>
            <a:ext cx="581025" cy="274638"/>
          </a:xfrm>
          <a:custGeom>
            <a:avLst/>
            <a:gdLst>
              <a:gd name="T0" fmla="*/ 0 w 366"/>
              <a:gd name="T1" fmla="*/ 0 h 173"/>
              <a:gd name="T2" fmla="*/ 579438 w 366"/>
              <a:gd name="T3" fmla="*/ 273050 h 173"/>
              <a:gd name="T4" fmla="*/ 0 w 366"/>
              <a:gd name="T5" fmla="*/ 0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6" h="173">
                <a:moveTo>
                  <a:pt x="0" y="0"/>
                </a:moveTo>
                <a:lnTo>
                  <a:pt x="365" y="17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Freeform 16"/>
          <p:cNvSpPr>
            <a:spLocks/>
          </p:cNvSpPr>
          <p:nvPr/>
        </p:nvSpPr>
        <p:spPr bwMode="auto">
          <a:xfrm>
            <a:off x="10290175" y="2382837"/>
            <a:ext cx="1588" cy="431800"/>
          </a:xfrm>
          <a:custGeom>
            <a:avLst/>
            <a:gdLst>
              <a:gd name="T0" fmla="*/ 0 w 1"/>
              <a:gd name="T1" fmla="*/ 0 h 272"/>
              <a:gd name="T2" fmla="*/ 0 w 1"/>
              <a:gd name="T3" fmla="*/ 430213 h 272"/>
              <a:gd name="T4" fmla="*/ 0 w 1"/>
              <a:gd name="T5" fmla="*/ 0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Freeform 17"/>
          <p:cNvSpPr>
            <a:spLocks/>
          </p:cNvSpPr>
          <p:nvPr/>
        </p:nvSpPr>
        <p:spPr bwMode="auto">
          <a:xfrm>
            <a:off x="9450389" y="938213"/>
            <a:ext cx="1587" cy="392113"/>
          </a:xfrm>
          <a:custGeom>
            <a:avLst/>
            <a:gdLst>
              <a:gd name="T0" fmla="*/ 0 w 1"/>
              <a:gd name="T1" fmla="*/ 0 h 247"/>
              <a:gd name="T2" fmla="*/ 0 w 1"/>
              <a:gd name="T3" fmla="*/ 390525 h 247"/>
              <a:gd name="T4" fmla="*/ 0 w 1"/>
              <a:gd name="T5" fmla="*/ 0 h 2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47">
                <a:moveTo>
                  <a:pt x="0" y="0"/>
                </a:moveTo>
                <a:lnTo>
                  <a:pt x="0" y="24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Freeform 20"/>
          <p:cNvSpPr>
            <a:spLocks/>
          </p:cNvSpPr>
          <p:nvPr/>
        </p:nvSpPr>
        <p:spPr bwMode="auto">
          <a:xfrm>
            <a:off x="8816975" y="2420938"/>
            <a:ext cx="1588" cy="430213"/>
          </a:xfrm>
          <a:custGeom>
            <a:avLst/>
            <a:gdLst>
              <a:gd name="T0" fmla="*/ 0 w 1"/>
              <a:gd name="T1" fmla="*/ 0 h 271"/>
              <a:gd name="T2" fmla="*/ 0 w 1"/>
              <a:gd name="T3" fmla="*/ 428625 h 271"/>
              <a:gd name="T4" fmla="*/ 0 w 1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Rectangle 21"/>
          <p:cNvSpPr>
            <a:spLocks noChangeArrowheads="1"/>
          </p:cNvSpPr>
          <p:nvPr/>
        </p:nvSpPr>
        <p:spPr bwMode="auto">
          <a:xfrm>
            <a:off x="8129589" y="2803525"/>
            <a:ext cx="14090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Evaluations</a:t>
            </a:r>
          </a:p>
        </p:txBody>
      </p:sp>
      <p:sp>
        <p:nvSpPr>
          <p:cNvPr id="13327" name="Rectangle 22"/>
          <p:cNvSpPr>
            <a:spLocks noChangeArrowheads="1"/>
          </p:cNvSpPr>
          <p:nvPr/>
        </p:nvSpPr>
        <p:spPr bwMode="auto">
          <a:xfrm>
            <a:off x="9753601" y="2801937"/>
            <a:ext cx="111569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Students</a:t>
            </a:r>
          </a:p>
        </p:txBody>
      </p:sp>
      <p:sp>
        <p:nvSpPr>
          <p:cNvPr id="13328" name="Rectangle 23"/>
          <p:cNvSpPr>
            <a:spLocks noChangeArrowheads="1"/>
          </p:cNvSpPr>
          <p:nvPr/>
        </p:nvSpPr>
        <p:spPr bwMode="auto">
          <a:xfrm>
            <a:off x="9148763" y="1543050"/>
            <a:ext cx="8031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sid=sid</a:t>
            </a:r>
          </a:p>
        </p:txBody>
      </p:sp>
      <p:sp>
        <p:nvSpPr>
          <p:cNvPr id="13329" name="Rectangle 24"/>
          <p:cNvSpPr>
            <a:spLocks noChangeArrowheads="1"/>
          </p:cNvSpPr>
          <p:nvPr/>
        </p:nvSpPr>
        <p:spPr bwMode="auto">
          <a:xfrm>
            <a:off x="8528050" y="2209800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cid=100 </a:t>
            </a:r>
          </a:p>
        </p:txBody>
      </p:sp>
      <p:sp>
        <p:nvSpPr>
          <p:cNvPr id="13330" name="Rectangle 25"/>
          <p:cNvSpPr>
            <a:spLocks noChangeArrowheads="1"/>
          </p:cNvSpPr>
          <p:nvPr/>
        </p:nvSpPr>
        <p:spPr bwMode="auto">
          <a:xfrm>
            <a:off x="9224963" y="604837"/>
            <a:ext cx="7502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sname</a:t>
            </a:r>
          </a:p>
        </p:txBody>
      </p:sp>
      <p:sp>
        <p:nvSpPr>
          <p:cNvPr id="13331" name="Rectangle 26"/>
          <p:cNvSpPr>
            <a:spLocks noChangeArrowheads="1"/>
          </p:cNvSpPr>
          <p:nvPr/>
        </p:nvSpPr>
        <p:spPr bwMode="auto">
          <a:xfrm>
            <a:off x="9766301" y="447675"/>
            <a:ext cx="13561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(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On-the-fly</a:t>
            </a:r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3332" name="Rectangle 27"/>
          <p:cNvSpPr>
            <a:spLocks noChangeArrowheads="1"/>
          </p:cNvSpPr>
          <p:nvPr/>
        </p:nvSpPr>
        <p:spPr bwMode="auto">
          <a:xfrm>
            <a:off x="9877425" y="2133600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age &gt; 22</a:t>
            </a:r>
          </a:p>
        </p:txBody>
      </p:sp>
      <p:sp>
        <p:nvSpPr>
          <p:cNvPr id="13333" name="Rectangle 28"/>
          <p:cNvSpPr>
            <a:spLocks noChangeArrowheads="1"/>
          </p:cNvSpPr>
          <p:nvPr/>
        </p:nvSpPr>
        <p:spPr bwMode="auto">
          <a:xfrm>
            <a:off x="7467601" y="1863725"/>
            <a:ext cx="8495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(Scan;</a:t>
            </a:r>
          </a:p>
        </p:txBody>
      </p:sp>
      <p:sp>
        <p:nvSpPr>
          <p:cNvPr id="13334" name="Rectangle 29"/>
          <p:cNvSpPr>
            <a:spLocks noChangeArrowheads="1"/>
          </p:cNvSpPr>
          <p:nvPr/>
        </p:nvSpPr>
        <p:spPr bwMode="auto">
          <a:xfrm>
            <a:off x="7467601" y="2035175"/>
            <a:ext cx="10098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ro-RO" sz="1700" b="1" i="1" dirty="0">
                <a:solidFill>
                  <a:srgbClr val="C00000"/>
                </a:solidFill>
                <a:latin typeface="Arial" pitchFamily="34" charset="0"/>
              </a:rPr>
              <a:t>scrie în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3335" name="Rectangle 30"/>
          <p:cNvSpPr>
            <a:spLocks noChangeArrowheads="1"/>
          </p:cNvSpPr>
          <p:nvPr/>
        </p:nvSpPr>
        <p:spPr bwMode="auto">
          <a:xfrm>
            <a:off x="7467601" y="2243137"/>
            <a:ext cx="1091647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temp T1)</a:t>
            </a:r>
          </a:p>
        </p:txBody>
      </p:sp>
      <p:sp>
        <p:nvSpPr>
          <p:cNvPr id="13336" name="Rectangle 31"/>
          <p:cNvSpPr>
            <a:spLocks noChangeArrowheads="1"/>
          </p:cNvSpPr>
          <p:nvPr/>
        </p:nvSpPr>
        <p:spPr bwMode="auto">
          <a:xfrm>
            <a:off x="10729914" y="1828800"/>
            <a:ext cx="8495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(Scan;</a:t>
            </a:r>
          </a:p>
        </p:txBody>
      </p:sp>
      <p:sp>
        <p:nvSpPr>
          <p:cNvPr id="13337" name="Rectangle 32"/>
          <p:cNvSpPr>
            <a:spLocks noChangeArrowheads="1"/>
          </p:cNvSpPr>
          <p:nvPr/>
        </p:nvSpPr>
        <p:spPr bwMode="auto">
          <a:xfrm>
            <a:off x="10729914" y="1995487"/>
            <a:ext cx="94897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ro-RO" sz="1700" b="1" dirty="0">
                <a:solidFill>
                  <a:srgbClr val="C00000"/>
                </a:solidFill>
                <a:latin typeface="Arial" pitchFamily="34" charset="0"/>
              </a:rPr>
              <a:t>scrie în</a:t>
            </a:r>
            <a:endParaRPr lang="en-US" sz="17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3338" name="Rectangle 33"/>
          <p:cNvSpPr>
            <a:spLocks noChangeArrowheads="1"/>
          </p:cNvSpPr>
          <p:nvPr/>
        </p:nvSpPr>
        <p:spPr bwMode="auto">
          <a:xfrm>
            <a:off x="10729914" y="2160587"/>
            <a:ext cx="1091647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temp T2)</a:t>
            </a:r>
          </a:p>
        </p:txBody>
      </p:sp>
      <p:sp>
        <p:nvSpPr>
          <p:cNvPr id="13339" name="Rectangle 34"/>
          <p:cNvSpPr>
            <a:spLocks noChangeArrowheads="1"/>
          </p:cNvSpPr>
          <p:nvPr/>
        </p:nvSpPr>
        <p:spPr bwMode="auto">
          <a:xfrm>
            <a:off x="9791701" y="1390650"/>
            <a:ext cx="198772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(Sort-Merge Join)</a:t>
            </a:r>
          </a:p>
        </p:txBody>
      </p:sp>
      <p:sp>
        <p:nvSpPr>
          <p:cNvPr id="13340" name="Text Box 36"/>
          <p:cNvSpPr txBox="1">
            <a:spLocks noChangeArrowheads="1"/>
          </p:cNvSpPr>
          <p:nvPr/>
        </p:nvSpPr>
        <p:spPr bwMode="auto">
          <a:xfrm>
            <a:off x="9296400" y="12827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13341" name="Text Box 37"/>
          <p:cNvSpPr txBox="1">
            <a:spLocks noChangeArrowheads="1"/>
          </p:cNvSpPr>
          <p:nvPr/>
        </p:nvSpPr>
        <p:spPr bwMode="auto">
          <a:xfrm>
            <a:off x="9753600" y="190500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  <p:sp>
        <p:nvSpPr>
          <p:cNvPr id="13342" name="Text Box 38"/>
          <p:cNvSpPr txBox="1">
            <a:spLocks noChangeArrowheads="1"/>
          </p:cNvSpPr>
          <p:nvPr/>
        </p:nvSpPr>
        <p:spPr bwMode="auto">
          <a:xfrm>
            <a:off x="8394700" y="198120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</p:spTree>
    <p:extLst>
      <p:ext uri="{BB962C8B-B14F-4D97-AF65-F5344CB8AC3E}">
        <p14:creationId xmlns:p14="http://schemas.microsoft.com/office/powerpoint/2010/main" val="347318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8" grpId="0" animBg="1"/>
      <p:bldP spid="13319" grpId="0" animBg="1"/>
      <p:bldP spid="13320" grpId="0" animBg="1"/>
      <p:bldP spid="13321" grpId="0" animBg="1"/>
      <p:bldP spid="13322" grpId="0" animBg="1"/>
      <p:bldP spid="13323" grpId="0" animBg="1"/>
      <p:bldP spid="13324" grpId="0" animBg="1"/>
      <p:bldP spid="13325" grpId="0" animBg="1"/>
      <p:bldP spid="13326" grpId="0"/>
      <p:bldP spid="13327" grpId="0"/>
      <p:bldP spid="13328" grpId="0"/>
      <p:bldP spid="13329" grpId="0"/>
      <p:bldP spid="13330" grpId="0"/>
      <p:bldP spid="13331" grpId="0"/>
      <p:bldP spid="13332" grpId="0"/>
      <p:bldP spid="13333" grpId="0"/>
      <p:bldP spid="13334" grpId="0"/>
      <p:bldP spid="13335" grpId="0"/>
      <p:bldP spid="13336" grpId="0"/>
      <p:bldP spid="13337" grpId="0"/>
      <p:bldP spid="13338" grpId="0"/>
      <p:bldP spid="13339" grpId="0"/>
      <p:bldP spid="13340" grpId="0"/>
      <p:bldP spid="13341" grpId="0"/>
      <p:bldP spid="133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5"/>
          <p:cNvSpPr>
            <a:spLocks noChangeArrowheads="1"/>
          </p:cNvSpPr>
          <p:nvPr/>
        </p:nvSpPr>
        <p:spPr bwMode="auto">
          <a:xfrm>
            <a:off x="7772400" y="45497"/>
            <a:ext cx="4267200" cy="2743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961" y="435390"/>
            <a:ext cx="10536239" cy="646331"/>
          </a:xfrm>
        </p:spPr>
        <p:txBody>
          <a:bodyPr/>
          <a:lstStyle/>
          <a:p>
            <a:pPr eaLnBrk="1" hangingPunct="1"/>
            <a:r>
              <a:rPr lang="en-US" dirty="0"/>
              <a:t>Plan </a:t>
            </a:r>
            <a:r>
              <a:rPr lang="en-US" dirty="0" err="1"/>
              <a:t>alternativ</a:t>
            </a:r>
            <a:r>
              <a:rPr lang="en-US" dirty="0"/>
              <a:t> 1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901" y="1424210"/>
            <a:ext cx="11227499" cy="44831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b="1" i="1" dirty="0"/>
              <a:t> </a:t>
            </a:r>
            <a:r>
              <a:rPr lang="en-US" sz="2400" b="1" i="1" dirty="0" err="1"/>
              <a:t>Diferen</a:t>
            </a:r>
            <a:r>
              <a:rPr lang="ro-RO" sz="2400" b="1" i="1" dirty="0"/>
              <a:t>ț</a:t>
            </a:r>
            <a:r>
              <a:rPr lang="en-US" sz="2400" b="1" i="1" dirty="0"/>
              <a:t>a </a:t>
            </a:r>
            <a:r>
              <a:rPr lang="en-US" sz="2400" b="1" i="1" dirty="0" err="1"/>
              <a:t>esen</a:t>
            </a:r>
            <a:r>
              <a:rPr lang="ro-RO" sz="2400" b="1" i="1" dirty="0"/>
              <a:t>ț</a:t>
            </a:r>
            <a:r>
              <a:rPr lang="en-US" sz="2400" b="1" i="1" dirty="0" err="1"/>
              <a:t>ial</a:t>
            </a:r>
            <a:r>
              <a:rPr lang="ro-RO" sz="2400" b="1" i="1" dirty="0"/>
              <a:t>ă</a:t>
            </a:r>
            <a:r>
              <a:rPr lang="en-US" sz="2400" b="1" i="1" dirty="0"/>
              <a:t>:</a:t>
            </a:r>
            <a:r>
              <a:rPr lang="en-US" sz="2400" b="1" i="1" dirty="0">
                <a:solidFill>
                  <a:schemeClr val="folHlink"/>
                </a:solidFill>
              </a:rPr>
              <a:t>  </a:t>
            </a:r>
          </a:p>
          <a:p>
            <a:pPr lvl="1" indent="0" eaLnBrk="1" hangingPunct="1">
              <a:buNone/>
            </a:pPr>
            <a:r>
              <a:rPr lang="en-US" sz="2000" i="1" u="sng" dirty="0" err="1">
                <a:solidFill>
                  <a:schemeClr val="folHlink"/>
                </a:solidFill>
              </a:rPr>
              <a:t>pozi</a:t>
            </a:r>
            <a:r>
              <a:rPr lang="ro-RO" sz="2000" i="1" u="sng" dirty="0">
                <a:solidFill>
                  <a:schemeClr val="folHlink"/>
                </a:solidFill>
              </a:rPr>
              <a:t>ț</a:t>
            </a:r>
            <a:r>
              <a:rPr lang="en-US" sz="2000" i="1" u="sng" dirty="0" err="1">
                <a:solidFill>
                  <a:schemeClr val="folHlink"/>
                </a:solidFill>
              </a:rPr>
              <a:t>ia</a:t>
            </a:r>
            <a:r>
              <a:rPr lang="en-US" sz="2000" i="1" u="sng" dirty="0">
                <a:solidFill>
                  <a:schemeClr val="folHlink"/>
                </a:solidFill>
              </a:rPr>
              <a:t> </a:t>
            </a:r>
            <a:r>
              <a:rPr lang="en-US" sz="2000" i="1" u="sng" dirty="0" err="1">
                <a:solidFill>
                  <a:schemeClr val="folHlink"/>
                </a:solidFill>
              </a:rPr>
              <a:t>operatorilor</a:t>
            </a:r>
            <a:r>
              <a:rPr lang="en-US" sz="2000" i="1" u="sng" dirty="0">
                <a:solidFill>
                  <a:schemeClr val="folHlink"/>
                </a:solidFill>
              </a:rPr>
              <a:t> de </a:t>
            </a:r>
            <a:r>
              <a:rPr lang="en-US" sz="2000" i="1" u="sng" dirty="0" err="1">
                <a:solidFill>
                  <a:schemeClr val="folHlink"/>
                </a:solidFill>
              </a:rPr>
              <a:t>selec</a:t>
            </a:r>
            <a:r>
              <a:rPr lang="ro-RO" sz="2000" i="1" u="sng" dirty="0">
                <a:solidFill>
                  <a:schemeClr val="folHlink"/>
                </a:solidFill>
              </a:rPr>
              <a:t>ț</a:t>
            </a:r>
            <a:r>
              <a:rPr lang="en-US" sz="2000" i="1" u="sng" dirty="0" err="1">
                <a:solidFill>
                  <a:schemeClr val="folHlink"/>
                </a:solidFill>
              </a:rPr>
              <a:t>ie</a:t>
            </a:r>
            <a:r>
              <a:rPr lang="en-US" sz="2000" i="1" u="sng" dirty="0">
                <a:solidFill>
                  <a:schemeClr val="folHlink"/>
                </a:solidFill>
              </a:rPr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Costul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planului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(</a:t>
            </a:r>
            <a:r>
              <a:rPr lang="en-US" sz="2400" dirty="0" err="1"/>
              <a:t>presupunem</a:t>
            </a:r>
            <a:r>
              <a:rPr lang="en-US" sz="2400" dirty="0"/>
              <a:t> c</a:t>
            </a:r>
            <a:r>
              <a:rPr lang="ro-RO" sz="2400" dirty="0"/>
              <a:t>ă</a:t>
            </a:r>
            <a:r>
              <a:rPr lang="en-US" sz="2400" dirty="0"/>
              <a:t> sunt 5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buffer</a:t>
            </a:r>
            <a:r>
              <a:rPr lang="en-US" sz="2400" dirty="0">
                <a:solidFill>
                  <a:schemeClr val="folHlink"/>
                </a:solidFill>
              </a:rPr>
              <a:t>):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0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/>
              <a:t>Dac</a:t>
            </a:r>
            <a:r>
              <a:rPr lang="ro-RO" sz="2400" dirty="0"/>
              <a:t>ă</a:t>
            </a:r>
            <a:r>
              <a:rPr lang="en-US" sz="2400" dirty="0"/>
              <a:t> se </a:t>
            </a:r>
            <a:r>
              <a:rPr lang="en-US" sz="2400" dirty="0" err="1"/>
              <a:t>foloseste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BNL join</a:t>
            </a:r>
            <a:r>
              <a:rPr lang="en-US" sz="2400" dirty="0"/>
              <a:t>:</a:t>
            </a:r>
          </a:p>
          <a:p>
            <a:pPr marL="971550" lvl="1" indent="-228600" eaLnBrk="1" hangingPunct="1"/>
            <a:r>
              <a:rPr lang="en-US" sz="2000" dirty="0"/>
              <a:t>cost join = 10+4*250, </a:t>
            </a:r>
          </a:p>
          <a:p>
            <a:pPr marL="971550" lvl="1" indent="-228600" eaLnBrk="1" hangingPunct="1"/>
            <a:r>
              <a:rPr lang="en-US" sz="2000" dirty="0">
                <a:solidFill>
                  <a:schemeClr val="folHlink"/>
                </a:solidFill>
              </a:rPr>
              <a:t>cost total = 2770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  <a:endParaRPr lang="en-US" sz="20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4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Dac</a:t>
            </a:r>
            <a:r>
              <a:rPr lang="ro-RO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`</a:t>
            </a:r>
            <a:r>
              <a:rPr lang="ro-RO" sz="2400" dirty="0">
                <a:solidFill>
                  <a:schemeClr val="folHlink"/>
                </a:solidFill>
              </a:rPr>
              <a:t>î</a:t>
            </a:r>
            <a:r>
              <a:rPr lang="en-US" sz="2400" dirty="0" err="1">
                <a:solidFill>
                  <a:schemeClr val="folHlink"/>
                </a:solidFill>
              </a:rPr>
              <a:t>mpingem</a:t>
            </a:r>
            <a:r>
              <a:rPr lang="en-US" sz="2400" dirty="0">
                <a:solidFill>
                  <a:schemeClr val="folHlink"/>
                </a:solidFill>
              </a:rPr>
              <a:t>’ </a:t>
            </a:r>
            <a:r>
              <a:rPr lang="en-US" sz="2400" dirty="0" err="1">
                <a:solidFill>
                  <a:schemeClr val="folHlink"/>
                </a:solidFill>
              </a:rPr>
              <a:t>proiec</a:t>
            </a:r>
            <a:r>
              <a:rPr lang="ro-RO" sz="2400" dirty="0">
                <a:solidFill>
                  <a:schemeClr val="folHlink"/>
                </a:solidFill>
              </a:rPr>
              <a:t>ț</a:t>
            </a:r>
            <a:r>
              <a:rPr lang="en-US" sz="2400" dirty="0" err="1">
                <a:solidFill>
                  <a:schemeClr val="folHlink"/>
                </a:solidFill>
              </a:rPr>
              <a:t>iile</a:t>
            </a:r>
            <a:r>
              <a:rPr lang="en-US" sz="2400" dirty="0"/>
              <a:t>:</a:t>
            </a:r>
          </a:p>
          <a:p>
            <a:pPr marL="971550" lvl="1" indent="-228600" eaLnBrk="1" hangingPunct="1"/>
            <a:r>
              <a:rPr lang="en-US" sz="2000" dirty="0"/>
              <a:t> T1 r</a:t>
            </a:r>
            <a:r>
              <a:rPr lang="ro-RO" sz="2000" dirty="0"/>
              <a:t>ă</a:t>
            </a:r>
            <a:r>
              <a:rPr lang="en-US" sz="2000" dirty="0"/>
              <a:t>m</a:t>
            </a:r>
            <a:r>
              <a:rPr lang="ro-RO" sz="2000" dirty="0"/>
              <a:t>â</a:t>
            </a:r>
            <a:r>
              <a:rPr lang="en-US" sz="2000" dirty="0"/>
              <a:t>ne cu </a:t>
            </a:r>
            <a:r>
              <a:rPr lang="en-US" sz="2000" i="1" dirty="0" err="1"/>
              <a:t>sid</a:t>
            </a:r>
            <a:r>
              <a:rPr lang="en-US" sz="2000" dirty="0"/>
              <a:t>, T2 r</a:t>
            </a:r>
            <a:r>
              <a:rPr lang="ro-RO" sz="2000" dirty="0"/>
              <a:t>ă</a:t>
            </a:r>
            <a:r>
              <a:rPr lang="en-US" sz="2000" dirty="0"/>
              <a:t>m</a:t>
            </a:r>
            <a:r>
              <a:rPr lang="ro-RO" sz="2000" dirty="0"/>
              <a:t>â</a:t>
            </a:r>
            <a:r>
              <a:rPr lang="en-US" sz="2000" dirty="0"/>
              <a:t>ne cu </a:t>
            </a:r>
            <a:r>
              <a:rPr lang="en-US" sz="2000" i="1" dirty="0" err="1"/>
              <a:t>sid</a:t>
            </a:r>
            <a:r>
              <a:rPr lang="en-US" sz="2000" dirty="0"/>
              <a:t>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i="1" dirty="0" err="1"/>
              <a:t>sname</a:t>
            </a:r>
            <a:r>
              <a:rPr lang="en-US" sz="2000" dirty="0"/>
              <a:t>:</a:t>
            </a:r>
          </a:p>
          <a:p>
            <a:pPr marL="971550" lvl="1" indent="-228600" eaLnBrk="1" hangingPunct="1"/>
            <a:r>
              <a:rPr lang="en-US" sz="2000" dirty="0"/>
              <a:t>T1 </a:t>
            </a:r>
            <a:r>
              <a:rPr lang="ro-RO" sz="2000" dirty="0"/>
              <a:t>î</a:t>
            </a:r>
            <a:r>
              <a:rPr lang="en-US" sz="2000" dirty="0" err="1"/>
              <a:t>ncape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3 </a:t>
            </a:r>
            <a:r>
              <a:rPr lang="en-US" sz="2000" dirty="0" err="1"/>
              <a:t>pag</a:t>
            </a:r>
            <a:r>
              <a:rPr lang="ro-RO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costul</a:t>
            </a:r>
            <a:r>
              <a:rPr lang="en-US" sz="2000" dirty="0"/>
              <a:t> BNL </a:t>
            </a:r>
            <a:r>
              <a:rPr lang="en-US" sz="2000" dirty="0" err="1"/>
              <a:t>este</a:t>
            </a:r>
            <a:r>
              <a:rPr lang="en-US" sz="2000" dirty="0"/>
              <a:t> sub 250 </a:t>
            </a:r>
            <a:r>
              <a:rPr lang="en-US" sz="2000" dirty="0" err="1"/>
              <a:t>pagini</a:t>
            </a:r>
            <a:r>
              <a:rPr lang="en-US" sz="2000" dirty="0"/>
              <a:t>, </a:t>
            </a:r>
            <a:br>
              <a:rPr lang="ro-RO" sz="2000" dirty="0"/>
            </a:br>
            <a:r>
              <a:rPr lang="en-US" sz="2000" dirty="0">
                <a:solidFill>
                  <a:schemeClr val="folHlink"/>
                </a:solidFill>
              </a:rPr>
              <a:t>total &lt; 2000.</a:t>
            </a:r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9496425" y="231234"/>
            <a:ext cx="1588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131763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Freeform 8"/>
          <p:cNvSpPr>
            <a:spLocks/>
          </p:cNvSpPr>
          <p:nvPr/>
        </p:nvSpPr>
        <p:spPr bwMode="auto">
          <a:xfrm>
            <a:off x="9571039" y="231234"/>
            <a:ext cx="1587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131763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Freeform 9"/>
          <p:cNvSpPr>
            <a:spLocks/>
          </p:cNvSpPr>
          <p:nvPr/>
        </p:nvSpPr>
        <p:spPr bwMode="auto">
          <a:xfrm>
            <a:off x="9459914" y="218534"/>
            <a:ext cx="149225" cy="1588"/>
          </a:xfrm>
          <a:custGeom>
            <a:avLst/>
            <a:gdLst>
              <a:gd name="T0" fmla="*/ 0 w 94"/>
              <a:gd name="T1" fmla="*/ 0 h 1"/>
              <a:gd name="T2" fmla="*/ 147638 w 94"/>
              <a:gd name="T3" fmla="*/ 0 h 1"/>
              <a:gd name="T4" fmla="*/ 0 w 9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" h="1">
                <a:moveTo>
                  <a:pt x="0" y="0"/>
                </a:moveTo>
                <a:lnTo>
                  <a:pt x="93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Freeform 14"/>
          <p:cNvSpPr>
            <a:spLocks/>
          </p:cNvSpPr>
          <p:nvPr/>
        </p:nvSpPr>
        <p:spPr bwMode="auto">
          <a:xfrm>
            <a:off x="9112251" y="1542509"/>
            <a:ext cx="569913" cy="274638"/>
          </a:xfrm>
          <a:custGeom>
            <a:avLst/>
            <a:gdLst>
              <a:gd name="T0" fmla="*/ 0 w 359"/>
              <a:gd name="T1" fmla="*/ 273050 h 173"/>
              <a:gd name="T2" fmla="*/ 568325 w 359"/>
              <a:gd name="T3" fmla="*/ 0 h 173"/>
              <a:gd name="T4" fmla="*/ 0 w 359"/>
              <a:gd name="T5" fmla="*/ 273050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9" h="173">
                <a:moveTo>
                  <a:pt x="0" y="172"/>
                </a:moveTo>
                <a:lnTo>
                  <a:pt x="358" y="0"/>
                </a:lnTo>
                <a:lnTo>
                  <a:pt x="0" y="17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Freeform 15"/>
          <p:cNvSpPr>
            <a:spLocks/>
          </p:cNvSpPr>
          <p:nvPr/>
        </p:nvSpPr>
        <p:spPr bwMode="auto">
          <a:xfrm>
            <a:off x="9890126" y="1542509"/>
            <a:ext cx="581025" cy="274638"/>
          </a:xfrm>
          <a:custGeom>
            <a:avLst/>
            <a:gdLst>
              <a:gd name="T0" fmla="*/ 0 w 366"/>
              <a:gd name="T1" fmla="*/ 0 h 173"/>
              <a:gd name="T2" fmla="*/ 579438 w 366"/>
              <a:gd name="T3" fmla="*/ 273050 h 173"/>
              <a:gd name="T4" fmla="*/ 0 w 366"/>
              <a:gd name="T5" fmla="*/ 0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6" h="173">
                <a:moveTo>
                  <a:pt x="0" y="0"/>
                </a:moveTo>
                <a:lnTo>
                  <a:pt x="365" y="17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Freeform 16"/>
          <p:cNvSpPr>
            <a:spLocks/>
          </p:cNvSpPr>
          <p:nvPr/>
        </p:nvSpPr>
        <p:spPr bwMode="auto">
          <a:xfrm>
            <a:off x="10594975" y="2047334"/>
            <a:ext cx="1588" cy="431800"/>
          </a:xfrm>
          <a:custGeom>
            <a:avLst/>
            <a:gdLst>
              <a:gd name="T0" fmla="*/ 0 w 1"/>
              <a:gd name="T1" fmla="*/ 0 h 272"/>
              <a:gd name="T2" fmla="*/ 0 w 1"/>
              <a:gd name="T3" fmla="*/ 430213 h 272"/>
              <a:gd name="T4" fmla="*/ 0 w 1"/>
              <a:gd name="T5" fmla="*/ 0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Freeform 17"/>
          <p:cNvSpPr>
            <a:spLocks/>
          </p:cNvSpPr>
          <p:nvPr/>
        </p:nvSpPr>
        <p:spPr bwMode="auto">
          <a:xfrm>
            <a:off x="9755189" y="602710"/>
            <a:ext cx="1587" cy="392113"/>
          </a:xfrm>
          <a:custGeom>
            <a:avLst/>
            <a:gdLst>
              <a:gd name="T0" fmla="*/ 0 w 1"/>
              <a:gd name="T1" fmla="*/ 0 h 247"/>
              <a:gd name="T2" fmla="*/ 0 w 1"/>
              <a:gd name="T3" fmla="*/ 390525 h 247"/>
              <a:gd name="T4" fmla="*/ 0 w 1"/>
              <a:gd name="T5" fmla="*/ 0 h 2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47">
                <a:moveTo>
                  <a:pt x="0" y="0"/>
                </a:moveTo>
                <a:lnTo>
                  <a:pt x="0" y="24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Freeform 20"/>
          <p:cNvSpPr>
            <a:spLocks/>
          </p:cNvSpPr>
          <p:nvPr/>
        </p:nvSpPr>
        <p:spPr bwMode="auto">
          <a:xfrm>
            <a:off x="9121775" y="2085435"/>
            <a:ext cx="1588" cy="430213"/>
          </a:xfrm>
          <a:custGeom>
            <a:avLst/>
            <a:gdLst>
              <a:gd name="T0" fmla="*/ 0 w 1"/>
              <a:gd name="T1" fmla="*/ 0 h 271"/>
              <a:gd name="T2" fmla="*/ 0 w 1"/>
              <a:gd name="T3" fmla="*/ 428625 h 271"/>
              <a:gd name="T4" fmla="*/ 0 w 1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Rectangle 21"/>
          <p:cNvSpPr>
            <a:spLocks noChangeArrowheads="1"/>
          </p:cNvSpPr>
          <p:nvPr/>
        </p:nvSpPr>
        <p:spPr bwMode="auto">
          <a:xfrm>
            <a:off x="8434389" y="2468022"/>
            <a:ext cx="14090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Evaluations</a:t>
            </a:r>
          </a:p>
        </p:txBody>
      </p:sp>
      <p:sp>
        <p:nvSpPr>
          <p:cNvPr id="13327" name="Rectangle 22"/>
          <p:cNvSpPr>
            <a:spLocks noChangeArrowheads="1"/>
          </p:cNvSpPr>
          <p:nvPr/>
        </p:nvSpPr>
        <p:spPr bwMode="auto">
          <a:xfrm>
            <a:off x="10058401" y="2466434"/>
            <a:ext cx="111569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Students</a:t>
            </a:r>
          </a:p>
        </p:txBody>
      </p:sp>
      <p:sp>
        <p:nvSpPr>
          <p:cNvPr id="13328" name="Rectangle 23"/>
          <p:cNvSpPr>
            <a:spLocks noChangeArrowheads="1"/>
          </p:cNvSpPr>
          <p:nvPr/>
        </p:nvSpPr>
        <p:spPr bwMode="auto">
          <a:xfrm>
            <a:off x="9453563" y="1207547"/>
            <a:ext cx="8031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sid=sid</a:t>
            </a:r>
          </a:p>
        </p:txBody>
      </p:sp>
      <p:sp>
        <p:nvSpPr>
          <p:cNvPr id="13329" name="Rectangle 24"/>
          <p:cNvSpPr>
            <a:spLocks noChangeArrowheads="1"/>
          </p:cNvSpPr>
          <p:nvPr/>
        </p:nvSpPr>
        <p:spPr bwMode="auto">
          <a:xfrm>
            <a:off x="8832850" y="1874297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cid=100 </a:t>
            </a:r>
          </a:p>
        </p:txBody>
      </p:sp>
      <p:sp>
        <p:nvSpPr>
          <p:cNvPr id="13330" name="Rectangle 25"/>
          <p:cNvSpPr>
            <a:spLocks noChangeArrowheads="1"/>
          </p:cNvSpPr>
          <p:nvPr/>
        </p:nvSpPr>
        <p:spPr bwMode="auto">
          <a:xfrm>
            <a:off x="9529763" y="269334"/>
            <a:ext cx="7502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sname</a:t>
            </a:r>
          </a:p>
        </p:txBody>
      </p:sp>
      <p:sp>
        <p:nvSpPr>
          <p:cNvPr id="13331" name="Rectangle 26"/>
          <p:cNvSpPr>
            <a:spLocks noChangeArrowheads="1"/>
          </p:cNvSpPr>
          <p:nvPr/>
        </p:nvSpPr>
        <p:spPr bwMode="auto">
          <a:xfrm>
            <a:off x="10071101" y="112172"/>
            <a:ext cx="13561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(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On-the-fly</a:t>
            </a:r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3332" name="Rectangle 27"/>
          <p:cNvSpPr>
            <a:spLocks noChangeArrowheads="1"/>
          </p:cNvSpPr>
          <p:nvPr/>
        </p:nvSpPr>
        <p:spPr bwMode="auto">
          <a:xfrm>
            <a:off x="10182225" y="1798097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age &gt; 22</a:t>
            </a:r>
          </a:p>
        </p:txBody>
      </p:sp>
      <p:sp>
        <p:nvSpPr>
          <p:cNvPr id="13333" name="Rectangle 28"/>
          <p:cNvSpPr>
            <a:spLocks noChangeArrowheads="1"/>
          </p:cNvSpPr>
          <p:nvPr/>
        </p:nvSpPr>
        <p:spPr bwMode="auto">
          <a:xfrm>
            <a:off x="7772401" y="1528222"/>
            <a:ext cx="8495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(Scan;</a:t>
            </a:r>
          </a:p>
        </p:txBody>
      </p:sp>
      <p:sp>
        <p:nvSpPr>
          <p:cNvPr id="13334" name="Rectangle 29"/>
          <p:cNvSpPr>
            <a:spLocks noChangeArrowheads="1"/>
          </p:cNvSpPr>
          <p:nvPr/>
        </p:nvSpPr>
        <p:spPr bwMode="auto">
          <a:xfrm>
            <a:off x="7772401" y="1699672"/>
            <a:ext cx="101951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ro-RO" sz="1700" b="1" i="1" dirty="0">
                <a:solidFill>
                  <a:srgbClr val="C00000"/>
                </a:solidFill>
                <a:latin typeface="Arial" pitchFamily="34" charset="0"/>
              </a:rPr>
              <a:t>scrie în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3335" name="Rectangle 30"/>
          <p:cNvSpPr>
            <a:spLocks noChangeArrowheads="1"/>
          </p:cNvSpPr>
          <p:nvPr/>
        </p:nvSpPr>
        <p:spPr bwMode="auto">
          <a:xfrm>
            <a:off x="7772401" y="1907634"/>
            <a:ext cx="1091647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i="1">
                <a:solidFill>
                  <a:srgbClr val="C00000"/>
                </a:solidFill>
                <a:latin typeface="Arial" pitchFamily="34" charset="0"/>
              </a:rPr>
              <a:t>temp T1)</a:t>
            </a:r>
          </a:p>
        </p:txBody>
      </p:sp>
      <p:sp>
        <p:nvSpPr>
          <p:cNvPr id="13336" name="Rectangle 31"/>
          <p:cNvSpPr>
            <a:spLocks noChangeArrowheads="1"/>
          </p:cNvSpPr>
          <p:nvPr/>
        </p:nvSpPr>
        <p:spPr bwMode="auto">
          <a:xfrm>
            <a:off x="11034714" y="1493297"/>
            <a:ext cx="8495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(Scan;</a:t>
            </a:r>
          </a:p>
        </p:txBody>
      </p:sp>
      <p:sp>
        <p:nvSpPr>
          <p:cNvPr id="13337" name="Rectangle 32"/>
          <p:cNvSpPr>
            <a:spLocks noChangeArrowheads="1"/>
          </p:cNvSpPr>
          <p:nvPr/>
        </p:nvSpPr>
        <p:spPr bwMode="auto">
          <a:xfrm>
            <a:off x="11034714" y="1659984"/>
            <a:ext cx="10098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ro-RO" sz="1700" b="1" i="1" dirty="0">
                <a:solidFill>
                  <a:srgbClr val="C00000"/>
                </a:solidFill>
                <a:latin typeface="Arial" pitchFamily="34" charset="0"/>
              </a:rPr>
              <a:t>scrie în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3338" name="Rectangle 33"/>
          <p:cNvSpPr>
            <a:spLocks noChangeArrowheads="1"/>
          </p:cNvSpPr>
          <p:nvPr/>
        </p:nvSpPr>
        <p:spPr bwMode="auto">
          <a:xfrm>
            <a:off x="11034714" y="1825084"/>
            <a:ext cx="1091647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temp T2)</a:t>
            </a:r>
          </a:p>
        </p:txBody>
      </p:sp>
      <p:sp>
        <p:nvSpPr>
          <p:cNvPr id="13339" name="Rectangle 34"/>
          <p:cNvSpPr>
            <a:spLocks noChangeArrowheads="1"/>
          </p:cNvSpPr>
          <p:nvPr/>
        </p:nvSpPr>
        <p:spPr bwMode="auto">
          <a:xfrm>
            <a:off x="10096501" y="1055147"/>
            <a:ext cx="128009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(BNL Join)</a:t>
            </a:r>
          </a:p>
        </p:txBody>
      </p:sp>
      <p:sp>
        <p:nvSpPr>
          <p:cNvPr id="13340" name="Text Box 36"/>
          <p:cNvSpPr txBox="1">
            <a:spLocks noChangeArrowheads="1"/>
          </p:cNvSpPr>
          <p:nvPr/>
        </p:nvSpPr>
        <p:spPr bwMode="auto">
          <a:xfrm>
            <a:off x="9601200" y="947197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13341" name="Text Box 37"/>
          <p:cNvSpPr txBox="1">
            <a:spLocks noChangeArrowheads="1"/>
          </p:cNvSpPr>
          <p:nvPr/>
        </p:nvSpPr>
        <p:spPr bwMode="auto">
          <a:xfrm>
            <a:off x="10058400" y="1569497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  <p:sp>
        <p:nvSpPr>
          <p:cNvPr id="13342" name="Text Box 38"/>
          <p:cNvSpPr txBox="1">
            <a:spLocks noChangeArrowheads="1"/>
          </p:cNvSpPr>
          <p:nvPr/>
        </p:nvSpPr>
        <p:spPr bwMode="auto">
          <a:xfrm>
            <a:off x="8699500" y="1645697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</p:spTree>
    <p:extLst>
      <p:ext uri="{BB962C8B-B14F-4D97-AF65-F5344CB8AC3E}">
        <p14:creationId xmlns:p14="http://schemas.microsoft.com/office/powerpoint/2010/main" val="14313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395956"/>
            <a:ext cx="10896599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Cu index </a:t>
            </a:r>
            <a:r>
              <a:rPr lang="ro-RO" sz="2400" dirty="0"/>
              <a:t>grupat</a:t>
            </a:r>
            <a:r>
              <a:rPr lang="en-US" sz="2400" dirty="0"/>
              <a:t> cu access direct pe </a:t>
            </a:r>
            <a:r>
              <a:rPr lang="en-US" sz="2400" dirty="0" err="1"/>
              <a:t>c</a:t>
            </a:r>
            <a:r>
              <a:rPr lang="en-US" sz="2400" i="1" dirty="0" err="1"/>
              <a:t>id</a:t>
            </a:r>
            <a:r>
              <a:rPr lang="en-US" sz="2400" i="1" dirty="0"/>
              <a:t> </a:t>
            </a:r>
            <a:r>
              <a:rPr lang="en-US" sz="2400" dirty="0"/>
              <a:t>din </a:t>
            </a:r>
          </a:p>
          <a:p>
            <a:pPr marL="228600" indent="-228600" eaLnBrk="1" hangingPunct="1"/>
            <a:r>
              <a:rPr lang="en-US" sz="2400" dirty="0"/>
              <a:t>   </a:t>
            </a:r>
            <a:r>
              <a:rPr lang="en-US" sz="2400" i="1" dirty="0"/>
              <a:t>Evaluations</a:t>
            </a:r>
            <a:r>
              <a:rPr lang="en-US" sz="2400" dirty="0"/>
              <a:t>, </a:t>
            </a:r>
            <a:r>
              <a:rPr lang="en-US" sz="2400" dirty="0" err="1"/>
              <a:t>avem</a:t>
            </a:r>
            <a:endParaRPr lang="en-US" sz="2400" dirty="0"/>
          </a:p>
          <a:p>
            <a:pPr marL="228600" indent="-228600" eaLnBrk="1" hangingPunct="1"/>
            <a:r>
              <a:rPr lang="en-US" sz="2400" dirty="0"/>
              <a:t>	100,000/100 =  1000 </a:t>
            </a:r>
            <a:r>
              <a:rPr lang="ro-RO" sz="2400" dirty="0" err="1"/>
              <a:t>tupluri</a:t>
            </a:r>
            <a:r>
              <a:rPr lang="en-US" sz="2400" dirty="0"/>
              <a:t> </a:t>
            </a:r>
            <a:r>
              <a:rPr lang="ro-RO" sz="2400" dirty="0"/>
              <a:t>în</a:t>
            </a:r>
            <a:r>
              <a:rPr lang="en-US" sz="2400" dirty="0"/>
              <a:t> </a:t>
            </a:r>
          </a:p>
          <a:p>
            <a:pPr marL="228600" indent="-228600" eaLnBrk="1" hangingPunct="1"/>
            <a:r>
              <a:rPr lang="en-US" sz="2400" dirty="0"/>
              <a:t>   1000/100 = 10 </a:t>
            </a:r>
            <a:r>
              <a:rPr lang="en-US" sz="2400" dirty="0" err="1"/>
              <a:t>pag</a:t>
            </a:r>
            <a:r>
              <a:rPr lang="ro-RO" sz="2400" dirty="0" err="1"/>
              <a:t>ini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INL cu </a:t>
            </a:r>
            <a:r>
              <a:rPr lang="en-US" sz="2400" b="1" i="1" u="sng" dirty="0">
                <a:solidFill>
                  <a:schemeClr val="folHlink"/>
                </a:solidFill>
              </a:rPr>
              <a:t>pipelining</a:t>
            </a:r>
            <a:r>
              <a:rPr lang="en-US" sz="2400" dirty="0">
                <a:solidFill>
                  <a:schemeClr val="folHlink"/>
                </a:solidFill>
              </a:rPr>
              <a:t> (</a:t>
            </a:r>
            <a:r>
              <a:rPr lang="en-US" sz="2400" dirty="0" err="1">
                <a:solidFill>
                  <a:schemeClr val="folHlink"/>
                </a:solidFill>
              </a:rPr>
              <a:t>rezultatul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nu e </a:t>
            </a:r>
            <a:r>
              <a:rPr lang="en-US" sz="2400" dirty="0" err="1">
                <a:solidFill>
                  <a:schemeClr val="folHlink"/>
                </a:solidFill>
              </a:rPr>
              <a:t>materializat</a:t>
            </a:r>
            <a:r>
              <a:rPr lang="en-US" sz="2400" dirty="0">
                <a:solidFill>
                  <a:schemeClr val="folHlink"/>
                </a:solidFill>
              </a:rPr>
              <a:t>)</a:t>
            </a:r>
            <a:r>
              <a:rPr lang="en-US" sz="2400" dirty="0"/>
              <a:t>.</a:t>
            </a:r>
          </a:p>
          <a:p>
            <a:pPr marL="749300" lvl="1" indent="-177800">
              <a:buClr>
                <a:schemeClr val="tx1"/>
              </a:buClr>
              <a:buSzPct val="100000"/>
              <a:buFontTx/>
              <a:buChar char="–"/>
            </a:pPr>
            <a:r>
              <a:rPr lang="en-US" sz="2000" dirty="0"/>
              <a:t>Se </a:t>
            </a:r>
            <a:r>
              <a:rPr lang="en-US" sz="2000" dirty="0" err="1"/>
              <a:t>elimin</a:t>
            </a:r>
            <a:r>
              <a:rPr lang="ro-RO" sz="2000" dirty="0"/>
              <a:t>ă</a:t>
            </a:r>
            <a:r>
              <a:rPr lang="en-US" sz="2000" dirty="0"/>
              <a:t> c</a:t>
            </a:r>
            <a:r>
              <a:rPr lang="ro-RO" sz="2000" dirty="0"/>
              <a:t>â</a:t>
            </a:r>
            <a:r>
              <a:rPr lang="en-US" sz="2000" dirty="0" err="1"/>
              <a:t>mpurile</a:t>
            </a:r>
            <a:r>
              <a:rPr lang="en-US" sz="2000" dirty="0"/>
              <a:t> inutile din output.</a:t>
            </a:r>
          </a:p>
          <a:p>
            <a:pPr marL="228600" indent="-228600">
              <a:buClr>
                <a:schemeClr val="tx1"/>
              </a:buClr>
            </a:pPr>
            <a:r>
              <a:rPr lang="en-US" sz="1400" dirty="0">
                <a:solidFill>
                  <a:schemeClr val="folHlink"/>
                </a:solidFill>
                <a:sym typeface="Marlett" pitchFamily="2" charset="2"/>
              </a:rPr>
              <a:t></a:t>
            </a:r>
            <a:r>
              <a:rPr lang="en-US" sz="1200" dirty="0">
                <a:solidFill>
                  <a:schemeClr val="folHlink"/>
                </a:solidFill>
                <a:sym typeface="Marlett" pitchFamily="2" charset="2"/>
              </a:rPr>
              <a:t>  </a:t>
            </a:r>
            <a:r>
              <a:rPr lang="en-US" sz="2400" dirty="0" err="1"/>
              <a:t>Coloana</a:t>
            </a:r>
            <a:r>
              <a:rPr lang="en-US" sz="2400" dirty="0"/>
              <a:t> </a:t>
            </a:r>
            <a:r>
              <a:rPr lang="en-US" sz="2400" i="1" dirty="0" err="1"/>
              <a:t>sid</a:t>
            </a:r>
            <a:r>
              <a:rPr lang="en-US" sz="2400" dirty="0"/>
              <a:t> e </a:t>
            </a:r>
            <a:r>
              <a:rPr lang="en-US" sz="2400" dirty="0" err="1"/>
              <a:t>cheie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i="1" dirty="0"/>
              <a:t>Students</a:t>
            </a:r>
            <a:r>
              <a:rPr lang="en-US" sz="2400" dirty="0"/>
              <a:t>.</a:t>
            </a:r>
          </a:p>
          <a:p>
            <a:pPr marL="749300" lvl="1" indent="-177800">
              <a:buClr>
                <a:schemeClr val="tx1"/>
              </a:buClr>
              <a:buSzPct val="100000"/>
              <a:buFontTx/>
              <a:buChar char="–"/>
            </a:pP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mult</a:t>
            </a:r>
            <a:r>
              <a:rPr lang="en-US" sz="2000" dirty="0"/>
              <a:t> o "</a:t>
            </a:r>
            <a:r>
              <a:rPr lang="en-US" sz="2000" dirty="0" err="1"/>
              <a:t>potrivire</a:t>
            </a:r>
            <a:r>
              <a:rPr lang="en-US" sz="2000" dirty="0"/>
              <a:t>", index </a:t>
            </a:r>
            <a:r>
              <a:rPr lang="ro-RO" sz="2000" dirty="0"/>
              <a:t>grupat </a:t>
            </a:r>
            <a:r>
              <a:rPr lang="en-US" sz="2000" dirty="0"/>
              <a:t>pe </a:t>
            </a:r>
            <a:r>
              <a:rPr lang="en-US" sz="2000" i="1" dirty="0" err="1"/>
              <a:t>sid</a:t>
            </a:r>
            <a:r>
              <a:rPr lang="en-US" sz="2000" dirty="0"/>
              <a:t> e OK.</a:t>
            </a:r>
          </a:p>
          <a:p>
            <a:pPr marL="228600" indent="-228600">
              <a:buClr>
                <a:schemeClr val="tx1"/>
              </a:buClr>
            </a:pPr>
            <a:r>
              <a:rPr lang="en-US" sz="1400" dirty="0">
                <a:solidFill>
                  <a:schemeClr val="folHlink"/>
                </a:solidFill>
                <a:sym typeface="Marlett" pitchFamily="2" charset="2"/>
              </a:rPr>
              <a:t></a:t>
            </a:r>
            <a:r>
              <a:rPr lang="en-US" sz="1200" dirty="0">
                <a:solidFill>
                  <a:schemeClr val="folHlink"/>
                </a:solidFill>
                <a:sym typeface="Marlett" pitchFamily="2" charset="2"/>
              </a:rPr>
              <a:t> </a:t>
            </a:r>
            <a:r>
              <a:rPr lang="en-US" sz="2400" dirty="0" err="1"/>
              <a:t>Decizia</a:t>
            </a:r>
            <a:r>
              <a:rPr lang="en-US" sz="2400" dirty="0"/>
              <a:t> de a nu „</a:t>
            </a:r>
            <a:r>
              <a:rPr lang="ro-RO" sz="2400" dirty="0"/>
              <a:t>î</a:t>
            </a:r>
            <a:r>
              <a:rPr lang="en-US" sz="2400" dirty="0" err="1"/>
              <a:t>mpinge</a:t>
            </a:r>
            <a:r>
              <a:rPr lang="en-US" sz="2400" dirty="0"/>
              <a:t>" </a:t>
            </a:r>
            <a:r>
              <a:rPr lang="en-US" sz="2400" dirty="0" err="1"/>
              <a:t>selec</a:t>
            </a:r>
            <a:r>
              <a:rPr lang="ro-RO" sz="2400" dirty="0"/>
              <a:t>ț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folHlink"/>
                </a:solidFill>
              </a:rPr>
              <a:t>age&gt;22</a:t>
            </a:r>
            <a:r>
              <a:rPr lang="en-US" sz="2400" i="1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repede</a:t>
            </a:r>
            <a:r>
              <a:rPr lang="en-US" sz="2400" dirty="0"/>
              <a:t> e </a:t>
            </a:r>
            <a:r>
              <a:rPr lang="en-US" sz="2400" dirty="0" err="1"/>
              <a:t>dat</a:t>
            </a:r>
            <a:r>
              <a:rPr lang="ro-RO" sz="2400" dirty="0"/>
              <a:t>ă</a:t>
            </a:r>
            <a:r>
              <a:rPr lang="en-US" sz="2400" dirty="0"/>
              <a:t> de </a:t>
            </a:r>
            <a:r>
              <a:rPr lang="en-US" sz="2400" dirty="0" err="1"/>
              <a:t>disponibilitatea</a:t>
            </a:r>
            <a:r>
              <a:rPr lang="en-US" sz="2400" dirty="0"/>
              <a:t> </a:t>
            </a:r>
            <a:r>
              <a:rPr lang="en-US" sz="2400" dirty="0" err="1"/>
              <a:t>indexului</a:t>
            </a:r>
            <a:r>
              <a:rPr lang="en-US" sz="2400" dirty="0"/>
              <a:t> pe </a:t>
            </a:r>
            <a:r>
              <a:rPr lang="en-US" sz="2400" i="1" dirty="0" err="1"/>
              <a:t>sid</a:t>
            </a:r>
            <a:r>
              <a:rPr lang="en-US" sz="2400" dirty="0"/>
              <a:t> al </a:t>
            </a:r>
            <a:r>
              <a:rPr lang="en-US" sz="2400" i="1" dirty="0"/>
              <a:t>Students</a:t>
            </a:r>
            <a:r>
              <a:rPr lang="en-US" sz="2400" dirty="0"/>
              <a:t>.</a:t>
            </a:r>
          </a:p>
          <a:p>
            <a:pPr marL="228600" indent="-228600">
              <a:buClr>
                <a:schemeClr val="tx1"/>
              </a:buClr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Cost</a:t>
            </a:r>
            <a:r>
              <a:rPr lang="en-US" sz="2400" dirty="0"/>
              <a:t>:  </a:t>
            </a:r>
            <a:r>
              <a:rPr lang="en-US" sz="2400" dirty="0" err="1"/>
              <a:t>Selec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r>
              <a:rPr lang="en-US" sz="2400" dirty="0"/>
              <a:t> pe Evaluations (10 I/</a:t>
            </a:r>
            <a:r>
              <a:rPr lang="en-US" sz="2400" dirty="0" err="1"/>
              <a:t>Os</a:t>
            </a:r>
            <a:r>
              <a:rPr lang="en-US" sz="2400" dirty="0"/>
              <a:t>); pentru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ob</a:t>
            </a:r>
            <a:r>
              <a:rPr lang="ro-RO" sz="2400" dirty="0"/>
              <a:t>ț</a:t>
            </a:r>
            <a:r>
              <a:rPr lang="en-US" sz="2400" dirty="0" err="1"/>
              <a:t>inem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 err="1"/>
              <a:t>nregistr</a:t>
            </a:r>
            <a:r>
              <a:rPr lang="ro-RO" sz="2400" dirty="0"/>
              <a:t>ă</a:t>
            </a:r>
            <a:r>
              <a:rPr lang="en-US" sz="2400" dirty="0"/>
              <a:t>rile din </a:t>
            </a:r>
            <a:r>
              <a:rPr lang="en-US" sz="2400" i="1" dirty="0"/>
              <a:t>Students</a:t>
            </a:r>
            <a:r>
              <a:rPr lang="en-US" sz="2400" dirty="0"/>
              <a:t> (1000*</a:t>
            </a:r>
            <a:r>
              <a:rPr lang="ro-RO" sz="2400" dirty="0"/>
              <a:t>(</a:t>
            </a:r>
            <a:r>
              <a:rPr lang="en-US" sz="2400" dirty="0"/>
              <a:t>1.2</a:t>
            </a:r>
            <a:r>
              <a:rPr lang="ro-RO" sz="2400" dirty="0"/>
              <a:t>+1)</a:t>
            </a:r>
            <a:r>
              <a:rPr lang="en-US" sz="2400" dirty="0"/>
              <a:t>); total </a:t>
            </a:r>
            <a:r>
              <a:rPr lang="ro-RO" sz="2400" i="1">
                <a:solidFill>
                  <a:schemeClr val="folHlink"/>
                </a:solidFill>
              </a:rPr>
              <a:t>2</a:t>
            </a:r>
            <a:r>
              <a:rPr lang="en-US" sz="2400" i="1">
                <a:solidFill>
                  <a:schemeClr val="folHlink"/>
                </a:solidFill>
              </a:rPr>
              <a:t>210 </a:t>
            </a:r>
            <a:r>
              <a:rPr lang="en-US" sz="2400" i="1" dirty="0">
                <a:solidFill>
                  <a:schemeClr val="folHlink"/>
                </a:solidFill>
              </a:rPr>
              <a:t>I/</a:t>
            </a:r>
            <a:r>
              <a:rPr lang="en-US" sz="2400" i="1" dirty="0" err="1">
                <a:solidFill>
                  <a:schemeClr val="folHlink"/>
                </a:solidFill>
              </a:rPr>
              <a:t>Os</a:t>
            </a:r>
            <a:r>
              <a:rPr lang="en-US" sz="2400" dirty="0"/>
              <a:t>.</a:t>
            </a:r>
          </a:p>
        </p:txBody>
      </p:sp>
      <p:grpSp>
        <p:nvGrpSpPr>
          <p:cNvPr id="14341" name="Group 39"/>
          <p:cNvGrpSpPr>
            <a:grpSpLocks/>
          </p:cNvGrpSpPr>
          <p:nvPr/>
        </p:nvGrpSpPr>
        <p:grpSpPr bwMode="auto">
          <a:xfrm>
            <a:off x="7894636" y="217487"/>
            <a:ext cx="4065588" cy="3389313"/>
            <a:chOff x="3184" y="56"/>
            <a:chExt cx="2561" cy="2135"/>
          </a:xfrm>
        </p:grpSpPr>
        <p:sp>
          <p:nvSpPr>
            <p:cNvPr id="14342" name="Rectangle 35"/>
            <p:cNvSpPr>
              <a:spLocks noChangeArrowheads="1"/>
            </p:cNvSpPr>
            <p:nvPr/>
          </p:nvSpPr>
          <p:spPr bwMode="auto">
            <a:xfrm>
              <a:off x="3184" y="56"/>
              <a:ext cx="2544" cy="21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343" name="Freeform 8"/>
            <p:cNvSpPr>
              <a:spLocks/>
            </p:cNvSpPr>
            <p:nvPr/>
          </p:nvSpPr>
          <p:spPr bwMode="auto">
            <a:xfrm>
              <a:off x="4201" y="1352"/>
              <a:ext cx="221" cy="158"/>
            </a:xfrm>
            <a:custGeom>
              <a:avLst/>
              <a:gdLst>
                <a:gd name="T0" fmla="*/ 0 w 221"/>
                <a:gd name="T1" fmla="*/ 157 h 158"/>
                <a:gd name="T2" fmla="*/ 220 w 221"/>
                <a:gd name="T3" fmla="*/ 0 h 158"/>
                <a:gd name="T4" fmla="*/ 0 w 221"/>
                <a:gd name="T5" fmla="*/ 157 h 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1" h="158">
                  <a:moveTo>
                    <a:pt x="0" y="157"/>
                  </a:moveTo>
                  <a:lnTo>
                    <a:pt x="220" y="0"/>
                  </a:lnTo>
                  <a:lnTo>
                    <a:pt x="0" y="1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9"/>
            <p:cNvSpPr>
              <a:spLocks/>
            </p:cNvSpPr>
            <p:nvPr/>
          </p:nvSpPr>
          <p:spPr bwMode="auto">
            <a:xfrm>
              <a:off x="4504" y="1352"/>
              <a:ext cx="227" cy="158"/>
            </a:xfrm>
            <a:custGeom>
              <a:avLst/>
              <a:gdLst>
                <a:gd name="T0" fmla="*/ 0 w 227"/>
                <a:gd name="T1" fmla="*/ 0 h 158"/>
                <a:gd name="T2" fmla="*/ 226 w 227"/>
                <a:gd name="T3" fmla="*/ 157 h 158"/>
                <a:gd name="T4" fmla="*/ 0 w 227"/>
                <a:gd name="T5" fmla="*/ 0 h 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158">
                  <a:moveTo>
                    <a:pt x="0" y="0"/>
                  </a:moveTo>
                  <a:lnTo>
                    <a:pt x="226" y="15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10"/>
            <p:cNvSpPr>
              <a:spLocks/>
            </p:cNvSpPr>
            <p:nvPr/>
          </p:nvSpPr>
          <p:spPr bwMode="auto">
            <a:xfrm>
              <a:off x="4455" y="316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5 h 246"/>
                <a:gd name="T4" fmla="*/ 0 w 1"/>
                <a:gd name="T5" fmla="*/ 0 h 2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6">
                  <a:moveTo>
                    <a:pt x="0" y="0"/>
                  </a:moveTo>
                  <a:lnTo>
                    <a:pt x="0" y="2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1"/>
            <p:cNvSpPr>
              <a:spLocks/>
            </p:cNvSpPr>
            <p:nvPr/>
          </p:nvSpPr>
          <p:spPr bwMode="auto">
            <a:xfrm>
              <a:off x="4451" y="813"/>
              <a:ext cx="1" cy="226"/>
            </a:xfrm>
            <a:custGeom>
              <a:avLst/>
              <a:gdLst>
                <a:gd name="T0" fmla="*/ 0 w 1"/>
                <a:gd name="T1" fmla="*/ 0 h 226"/>
                <a:gd name="T2" fmla="*/ 0 w 1"/>
                <a:gd name="T3" fmla="*/ 225 h 226"/>
                <a:gd name="T4" fmla="*/ 0 w 1"/>
                <a:gd name="T5" fmla="*/ 0 h 2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26">
                  <a:moveTo>
                    <a:pt x="0" y="0"/>
                  </a:moveTo>
                  <a:lnTo>
                    <a:pt x="0" y="2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Freeform 12"/>
            <p:cNvSpPr>
              <a:spLocks/>
            </p:cNvSpPr>
            <p:nvPr/>
          </p:nvSpPr>
          <p:spPr bwMode="auto">
            <a:xfrm>
              <a:off x="4311" y="130"/>
              <a:ext cx="1" cy="76"/>
            </a:xfrm>
            <a:custGeom>
              <a:avLst/>
              <a:gdLst>
                <a:gd name="T0" fmla="*/ 0 w 1"/>
                <a:gd name="T1" fmla="*/ 0 h 76"/>
                <a:gd name="T2" fmla="*/ 0 w 1"/>
                <a:gd name="T3" fmla="*/ 75 h 76"/>
                <a:gd name="T4" fmla="*/ 0 w 1"/>
                <a:gd name="T5" fmla="*/ 0 h 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6">
                  <a:moveTo>
                    <a:pt x="0" y="0"/>
                  </a:move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Freeform 13"/>
            <p:cNvSpPr>
              <a:spLocks/>
            </p:cNvSpPr>
            <p:nvPr/>
          </p:nvSpPr>
          <p:spPr bwMode="auto">
            <a:xfrm>
              <a:off x="4340" y="130"/>
              <a:ext cx="1" cy="76"/>
            </a:xfrm>
            <a:custGeom>
              <a:avLst/>
              <a:gdLst>
                <a:gd name="T0" fmla="*/ 0 w 1"/>
                <a:gd name="T1" fmla="*/ 0 h 76"/>
                <a:gd name="T2" fmla="*/ 0 w 1"/>
                <a:gd name="T3" fmla="*/ 75 h 76"/>
                <a:gd name="T4" fmla="*/ 0 w 1"/>
                <a:gd name="T5" fmla="*/ 0 h 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6">
                  <a:moveTo>
                    <a:pt x="0" y="0"/>
                  </a:move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Freeform 14"/>
            <p:cNvSpPr>
              <a:spLocks/>
            </p:cNvSpPr>
            <p:nvPr/>
          </p:nvSpPr>
          <p:spPr bwMode="auto">
            <a:xfrm>
              <a:off x="4297" y="124"/>
              <a:ext cx="58" cy="1"/>
            </a:xfrm>
            <a:custGeom>
              <a:avLst/>
              <a:gdLst>
                <a:gd name="T0" fmla="*/ 0 w 58"/>
                <a:gd name="T1" fmla="*/ 0 h 1"/>
                <a:gd name="T2" fmla="*/ 57 w 58"/>
                <a:gd name="T3" fmla="*/ 0 h 1"/>
                <a:gd name="T4" fmla="*/ 0 w 58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1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Freeform 17"/>
            <p:cNvSpPr>
              <a:spLocks/>
            </p:cNvSpPr>
            <p:nvPr/>
          </p:nvSpPr>
          <p:spPr bwMode="auto">
            <a:xfrm>
              <a:off x="4191" y="1748"/>
              <a:ext cx="1" cy="245"/>
            </a:xfrm>
            <a:custGeom>
              <a:avLst/>
              <a:gdLst>
                <a:gd name="T0" fmla="*/ 0 w 1"/>
                <a:gd name="T1" fmla="*/ 0 h 245"/>
                <a:gd name="T2" fmla="*/ 0 w 1"/>
                <a:gd name="T3" fmla="*/ 244 h 245"/>
                <a:gd name="T4" fmla="*/ 0 w 1"/>
                <a:gd name="T5" fmla="*/ 0 h 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5">
                  <a:moveTo>
                    <a:pt x="0" y="0"/>
                  </a:moveTo>
                  <a:lnTo>
                    <a:pt x="0" y="24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3888" y="2018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Evaluations</a:t>
              </a:r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4581" y="1594"/>
              <a:ext cx="5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Students</a:t>
              </a: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4216" y="1168"/>
              <a:ext cx="4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sid=sid</a:t>
              </a:r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4053" y="1603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cid=100 </a:t>
              </a:r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4303" y="158"/>
              <a:ext cx="4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sname</a:t>
              </a:r>
            </a:p>
          </p:txBody>
        </p:sp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4676" y="87"/>
              <a:ext cx="6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(</a:t>
              </a:r>
              <a:r>
                <a:rPr lang="en-US" sz="1200" b="1" i="1" dirty="0">
                  <a:solidFill>
                    <a:srgbClr val="C00000"/>
                  </a:solidFill>
                  <a:latin typeface="Arial" pitchFamily="34" charset="0"/>
                </a:rPr>
                <a:t>On-the-fly</a:t>
              </a:r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)</a:t>
              </a:r>
            </a:p>
          </p:txBody>
        </p:sp>
        <p:sp>
          <p:nvSpPr>
            <p:cNvPr id="14357" name="Rectangle 24"/>
            <p:cNvSpPr>
              <a:spLocks noChangeArrowheads="1"/>
            </p:cNvSpPr>
            <p:nvPr/>
          </p:nvSpPr>
          <p:spPr bwMode="auto">
            <a:xfrm>
              <a:off x="4303" y="621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age &gt; 22</a:t>
              </a:r>
            </a:p>
          </p:txBody>
        </p:sp>
        <p:sp>
          <p:nvSpPr>
            <p:cNvPr id="14358" name="Rectangle 25"/>
            <p:cNvSpPr>
              <a:spLocks noChangeArrowheads="1"/>
            </p:cNvSpPr>
            <p:nvPr/>
          </p:nvSpPr>
          <p:spPr bwMode="auto">
            <a:xfrm>
              <a:off x="3432" y="1401"/>
              <a:ext cx="5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(Use hash</a:t>
              </a:r>
            </a:p>
          </p:txBody>
        </p:sp>
        <p:sp>
          <p:nvSpPr>
            <p:cNvPr id="14359" name="Rectangle 26"/>
            <p:cNvSpPr>
              <a:spLocks noChangeArrowheads="1"/>
            </p:cNvSpPr>
            <p:nvPr/>
          </p:nvSpPr>
          <p:spPr bwMode="auto">
            <a:xfrm>
              <a:off x="3480" y="1496"/>
              <a:ext cx="5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C00000"/>
                  </a:solidFill>
                  <a:latin typeface="Arial" pitchFamily="34" charset="0"/>
                </a:rPr>
                <a:t>index; do</a:t>
              </a:r>
            </a:p>
          </p:txBody>
        </p:sp>
        <p:sp>
          <p:nvSpPr>
            <p:cNvPr id="14360" name="Rectangle 29"/>
            <p:cNvSpPr>
              <a:spLocks noChangeArrowheads="1"/>
            </p:cNvSpPr>
            <p:nvPr/>
          </p:nvSpPr>
          <p:spPr bwMode="auto">
            <a:xfrm>
              <a:off x="3493" y="1593"/>
              <a:ext cx="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not write</a:t>
              </a:r>
            </a:p>
          </p:txBody>
        </p:sp>
        <p:sp>
          <p:nvSpPr>
            <p:cNvPr id="14361" name="Rectangle 30"/>
            <p:cNvSpPr>
              <a:spLocks noChangeArrowheads="1"/>
            </p:cNvSpPr>
            <p:nvPr/>
          </p:nvSpPr>
          <p:spPr bwMode="auto">
            <a:xfrm>
              <a:off x="3493" y="1687"/>
              <a:ext cx="5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C00000"/>
                  </a:solidFill>
                  <a:latin typeface="Arial" pitchFamily="34" charset="0"/>
                </a:rPr>
                <a:t>result to </a:t>
              </a:r>
            </a:p>
          </p:txBody>
        </p:sp>
        <p:sp>
          <p:nvSpPr>
            <p:cNvPr id="14362" name="Rectangle 31"/>
            <p:cNvSpPr>
              <a:spLocks noChangeArrowheads="1"/>
            </p:cNvSpPr>
            <p:nvPr/>
          </p:nvSpPr>
          <p:spPr bwMode="auto">
            <a:xfrm>
              <a:off x="3493" y="1782"/>
              <a:ext cx="3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temp)</a:t>
              </a:r>
            </a:p>
          </p:txBody>
        </p:sp>
        <p:sp>
          <p:nvSpPr>
            <p:cNvPr id="14363" name="Rectangle 32"/>
            <p:cNvSpPr>
              <a:spLocks noChangeArrowheads="1"/>
            </p:cNvSpPr>
            <p:nvPr/>
          </p:nvSpPr>
          <p:spPr bwMode="auto">
            <a:xfrm>
              <a:off x="4648" y="1062"/>
              <a:ext cx="10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(Index Nested Loops,</a:t>
              </a:r>
            </a:p>
          </p:txBody>
        </p:sp>
        <p:sp>
          <p:nvSpPr>
            <p:cNvPr id="14364" name="Rectangle 33"/>
            <p:cNvSpPr>
              <a:spLocks noChangeArrowheads="1"/>
            </p:cNvSpPr>
            <p:nvPr/>
          </p:nvSpPr>
          <p:spPr bwMode="auto">
            <a:xfrm>
              <a:off x="4800" y="1159"/>
              <a:ext cx="7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ro-RO" sz="1200" b="1" dirty="0">
                  <a:solidFill>
                    <a:srgbClr val="C00000"/>
                  </a:solidFill>
                  <a:latin typeface="Arial" pitchFamily="34" charset="0"/>
                </a:rPr>
                <a:t>cu</a:t>
              </a:r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 </a:t>
              </a:r>
              <a:r>
                <a:rPr lang="en-US" sz="1200" b="1" i="1" dirty="0" err="1">
                  <a:solidFill>
                    <a:srgbClr val="C00000"/>
                  </a:solidFill>
                  <a:latin typeface="Arial" pitchFamily="34" charset="0"/>
                </a:rPr>
                <a:t>pipelin</a:t>
              </a:r>
              <a:r>
                <a:rPr lang="ro-RO" sz="1200" b="1" i="1" dirty="0" err="1">
                  <a:solidFill>
                    <a:srgbClr val="C00000"/>
                  </a:solidFill>
                  <a:latin typeface="Arial" pitchFamily="34" charset="0"/>
                </a:rPr>
                <a:t>ing</a:t>
              </a:r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 )</a:t>
              </a:r>
            </a:p>
          </p:txBody>
        </p:sp>
        <p:sp>
          <p:nvSpPr>
            <p:cNvPr id="14365" name="Rectangle 34"/>
            <p:cNvSpPr>
              <a:spLocks noChangeArrowheads="1"/>
            </p:cNvSpPr>
            <p:nvPr/>
          </p:nvSpPr>
          <p:spPr bwMode="auto">
            <a:xfrm>
              <a:off x="4824" y="576"/>
              <a:ext cx="6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(</a:t>
              </a:r>
              <a:r>
                <a:rPr lang="en-US" sz="1200" b="1" i="1" dirty="0">
                  <a:solidFill>
                    <a:srgbClr val="C00000"/>
                  </a:solidFill>
                  <a:latin typeface="Arial" pitchFamily="34" charset="0"/>
                </a:rPr>
                <a:t>On-the-fly</a:t>
              </a:r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)</a:t>
              </a:r>
            </a:p>
          </p:txBody>
        </p:sp>
        <p:sp>
          <p:nvSpPr>
            <p:cNvPr id="14366" name="Text Box 36"/>
            <p:cNvSpPr txBox="1">
              <a:spLocks noChangeArrowheads="1"/>
            </p:cNvSpPr>
            <p:nvPr/>
          </p:nvSpPr>
          <p:spPr bwMode="auto">
            <a:xfrm>
              <a:off x="4320" y="992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r>
                <a:rPr lang="en-US" b="1">
                  <a:solidFill>
                    <a:schemeClr val="tx2"/>
                  </a:solidFill>
                  <a:latin typeface="Book Antiqua" pitchFamily="18" charset="0"/>
                  <a:sym typeface="Symbol" pitchFamily="18" charset="2"/>
                </a:rPr>
                <a:t></a:t>
              </a:r>
            </a:p>
          </p:txBody>
        </p:sp>
        <p:sp>
          <p:nvSpPr>
            <p:cNvPr id="14367" name="Text Box 37"/>
            <p:cNvSpPr txBox="1">
              <a:spLocks noChangeArrowheads="1"/>
            </p:cNvSpPr>
            <p:nvPr/>
          </p:nvSpPr>
          <p:spPr bwMode="auto">
            <a:xfrm>
              <a:off x="4208" y="472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r>
                <a:rPr lang="en-US" b="1">
                  <a:solidFill>
                    <a:schemeClr val="tx2"/>
                  </a:solidFill>
                  <a:latin typeface="Book Antiqua" pitchFamily="18" charset="0"/>
                  <a:sym typeface="Symbol" pitchFamily="18" charset="2"/>
                </a:rPr>
                <a:t></a:t>
              </a:r>
            </a:p>
          </p:txBody>
        </p:sp>
        <p:sp>
          <p:nvSpPr>
            <p:cNvPr id="14368" name="Text Box 38"/>
            <p:cNvSpPr txBox="1">
              <a:spLocks noChangeArrowheads="1"/>
            </p:cNvSpPr>
            <p:nvPr/>
          </p:nvSpPr>
          <p:spPr bwMode="auto">
            <a:xfrm>
              <a:off x="3952" y="1432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r>
                <a:rPr lang="en-US" b="1">
                  <a:solidFill>
                    <a:schemeClr val="tx2"/>
                  </a:solidFill>
                  <a:latin typeface="Book Antiqua" pitchFamily="18" charset="0"/>
                  <a:sym typeface="Symbol" pitchFamily="18" charset="2"/>
                </a:rPr>
                <a:t></a:t>
              </a:r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231776" y="435390"/>
            <a:ext cx="103854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/>
              <a:t>Plan </a:t>
            </a:r>
            <a:r>
              <a:rPr lang="en-US" kern="0" dirty="0" err="1"/>
              <a:t>alternativ</a:t>
            </a:r>
            <a:r>
              <a:rPr lang="en-US" kern="0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2869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61421"/>
            <a:ext cx="10206038" cy="646331"/>
          </a:xfrm>
        </p:spPr>
        <p:txBody>
          <a:bodyPr/>
          <a:lstStyle/>
          <a:p>
            <a:pPr eaLnBrk="1" hangingPunct="1"/>
            <a:r>
              <a:rPr lang="en-US" dirty="0" err="1"/>
              <a:t>Unitatea</a:t>
            </a:r>
            <a:r>
              <a:rPr lang="en-US" dirty="0"/>
              <a:t> de </a:t>
            </a:r>
            <a:r>
              <a:rPr lang="en-US" dirty="0" err="1"/>
              <a:t>optimizare</a:t>
            </a:r>
            <a:r>
              <a:rPr lang="en-US" dirty="0"/>
              <a:t>: </a:t>
            </a:r>
            <a:r>
              <a:rPr lang="en-US" i="1" dirty="0"/>
              <a:t>bloc Select</a:t>
            </a:r>
            <a:r>
              <a:rPr lang="en-US" dirty="0"/>
              <a:t>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337625"/>
            <a:ext cx="11195050" cy="5257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O </a:t>
            </a:r>
            <a:r>
              <a:rPr lang="en-US" sz="2400" dirty="0" err="1"/>
              <a:t>interogare</a:t>
            </a:r>
            <a:r>
              <a:rPr lang="en-US" sz="2400" dirty="0"/>
              <a:t> SQL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descompus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colecţie</a:t>
            </a:r>
            <a:r>
              <a:rPr lang="en-US" sz="2400" dirty="0"/>
              <a:t> de </a:t>
            </a:r>
            <a:r>
              <a:rPr lang="en-US" sz="2400" i="1" dirty="0" err="1"/>
              <a:t>blocuri</a:t>
            </a:r>
            <a:r>
              <a:rPr lang="en-US" sz="2400" i="1" dirty="0"/>
              <a:t> Select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care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optimizate</a:t>
            </a:r>
            <a:r>
              <a:rPr lang="en-US" sz="2400" dirty="0"/>
              <a:t> </a:t>
            </a:r>
            <a:r>
              <a:rPr lang="en-US" sz="2400" dirty="0" err="1"/>
              <a:t>separat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i="1" dirty="0" err="1"/>
              <a:t>Blocurile</a:t>
            </a:r>
            <a:r>
              <a:rPr lang="en-US" sz="2400" i="1" dirty="0"/>
              <a:t> Select</a:t>
            </a:r>
            <a:r>
              <a:rPr lang="en-US" sz="2400" dirty="0"/>
              <a:t> imbricate </a:t>
            </a:r>
            <a:r>
              <a:rPr lang="en-US" sz="2400" dirty="0" err="1"/>
              <a:t>sunt</a:t>
            </a:r>
            <a:r>
              <a:rPr lang="en-US" sz="2400" dirty="0"/>
              <a:t> de </a:t>
            </a:r>
            <a:br>
              <a:rPr lang="en-US" sz="2400" dirty="0"/>
            </a:br>
            <a:r>
              <a:rPr lang="en-US" sz="2400" dirty="0" err="1"/>
              <a:t>obicei</a:t>
            </a:r>
            <a:r>
              <a:rPr lang="en-US" sz="2400" dirty="0"/>
              <a:t> </a:t>
            </a:r>
            <a:r>
              <a:rPr lang="en-US" sz="2400" dirty="0" err="1"/>
              <a:t>tratate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apeluri</a:t>
            </a:r>
            <a:r>
              <a:rPr lang="en-US" sz="2400" dirty="0"/>
              <a:t> de sub-</a:t>
            </a:r>
            <a:br>
              <a:rPr lang="en-US" sz="2400" dirty="0"/>
            </a:br>
            <a:r>
              <a:rPr lang="en-US" sz="2400" dirty="0" err="1"/>
              <a:t>rutine</a:t>
            </a:r>
            <a:r>
              <a:rPr lang="en-US" sz="2400" dirty="0"/>
              <a:t> (</a:t>
            </a:r>
            <a:r>
              <a:rPr lang="en-US" sz="2400" dirty="0" err="1"/>
              <a:t>câte</a:t>
            </a:r>
            <a:r>
              <a:rPr lang="en-US" sz="2400" dirty="0"/>
              <a:t> un </a:t>
            </a:r>
            <a:r>
              <a:rPr lang="en-US" sz="2400" dirty="0" err="1"/>
              <a:t>apel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înregistrare</a:t>
            </a:r>
            <a:r>
              <a:rPr lang="en-US" sz="2400" dirty="0"/>
              <a:t> din </a:t>
            </a:r>
            <a:r>
              <a:rPr lang="en-US" sz="2400" dirty="0" err="1"/>
              <a:t>blocul</a:t>
            </a:r>
            <a:r>
              <a:rPr lang="en-US" sz="2400" dirty="0"/>
              <a:t> Select extern)</a:t>
            </a:r>
          </a:p>
          <a:p>
            <a:pPr marL="228600" indent="-228600">
              <a:buClr>
                <a:schemeClr val="tx1"/>
              </a:buClr>
            </a:pPr>
            <a:endParaRPr lang="en-US" sz="2400" dirty="0"/>
          </a:p>
          <a:p>
            <a:pPr marL="228600" indent="-228600">
              <a:buClr>
                <a:schemeClr val="tx1"/>
              </a:buClr>
            </a:pPr>
            <a:r>
              <a:rPr lang="en-US" sz="2400" dirty="0"/>
              <a:t> 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bloc, </a:t>
            </a:r>
            <a:r>
              <a:rPr lang="en-US" sz="2400" dirty="0" err="1"/>
              <a:t>planurile</a:t>
            </a:r>
            <a:r>
              <a:rPr lang="en-US" sz="2400" dirty="0"/>
              <a:t> considerate </a:t>
            </a:r>
            <a:r>
              <a:rPr lang="en-US" sz="2400" dirty="0" err="1"/>
              <a:t>sunt</a:t>
            </a:r>
            <a:r>
              <a:rPr lang="en-US" sz="2400" dirty="0"/>
              <a:t>:</a:t>
            </a:r>
          </a:p>
          <a:p>
            <a:pPr marL="749300" lvl="1" indent="-177800">
              <a:buClr>
                <a:schemeClr val="tx1"/>
              </a:buClr>
              <a:buSzPct val="100000"/>
              <a:buFontTx/>
              <a:buChar char="–"/>
            </a:pPr>
            <a:r>
              <a:rPr lang="en-US" sz="2200" dirty="0"/>
              <a:t> 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metodele</a:t>
            </a:r>
            <a:r>
              <a:rPr lang="en-US" sz="2200" dirty="0"/>
              <a:t> </a:t>
            </a:r>
            <a:r>
              <a:rPr lang="en-US" sz="2200" dirty="0" err="1"/>
              <a:t>disponibile</a:t>
            </a:r>
            <a:r>
              <a:rPr lang="en-US" sz="2200" dirty="0"/>
              <a:t> de </a:t>
            </a:r>
            <a:r>
              <a:rPr lang="en-US" sz="2200" dirty="0" err="1"/>
              <a:t>acces</a:t>
            </a:r>
            <a:r>
              <a:rPr lang="en-US" sz="2200" dirty="0"/>
              <a:t>, </a:t>
            </a:r>
            <a:r>
              <a:rPr lang="en-US" sz="2200" dirty="0" err="1"/>
              <a:t>pt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vi-VN" sz="2200" dirty="0"/>
              <a:t>ă</a:t>
            </a:r>
            <a:r>
              <a:rPr lang="en-US" sz="2200" dirty="0"/>
              <a:t> din FROM</a:t>
            </a:r>
          </a:p>
          <a:p>
            <a:pPr marL="749300" lvl="1" indent="-177800">
              <a:buClr>
                <a:schemeClr val="tx1"/>
              </a:buClr>
              <a:buSzPct val="100000"/>
              <a:buFontTx/>
              <a:buChar char="–"/>
            </a:pPr>
            <a:r>
              <a:rPr lang="en-US" sz="2200" dirty="0"/>
              <a:t> 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planurile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folHlink"/>
                </a:solidFill>
              </a:rPr>
              <a:t>left-deep join trees</a:t>
            </a:r>
            <a:r>
              <a:rPr lang="en-US" sz="2200" dirty="0"/>
              <a:t> (</a:t>
            </a:r>
            <a:r>
              <a:rPr lang="en-US" sz="2200" dirty="0" err="1"/>
              <a:t>adic</a:t>
            </a:r>
            <a:r>
              <a:rPr lang="vi-VN" sz="2200" dirty="0"/>
              <a:t>ă</a:t>
            </a:r>
            <a:r>
              <a:rPr lang="en-US" sz="2200" dirty="0"/>
              <a:t>,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modurile</a:t>
            </a:r>
            <a:r>
              <a:rPr lang="en-US" sz="2200" dirty="0"/>
              <a:t> </a:t>
            </a:r>
            <a:r>
              <a:rPr lang="en-US" sz="2200" dirty="0" err="1"/>
              <a:t>secvenţiale</a:t>
            </a:r>
            <a:r>
              <a:rPr lang="en-US" sz="2200" dirty="0"/>
              <a:t> de </a:t>
            </a:r>
            <a:r>
              <a:rPr lang="en-US" sz="2200" i="1" dirty="0"/>
              <a:t>join</a:t>
            </a:r>
            <a:r>
              <a:rPr lang="en-US" sz="2200" dirty="0"/>
              <a:t> ale </a:t>
            </a:r>
            <a:r>
              <a:rPr lang="en-US" sz="2200" dirty="0" err="1"/>
              <a:t>tabelelor</a:t>
            </a:r>
            <a:r>
              <a:rPr lang="en-US" sz="2200" dirty="0"/>
              <a:t>, </a:t>
            </a:r>
            <a:r>
              <a:rPr lang="en-US" sz="2200" dirty="0" err="1"/>
              <a:t>considerând</a:t>
            </a:r>
            <a:r>
              <a:rPr lang="en-US" sz="2200" dirty="0"/>
              <a:t>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permut</a:t>
            </a:r>
            <a:r>
              <a:rPr lang="vi-VN" sz="2200" dirty="0"/>
              <a:t>ă</a:t>
            </a:r>
            <a:r>
              <a:rPr lang="en-US" sz="2200" dirty="0"/>
              <a:t>rile de </a:t>
            </a:r>
            <a:r>
              <a:rPr lang="en-US" sz="2200" dirty="0" err="1"/>
              <a:t>tabele</a:t>
            </a:r>
            <a:r>
              <a:rPr lang="en-US" sz="2200" dirty="0"/>
              <a:t> </a:t>
            </a:r>
            <a:r>
              <a:rPr lang="en-US" sz="2200" dirty="0" err="1"/>
              <a:t>posibile</a:t>
            </a:r>
            <a:r>
              <a:rPr lang="en-US" sz="2200" dirty="0"/>
              <a:t>)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126413" y="1293813"/>
            <a:ext cx="3425825" cy="2292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S.sname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Students S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S.age </a:t>
            </a:r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IN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   (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SELECT  MAX 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(S2.age)</a:t>
            </a:r>
          </a:p>
          <a:p>
            <a:pPr eaLnBrk="0" hangingPunct="0"/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     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Students S2</a:t>
            </a:r>
          </a:p>
          <a:p>
            <a:pPr eaLnBrk="0" hangingPunct="0"/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     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GROUP BY  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S2.sname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9827984" y="3736975"/>
            <a:ext cx="18290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Bloc </a:t>
            </a:r>
            <a:r>
              <a:rPr lang="en-US" i="1" dirty="0" err="1">
                <a:solidFill>
                  <a:schemeClr val="folHlink"/>
                </a:solidFill>
                <a:latin typeface="Book Antiqua" pitchFamily="18" charset="0"/>
              </a:rPr>
              <a:t>imbricat</a:t>
            </a:r>
            <a:endParaRPr lang="en-US" i="1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8056563" y="3736975"/>
            <a:ext cx="15821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Bloc extern</a:t>
            </a:r>
          </a:p>
        </p:txBody>
      </p:sp>
      <p:sp>
        <p:nvSpPr>
          <p:cNvPr id="15368" name="Arc 7"/>
          <p:cNvSpPr>
            <a:spLocks/>
          </p:cNvSpPr>
          <p:nvPr/>
        </p:nvSpPr>
        <p:spPr bwMode="auto">
          <a:xfrm>
            <a:off x="8001000" y="1754189"/>
            <a:ext cx="228600" cy="2155825"/>
          </a:xfrm>
          <a:custGeom>
            <a:avLst/>
            <a:gdLst>
              <a:gd name="T0" fmla="*/ 0 w 21525"/>
              <a:gd name="T1" fmla="*/ 197303352 h 21599"/>
              <a:gd name="T2" fmla="*/ 2402397 w 21525"/>
              <a:gd name="T3" fmla="*/ 0 h 21599"/>
              <a:gd name="T4" fmla="*/ 2427780 w 21525"/>
              <a:gd name="T5" fmla="*/ 215175769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25" h="21599" fill="none" extrusionOk="0">
                <a:moveTo>
                  <a:pt x="-1" y="19804"/>
                </a:moveTo>
                <a:cubicBezTo>
                  <a:pt x="925" y="8695"/>
                  <a:pt x="10153" y="116"/>
                  <a:pt x="21300" y="0"/>
                </a:cubicBezTo>
              </a:path>
              <a:path w="21525" h="21599" stroke="0" extrusionOk="0">
                <a:moveTo>
                  <a:pt x="-1" y="19804"/>
                </a:moveTo>
                <a:cubicBezTo>
                  <a:pt x="925" y="8695"/>
                  <a:pt x="10153" y="116"/>
                  <a:pt x="21300" y="0"/>
                </a:cubicBezTo>
                <a:lnTo>
                  <a:pt x="21525" y="21599"/>
                </a:lnTo>
                <a:lnTo>
                  <a:pt x="-1" y="19804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Arc 8"/>
          <p:cNvSpPr>
            <a:spLocks/>
          </p:cNvSpPr>
          <p:nvPr/>
        </p:nvSpPr>
        <p:spPr bwMode="auto">
          <a:xfrm>
            <a:off x="11347450" y="2843213"/>
            <a:ext cx="152400" cy="91440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38709600 h 21600"/>
              <a:gd name="T4" fmla="*/ 0 w 2160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prstDash val="sys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Estimarea</a:t>
            </a:r>
            <a:r>
              <a:rPr lang="en-US" dirty="0"/>
              <a:t> </a:t>
            </a:r>
            <a:r>
              <a:rPr lang="en-US" dirty="0" err="1"/>
              <a:t>costului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00200"/>
            <a:ext cx="117348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Se </a:t>
            </a:r>
            <a:r>
              <a:rPr lang="en-US" sz="2400" dirty="0" err="1"/>
              <a:t>estimeaz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 err="1"/>
              <a:t>rui</a:t>
            </a:r>
            <a:r>
              <a:rPr lang="en-US" sz="2400" dirty="0"/>
              <a:t> plan </a:t>
            </a:r>
            <a:r>
              <a:rPr lang="en-US" sz="2400" dirty="0" err="1"/>
              <a:t>considerat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estimat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costul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 err="1"/>
              <a:t>rui</a:t>
            </a:r>
            <a:r>
              <a:rPr lang="en-US" sz="2400" dirty="0"/>
              <a:t> operator din plan</a:t>
            </a:r>
          </a:p>
          <a:p>
            <a:pPr marL="1790700" lvl="2" indent="-457200" eaLnBrk="1" hangingPunct="1"/>
            <a:r>
              <a:rPr lang="en-US" sz="2000" dirty="0" err="1"/>
              <a:t>Depinde</a:t>
            </a:r>
            <a:r>
              <a:rPr lang="en-US" sz="2000" dirty="0"/>
              <a:t> de </a:t>
            </a:r>
            <a:r>
              <a:rPr lang="en-US" sz="2000" dirty="0" err="1"/>
              <a:t>cardinalitatea</a:t>
            </a:r>
            <a:r>
              <a:rPr lang="en-US" sz="2000" dirty="0"/>
              <a:t> </a:t>
            </a:r>
            <a:r>
              <a:rPr lang="en-US" sz="2000" dirty="0" err="1"/>
              <a:t>tabelelor</a:t>
            </a:r>
            <a:r>
              <a:rPr lang="en-US" sz="2000" dirty="0"/>
              <a:t> de </a:t>
            </a:r>
            <a:r>
              <a:rPr lang="en-US" sz="2000" dirty="0" err="1"/>
              <a:t>intrare</a:t>
            </a:r>
            <a:endParaRPr lang="en-US" sz="2000" dirty="0"/>
          </a:p>
          <a:p>
            <a:pPr marL="1790700" lvl="2" indent="-457200" eaLnBrk="1" hangingPunct="1"/>
            <a:r>
              <a:rPr lang="en-US" sz="2000" dirty="0" err="1"/>
              <a:t>Modul</a:t>
            </a:r>
            <a:r>
              <a:rPr lang="en-US" sz="2000" dirty="0"/>
              <a:t> de </a:t>
            </a:r>
            <a:r>
              <a:rPr lang="en-US" sz="2000" dirty="0" err="1"/>
              <a:t>estimarea</a:t>
            </a:r>
            <a:r>
              <a:rPr lang="en-US" sz="2000" dirty="0"/>
              <a:t> al </a:t>
            </a:r>
            <a:r>
              <a:rPr lang="en-US" sz="2000" dirty="0" err="1"/>
              <a:t>costurilor</a:t>
            </a:r>
            <a:r>
              <a:rPr lang="en-US" sz="2000" dirty="0"/>
              <a:t>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discutat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cursurile</a:t>
            </a:r>
            <a:r>
              <a:rPr lang="en-US" sz="2000" dirty="0"/>
              <a:t> </a:t>
            </a:r>
            <a:r>
              <a:rPr lang="en-US" sz="2000" dirty="0" err="1"/>
              <a:t>precedente</a:t>
            </a:r>
            <a:r>
              <a:rPr lang="en-US" sz="2000" dirty="0"/>
              <a:t> (</a:t>
            </a:r>
            <a:r>
              <a:rPr lang="en-US" sz="2000" dirty="0" err="1"/>
              <a:t>scanare</a:t>
            </a:r>
            <a:r>
              <a:rPr lang="en-US" sz="2000" dirty="0"/>
              <a:t> </a:t>
            </a:r>
            <a:r>
              <a:rPr lang="en-US" sz="2000" dirty="0" err="1"/>
              <a:t>tabele</a:t>
            </a:r>
            <a:r>
              <a:rPr lang="en-US" sz="2000" dirty="0"/>
              <a:t>, join-</a:t>
            </a:r>
            <a:r>
              <a:rPr lang="en-US" sz="2000" dirty="0" err="1"/>
              <a:t>uri</a:t>
            </a:r>
            <a:r>
              <a:rPr lang="en-US" sz="2000" dirty="0"/>
              <a:t>, etc.)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estimat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dimensiunea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rezultatului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operaţie</a:t>
            </a:r>
            <a:r>
              <a:rPr lang="en-US" sz="2400" dirty="0"/>
              <a:t> a </a:t>
            </a:r>
            <a:r>
              <a:rPr lang="en-US" sz="2400" dirty="0" err="1"/>
              <a:t>arborelui</a:t>
            </a:r>
            <a:r>
              <a:rPr lang="en-US" sz="2400" dirty="0"/>
              <a:t>!</a:t>
            </a:r>
          </a:p>
          <a:p>
            <a:pPr marL="1790700" lvl="2" indent="-457200" eaLnBrk="1" hangingPunct="1"/>
            <a:r>
              <a:rPr lang="en-US" sz="2000" dirty="0"/>
              <a:t>Se </a:t>
            </a:r>
            <a:r>
              <a:rPr lang="en-US" sz="2000" dirty="0" err="1"/>
              <a:t>utilizeaz</a:t>
            </a:r>
            <a:r>
              <a:rPr lang="vi-VN" sz="2000" dirty="0"/>
              <a:t>ă </a:t>
            </a:r>
            <a:r>
              <a:rPr lang="en-US" sz="2000" dirty="0" err="1"/>
              <a:t>informaţii</a:t>
            </a:r>
            <a:r>
              <a:rPr lang="en-US" sz="2000" dirty="0"/>
              <a:t>  </a:t>
            </a:r>
            <a:r>
              <a:rPr lang="en-US" sz="2000" dirty="0" err="1"/>
              <a:t>despre</a:t>
            </a:r>
            <a:r>
              <a:rPr lang="en-US" sz="2000" dirty="0"/>
              <a:t> </a:t>
            </a:r>
            <a:r>
              <a:rPr lang="en-US" sz="2000" dirty="0" err="1"/>
              <a:t>relaţiile</a:t>
            </a:r>
            <a:r>
              <a:rPr lang="en-US" sz="2000" dirty="0"/>
              <a:t> de </a:t>
            </a:r>
            <a:r>
              <a:rPr lang="en-US" sz="2000" dirty="0" err="1"/>
              <a:t>intrare</a:t>
            </a:r>
            <a:endParaRPr lang="en-US" sz="2000" dirty="0"/>
          </a:p>
          <a:p>
            <a:pPr marL="1790700" lvl="2" indent="-457200" eaLnBrk="1" hangingPunct="1"/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selecţii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join-</a:t>
            </a:r>
            <a:r>
              <a:rPr lang="en-US" sz="2000" dirty="0" err="1"/>
              <a:t>uri</a:t>
            </a:r>
            <a:r>
              <a:rPr lang="en-US" sz="2000" dirty="0"/>
              <a:t>, se consider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predicatele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independente</a:t>
            </a:r>
            <a:r>
              <a:rPr lang="en-US" sz="20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Algoritmul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System R</a:t>
            </a: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Inexact, </a:t>
            </a:r>
            <a:r>
              <a:rPr lang="en-US" sz="2400" dirty="0" err="1"/>
              <a:t>dar</a:t>
            </a:r>
            <a:r>
              <a:rPr lang="en-US" sz="2400" dirty="0"/>
              <a:t> cu </a:t>
            </a:r>
            <a:r>
              <a:rPr lang="en-US" sz="2400" dirty="0" err="1"/>
              <a:t>rezultate</a:t>
            </a:r>
            <a:r>
              <a:rPr lang="en-US" sz="2400" dirty="0"/>
              <a:t> </a:t>
            </a:r>
            <a:r>
              <a:rPr lang="en-US" sz="2400" dirty="0" err="1"/>
              <a:t>bune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practic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prezent</a:t>
            </a:r>
            <a:r>
              <a:rPr lang="en-US" sz="2400" dirty="0"/>
              <a:t> exist</a:t>
            </a:r>
            <a:r>
              <a:rPr lang="vi-VN" sz="2400" dirty="0"/>
              <a:t>ă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sofisticate</a:t>
            </a:r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5720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Echivalenţe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algebra </a:t>
            </a:r>
            <a:r>
              <a:rPr lang="en-US" dirty="0" err="1"/>
              <a:t>relaţional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00200"/>
            <a:ext cx="11299371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Permit </a:t>
            </a:r>
            <a:r>
              <a:rPr lang="en-US" sz="2800" dirty="0" err="1"/>
              <a:t>alegerea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ordini</a:t>
            </a:r>
            <a:r>
              <a:rPr lang="en-US" sz="2800" dirty="0"/>
              <a:t> </a:t>
            </a:r>
            <a:r>
              <a:rPr lang="en-US" sz="2800" dirty="0" err="1"/>
              <a:t>diferite</a:t>
            </a:r>
            <a:r>
              <a:rPr lang="en-US" sz="2800" dirty="0"/>
              <a:t> a join-</a:t>
            </a:r>
            <a:r>
              <a:rPr lang="en-US" sz="2800" dirty="0" err="1"/>
              <a:t>urilor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`</a:t>
            </a:r>
            <a:r>
              <a:rPr lang="en-US" sz="2800" i="1" dirty="0" err="1"/>
              <a:t>împingerea</a:t>
            </a:r>
            <a:r>
              <a:rPr lang="en-US" sz="2800" dirty="0"/>
              <a:t>’ </a:t>
            </a:r>
            <a:r>
              <a:rPr lang="en-US" sz="2800" dirty="0" err="1"/>
              <a:t>selecţiilor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proiecţiilor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faţa</a:t>
            </a:r>
            <a:r>
              <a:rPr lang="en-US" sz="2800" dirty="0"/>
              <a:t> join-</a:t>
            </a:r>
            <a:r>
              <a:rPr lang="en-US" sz="2800" dirty="0" err="1"/>
              <a:t>urilor</a:t>
            </a:r>
            <a:r>
              <a:rPr lang="en-US" sz="2800" dirty="0"/>
              <a:t>.</a:t>
            </a:r>
          </a:p>
          <a:p>
            <a:pPr marL="228600" indent="-228600" eaLnBrk="1" hangingPunct="1"/>
            <a:endParaRPr lang="en-US" sz="15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u="sng" dirty="0" err="1">
                <a:solidFill>
                  <a:schemeClr val="folHlink"/>
                </a:solidFill>
              </a:rPr>
              <a:t>Selecţii</a:t>
            </a:r>
            <a:r>
              <a:rPr lang="en-US" sz="2800" dirty="0"/>
              <a:t>: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baseline="-25000" dirty="0">
                <a:sym typeface="Symbol" pitchFamily="18" charset="2"/>
              </a:rPr>
              <a:t>c1…</a:t>
            </a:r>
            <a:r>
              <a:rPr lang="en-US" sz="2800" baseline="-25000" dirty="0" err="1">
                <a:sym typeface="Symbol" pitchFamily="18" charset="2"/>
              </a:rPr>
              <a:t>cn</a:t>
            </a:r>
            <a:r>
              <a:rPr lang="en-US" sz="2800" dirty="0">
                <a:sym typeface="Symbol" pitchFamily="18" charset="2"/>
              </a:rPr>
              <a:t> (R)  </a:t>
            </a:r>
            <a:r>
              <a:rPr lang="en-US" sz="2800" baseline="-25000" dirty="0">
                <a:sym typeface="Symbol" pitchFamily="18" charset="2"/>
              </a:rPr>
              <a:t>c1</a:t>
            </a:r>
            <a:r>
              <a:rPr lang="en-US" sz="2800" dirty="0">
                <a:sym typeface="Symbol" pitchFamily="18" charset="2"/>
              </a:rPr>
              <a:t>(…(</a:t>
            </a:r>
            <a:r>
              <a:rPr lang="en-US" sz="2800" baseline="-25000" dirty="0" err="1">
                <a:sym typeface="Symbol" pitchFamily="18" charset="2"/>
              </a:rPr>
              <a:t>cn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(R)</a:t>
            </a:r>
            <a:r>
              <a:rPr lang="en-US" sz="2800" dirty="0"/>
              <a:t>))	(</a:t>
            </a:r>
            <a:r>
              <a:rPr lang="en-US" sz="2800" i="1" dirty="0" err="1"/>
              <a:t>Cascad</a:t>
            </a:r>
            <a:r>
              <a:rPr lang="vi-VN" sz="2800" i="1" dirty="0"/>
              <a:t>ă</a:t>
            </a:r>
            <a:r>
              <a:rPr lang="en-US" sz="2800" dirty="0"/>
              <a:t>)</a:t>
            </a:r>
          </a:p>
          <a:p>
            <a:pPr marL="228600" indent="-228600" eaLnBrk="1" hangingPunct="1"/>
            <a:r>
              <a:rPr lang="en-US" sz="2800" dirty="0"/>
              <a:t>			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baseline="-25000" dirty="0">
                <a:sym typeface="Symbol" pitchFamily="18" charset="2"/>
              </a:rPr>
              <a:t>c1</a:t>
            </a:r>
            <a:r>
              <a:rPr lang="en-US" sz="2800" dirty="0">
                <a:sym typeface="Symbol" pitchFamily="18" charset="2"/>
              </a:rPr>
              <a:t>(</a:t>
            </a:r>
            <a:r>
              <a:rPr lang="en-US" sz="2800" baseline="-25000" dirty="0">
                <a:sym typeface="Symbol" pitchFamily="18" charset="2"/>
              </a:rPr>
              <a:t>c2</a:t>
            </a:r>
            <a:r>
              <a:rPr lang="en-US" sz="2800" dirty="0">
                <a:sym typeface="Symbol" pitchFamily="18" charset="2"/>
              </a:rPr>
              <a:t>(R)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</a:t>
            </a:r>
            <a:r>
              <a:rPr lang="en-US" sz="2800" baseline="-25000" dirty="0">
                <a:sym typeface="Symbol" pitchFamily="18" charset="2"/>
              </a:rPr>
              <a:t>c2</a:t>
            </a:r>
            <a:r>
              <a:rPr lang="en-US" sz="2800" dirty="0">
                <a:sym typeface="Symbol" pitchFamily="18" charset="2"/>
              </a:rPr>
              <a:t>(</a:t>
            </a:r>
            <a:r>
              <a:rPr lang="en-US" sz="2800" baseline="-25000" dirty="0">
                <a:sym typeface="Symbol" pitchFamily="18" charset="2"/>
              </a:rPr>
              <a:t>c1</a:t>
            </a:r>
            <a:r>
              <a:rPr lang="en-US" sz="2800" dirty="0">
                <a:sym typeface="Symbol" pitchFamily="18" charset="2"/>
              </a:rPr>
              <a:t>(R)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	    (</a:t>
            </a:r>
            <a:r>
              <a:rPr lang="en-US" sz="2800" i="1" dirty="0" err="1"/>
              <a:t>Comutativitate</a:t>
            </a:r>
            <a:r>
              <a:rPr lang="en-US" sz="2800" dirty="0"/>
              <a:t>)</a:t>
            </a:r>
          </a:p>
          <a:p>
            <a:pPr marL="228600" indent="-228600" eaLnBrk="1" hangingPunct="1"/>
            <a:endParaRPr lang="en-US" sz="15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u="sng" dirty="0" err="1">
                <a:solidFill>
                  <a:schemeClr val="folHlink"/>
                </a:solidFill>
              </a:rPr>
              <a:t>Proiecţii</a:t>
            </a:r>
            <a:r>
              <a:rPr lang="en-US" sz="2800" dirty="0"/>
              <a:t>: </a:t>
            </a:r>
            <a:r>
              <a:rPr lang="en-US" sz="2800" dirty="0">
                <a:sym typeface="Symbol" pitchFamily="18" charset="2"/>
              </a:rPr>
              <a:t></a:t>
            </a:r>
            <a:r>
              <a:rPr lang="en-US" sz="2800" baseline="-25000" dirty="0">
                <a:sym typeface="Symbol" pitchFamily="18" charset="2"/>
              </a:rPr>
              <a:t>a1</a:t>
            </a:r>
            <a:r>
              <a:rPr lang="en-US" sz="2800" dirty="0">
                <a:sym typeface="Symbol" pitchFamily="18" charset="2"/>
              </a:rPr>
              <a:t>(R)  </a:t>
            </a:r>
            <a:r>
              <a:rPr lang="en-US" sz="2800" baseline="-25000" dirty="0">
                <a:sym typeface="Symbol" pitchFamily="18" charset="2"/>
              </a:rPr>
              <a:t>a1</a:t>
            </a:r>
            <a:r>
              <a:rPr lang="en-US" sz="2800" dirty="0">
                <a:sym typeface="Symbol" pitchFamily="18" charset="2"/>
              </a:rPr>
              <a:t>(…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(</a:t>
            </a:r>
            <a:r>
              <a:rPr lang="en-US" sz="2800" baseline="-25000" dirty="0">
                <a:sym typeface="Symbol" pitchFamily="18" charset="2"/>
              </a:rPr>
              <a:t>an</a:t>
            </a:r>
            <a:r>
              <a:rPr lang="en-US" sz="2800" dirty="0">
                <a:sym typeface="Symbol" pitchFamily="18" charset="2"/>
              </a:rPr>
              <a:t>(R)))	</a:t>
            </a:r>
            <a:r>
              <a:rPr lang="en-US" sz="2800" dirty="0"/>
              <a:t>(</a:t>
            </a:r>
            <a:r>
              <a:rPr lang="en-US" sz="2800" i="1" dirty="0" err="1"/>
              <a:t>Cascad</a:t>
            </a:r>
            <a:r>
              <a:rPr lang="vi-VN" sz="2800" i="1" dirty="0"/>
              <a:t>ă</a:t>
            </a:r>
            <a:r>
              <a:rPr lang="en-US" sz="2800" dirty="0"/>
              <a:t>)</a:t>
            </a:r>
          </a:p>
          <a:p>
            <a:pPr marL="228600" indent="-228600" eaLnBrk="1" hangingPunct="1"/>
            <a:endParaRPr lang="en-US" sz="15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u="sng" dirty="0">
                <a:solidFill>
                  <a:schemeClr val="folHlink"/>
                </a:solidFill>
              </a:rPr>
              <a:t>Join</a:t>
            </a:r>
            <a:r>
              <a:rPr lang="en-US" sz="2800" dirty="0"/>
              <a:t>:	 R </a:t>
            </a:r>
            <a:r>
              <a:rPr lang="en-US" sz="2800" dirty="0">
                <a:sym typeface="Symbol" pitchFamily="18" charset="2"/>
              </a:rPr>
              <a:t> (</a:t>
            </a:r>
            <a:r>
              <a:rPr lang="en-US" sz="2800" dirty="0"/>
              <a:t>S </a:t>
            </a:r>
            <a:r>
              <a:rPr lang="en-US" sz="2800" dirty="0">
                <a:sym typeface="Symbol" pitchFamily="18" charset="2"/>
              </a:rPr>
              <a:t> T)  (</a:t>
            </a:r>
            <a:r>
              <a:rPr lang="en-US" sz="2800" dirty="0"/>
              <a:t>R </a:t>
            </a:r>
            <a:r>
              <a:rPr lang="en-US" sz="2800" dirty="0">
                <a:sym typeface="Symbol" pitchFamily="18" charset="2"/>
              </a:rPr>
              <a:t> </a:t>
            </a:r>
            <a:r>
              <a:rPr lang="en-US" sz="2800" dirty="0"/>
              <a:t>S) </a:t>
            </a:r>
            <a:r>
              <a:rPr lang="en-US" sz="2800" dirty="0">
                <a:sym typeface="Symbol" pitchFamily="18" charset="2"/>
              </a:rPr>
              <a:t> T  (</a:t>
            </a:r>
            <a:r>
              <a:rPr lang="en-US" sz="2800" i="1" dirty="0" err="1">
                <a:sym typeface="Symbol" pitchFamily="18" charset="2"/>
              </a:rPr>
              <a:t>Asociativitate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228600" indent="-228600" eaLnBrk="1" hangingPunct="1"/>
            <a:r>
              <a:rPr lang="en-US" sz="2800" i="1" dirty="0">
                <a:sym typeface="Symbol" pitchFamily="18" charset="2"/>
              </a:rPr>
              <a:t>			 (</a:t>
            </a:r>
            <a:r>
              <a:rPr lang="en-US" sz="2800" dirty="0"/>
              <a:t>R </a:t>
            </a:r>
            <a:r>
              <a:rPr lang="en-US" sz="2800" dirty="0">
                <a:sym typeface="Symbol" pitchFamily="18" charset="2"/>
              </a:rPr>
              <a:t> </a:t>
            </a:r>
            <a:r>
              <a:rPr lang="en-US" sz="2800" dirty="0"/>
              <a:t>S) </a:t>
            </a:r>
            <a:r>
              <a:rPr lang="en-US" sz="2800" dirty="0">
                <a:sym typeface="Symbol" pitchFamily="18" charset="2"/>
              </a:rPr>
              <a:t> (</a:t>
            </a:r>
            <a:r>
              <a:rPr lang="en-US" sz="2800" dirty="0"/>
              <a:t>S </a:t>
            </a:r>
            <a:r>
              <a:rPr lang="en-US" sz="2800" dirty="0">
                <a:sym typeface="Symbol" pitchFamily="18" charset="2"/>
              </a:rPr>
              <a:t> </a:t>
            </a:r>
            <a:r>
              <a:rPr lang="en-US" sz="2800" dirty="0"/>
              <a:t>R)		     (</a:t>
            </a:r>
            <a:r>
              <a:rPr lang="en-US" sz="2800" i="1" dirty="0" err="1"/>
              <a:t>Comutativitate</a:t>
            </a:r>
            <a:r>
              <a:rPr lang="en-US" sz="2800" dirty="0"/>
              <a:t>)</a:t>
            </a:r>
          </a:p>
          <a:p>
            <a:pPr marL="228600" indent="-228600" eaLnBrk="1" hangingPunct="1"/>
            <a:r>
              <a:rPr lang="en-US" sz="2800" dirty="0"/>
              <a:t>		→	R </a:t>
            </a:r>
            <a:r>
              <a:rPr lang="en-US" sz="2800" dirty="0">
                <a:sym typeface="Symbol" pitchFamily="18" charset="2"/>
              </a:rPr>
              <a:t> (</a:t>
            </a:r>
            <a:r>
              <a:rPr lang="en-US" sz="2800" dirty="0"/>
              <a:t>S </a:t>
            </a:r>
            <a:r>
              <a:rPr lang="en-US" sz="2800" dirty="0">
                <a:sym typeface="Symbol" pitchFamily="18" charset="2"/>
              </a:rPr>
              <a:t> T)  (</a:t>
            </a:r>
            <a:r>
              <a:rPr lang="en-US" sz="2800" dirty="0"/>
              <a:t>T </a:t>
            </a:r>
            <a:r>
              <a:rPr lang="en-US" sz="2800" dirty="0">
                <a:sym typeface="Symbol" pitchFamily="18" charset="2"/>
              </a:rPr>
              <a:t> </a:t>
            </a:r>
            <a:r>
              <a:rPr lang="en-US" sz="2800" dirty="0"/>
              <a:t>R) </a:t>
            </a:r>
            <a:r>
              <a:rPr lang="en-US" sz="2800" dirty="0">
                <a:sym typeface="Symbol" pitchFamily="18" charset="2"/>
              </a:rPr>
              <a:t> 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490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echivalenţe</a:t>
            </a: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828800"/>
            <a:ext cx="11353800" cy="4724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A </a:t>
            </a:r>
            <a:r>
              <a:rPr lang="en-US" sz="2800" dirty="0" err="1"/>
              <a:t>proiecţie</a:t>
            </a:r>
            <a:r>
              <a:rPr lang="en-US" sz="2800" dirty="0"/>
              <a:t> se </a:t>
            </a:r>
            <a:r>
              <a:rPr lang="en-US" sz="2800" dirty="0" err="1"/>
              <a:t>comut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cu o </a:t>
            </a:r>
            <a:r>
              <a:rPr lang="en-US" sz="2800" dirty="0" err="1"/>
              <a:t>selecţie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utilizeaz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apar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proiecţie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Selecţia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aparţin</a:t>
            </a:r>
            <a:r>
              <a:rPr lang="en-US" sz="2800" dirty="0"/>
              <a:t> </a:t>
            </a:r>
            <a:r>
              <a:rPr lang="en-US" sz="2800" dirty="0" err="1"/>
              <a:t>tabelelor</a:t>
            </a:r>
            <a:r>
              <a:rPr lang="en-US" sz="2800" dirty="0"/>
              <a:t> implicate </a:t>
            </a:r>
            <a:r>
              <a:rPr lang="en-US" sz="2800" dirty="0" err="1"/>
              <a:t>într</a:t>
            </a:r>
            <a:r>
              <a:rPr lang="en-US" sz="2800" dirty="0"/>
              <a:t>-un </a:t>
            </a:r>
            <a:r>
              <a:rPr lang="en-US" sz="2800" dirty="0" err="1"/>
              <a:t>produs</a:t>
            </a:r>
            <a:r>
              <a:rPr lang="en-US" sz="2800" dirty="0"/>
              <a:t> </a:t>
            </a:r>
            <a:r>
              <a:rPr lang="en-US" sz="2800" dirty="0" err="1"/>
              <a:t>cartezian</a:t>
            </a:r>
            <a:r>
              <a:rPr lang="en-US" sz="2800" dirty="0"/>
              <a:t> </a:t>
            </a:r>
            <a:r>
              <a:rPr lang="en-US" sz="2800" dirty="0" err="1"/>
              <a:t>converteşte</a:t>
            </a:r>
            <a:r>
              <a:rPr lang="en-US" sz="2800" dirty="0"/>
              <a:t> </a:t>
            </a:r>
            <a:r>
              <a:rPr lang="en-US" sz="2800" dirty="0" err="1"/>
              <a:t>produsul</a:t>
            </a:r>
            <a:r>
              <a:rPr lang="en-US" sz="2800" dirty="0"/>
              <a:t> </a:t>
            </a:r>
            <a:r>
              <a:rPr lang="en-US" sz="2800" dirty="0" err="1"/>
              <a:t>cartezian</a:t>
            </a:r>
            <a:r>
              <a:rPr lang="en-US" sz="2800" dirty="0"/>
              <a:t> </a:t>
            </a:r>
            <a:r>
              <a:rPr lang="en-US" sz="2800" dirty="0" err="1"/>
              <a:t>intr</a:t>
            </a:r>
            <a:r>
              <a:rPr lang="en-US" sz="2800" dirty="0"/>
              <a:t>-un </a:t>
            </a:r>
            <a:r>
              <a:rPr lang="en-US" sz="2800" i="1" dirty="0"/>
              <a:t>join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O </a:t>
            </a:r>
            <a:r>
              <a:rPr lang="en-US" sz="2800" dirty="0" err="1"/>
              <a:t>selecţie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err="1"/>
              <a:t>atributele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R </a:t>
            </a:r>
            <a:r>
              <a:rPr lang="en-US" sz="2800" dirty="0" err="1"/>
              <a:t>comut</a:t>
            </a:r>
            <a:r>
              <a:rPr lang="vi-VN" sz="2800" dirty="0"/>
              <a:t>ă</a:t>
            </a:r>
            <a:r>
              <a:rPr lang="en-US" sz="2800" dirty="0"/>
              <a:t> cu </a:t>
            </a:r>
            <a:r>
              <a:rPr lang="en-US" sz="2800" dirty="0">
                <a:solidFill>
                  <a:schemeClr val="folHlink"/>
                </a:solidFill>
              </a:rPr>
              <a:t>R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 </a:t>
            </a:r>
            <a:r>
              <a:rPr lang="en-US" sz="2800" dirty="0">
                <a:solidFill>
                  <a:schemeClr val="folHlink"/>
                </a:solidFill>
              </a:rPr>
              <a:t>S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accent2"/>
                </a:solidFill>
              </a:rPr>
              <a:t>   </a:t>
            </a:r>
            <a:r>
              <a:rPr lang="en-US" sz="2800" dirty="0"/>
              <a:t>(</a:t>
            </a:r>
            <a:r>
              <a:rPr lang="en-US" sz="2800" dirty="0" err="1"/>
              <a:t>adic</a:t>
            </a:r>
            <a:r>
              <a:rPr lang="vi-VN" sz="2800" dirty="0"/>
              <a:t>ă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</a:t>
            </a:r>
            <a:r>
              <a:rPr lang="en-US" sz="2800" dirty="0">
                <a:solidFill>
                  <a:schemeClr val="folHlink"/>
                </a:solidFill>
              </a:rPr>
              <a:t> (R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 </a:t>
            </a:r>
            <a:r>
              <a:rPr lang="en-US" sz="2800" dirty="0">
                <a:solidFill>
                  <a:schemeClr val="folHlink"/>
                </a:solidFill>
              </a:rPr>
              <a:t>S)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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</a:t>
            </a:r>
            <a:r>
              <a:rPr lang="en-US" sz="2800" dirty="0">
                <a:solidFill>
                  <a:schemeClr val="folHlink"/>
                </a:solidFill>
              </a:rPr>
              <a:t> (R)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 </a:t>
            </a:r>
            <a:r>
              <a:rPr lang="en-US" sz="2800" dirty="0">
                <a:solidFill>
                  <a:schemeClr val="folHlink"/>
                </a:solidFill>
              </a:rPr>
              <a:t>S </a:t>
            </a:r>
            <a:r>
              <a:rPr lang="en-US" sz="2800" dirty="0"/>
              <a:t>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Similar,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o </a:t>
            </a:r>
            <a:r>
              <a:rPr lang="en-US" sz="2800" dirty="0" err="1"/>
              <a:t>projecţie</a:t>
            </a:r>
            <a:r>
              <a:rPr lang="en-US" sz="2800" dirty="0"/>
              <a:t> </a:t>
            </a:r>
            <a:r>
              <a:rPr lang="en-US" sz="2800" dirty="0" err="1"/>
              <a:t>urmeaz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join </a:t>
            </a:r>
            <a:r>
              <a:rPr lang="en-US" sz="2800" dirty="0">
                <a:solidFill>
                  <a:schemeClr val="folHlink"/>
                </a:solidFill>
              </a:rPr>
              <a:t>R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 </a:t>
            </a:r>
            <a:r>
              <a:rPr lang="en-US" sz="2800" dirty="0">
                <a:solidFill>
                  <a:schemeClr val="folHlink"/>
                </a:solidFill>
              </a:rPr>
              <a:t>S</a:t>
            </a:r>
            <a:r>
              <a:rPr lang="en-US" sz="2800" dirty="0"/>
              <a:t>, </a:t>
            </a:r>
            <a:r>
              <a:rPr lang="en-US" sz="2800" dirty="0" err="1"/>
              <a:t>putem</a:t>
            </a:r>
            <a:r>
              <a:rPr lang="en-US" sz="2800" dirty="0"/>
              <a:t> s</a:t>
            </a:r>
            <a:r>
              <a:rPr lang="vi-VN" sz="2800" dirty="0"/>
              <a:t>ă</a:t>
            </a:r>
            <a:r>
              <a:rPr lang="en-US" sz="2800" dirty="0"/>
              <a:t> o `</a:t>
            </a:r>
            <a:r>
              <a:rPr lang="en-US" sz="2800" i="1" dirty="0" err="1"/>
              <a:t>împingem</a:t>
            </a:r>
            <a:r>
              <a:rPr lang="en-US" sz="2800" dirty="0"/>
              <a:t>’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faţa</a:t>
            </a:r>
            <a:r>
              <a:rPr lang="en-US" sz="2800" dirty="0"/>
              <a:t> join-</a:t>
            </a:r>
            <a:r>
              <a:rPr lang="en-US" sz="2800" dirty="0" err="1"/>
              <a:t>ului</a:t>
            </a:r>
            <a:r>
              <a:rPr lang="en-US" sz="2800" dirty="0"/>
              <a:t> p</a:t>
            </a:r>
            <a:r>
              <a:rPr lang="vi-VN" sz="2800" dirty="0"/>
              <a:t>ă</a:t>
            </a:r>
            <a:r>
              <a:rPr lang="en-US" sz="2800" dirty="0" err="1"/>
              <a:t>strând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R (</a:t>
            </a:r>
            <a:r>
              <a:rPr lang="en-US" sz="2800" dirty="0" err="1"/>
              <a:t>şi</a:t>
            </a:r>
            <a:r>
              <a:rPr lang="en-US" sz="2800" dirty="0"/>
              <a:t> S) </a:t>
            </a:r>
            <a:r>
              <a:rPr lang="ro-RO" sz="2800" dirty="0"/>
              <a:t>c</a:t>
            </a:r>
            <a:r>
              <a:rPr lang="en-US" sz="2800" dirty="0"/>
              <a:t>are sunt </a:t>
            </a:r>
            <a:r>
              <a:rPr lang="en-US" sz="2800" dirty="0" err="1"/>
              <a:t>necesare</a:t>
            </a:r>
            <a:r>
              <a:rPr lang="en-US" sz="2800" dirty="0"/>
              <a:t> pentru join </a:t>
            </a:r>
            <a:r>
              <a:rPr lang="en-US" sz="2800" dirty="0" err="1"/>
              <a:t>sau</a:t>
            </a:r>
            <a:r>
              <a:rPr lang="en-US" sz="2800" dirty="0"/>
              <a:t> c</a:t>
            </a:r>
            <a:r>
              <a:rPr lang="ro-RO" sz="2800" dirty="0"/>
              <a:t>ar</a:t>
            </a:r>
            <a:r>
              <a:rPr lang="en-US" sz="2800" dirty="0"/>
              <a:t>e </a:t>
            </a:r>
            <a:r>
              <a:rPr lang="en-US" sz="2800" dirty="0" err="1"/>
              <a:t>apar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proiecţiei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728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Enumerarea</a:t>
            </a:r>
            <a:r>
              <a:rPr lang="en-US" dirty="0"/>
              <a:t> </a:t>
            </a:r>
            <a:r>
              <a:rPr lang="en-US" dirty="0" err="1"/>
              <a:t>planurilor</a:t>
            </a:r>
            <a:r>
              <a:rPr lang="en-US" dirty="0"/>
              <a:t> alternative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600200"/>
            <a:ext cx="109855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1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luate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considerare</a:t>
            </a:r>
            <a:r>
              <a:rPr lang="en-US" sz="2800" dirty="0"/>
              <a:t> </a:t>
            </a:r>
            <a:r>
              <a:rPr lang="en-US" sz="2800" dirty="0" err="1"/>
              <a:t>dou</a:t>
            </a:r>
            <a:r>
              <a:rPr lang="vi-VN" sz="2800" dirty="0"/>
              <a:t>ă </a:t>
            </a:r>
            <a:r>
              <a:rPr lang="en-US" sz="2800" dirty="0" err="1"/>
              <a:t>cazuri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Planuri</a:t>
            </a:r>
            <a:r>
              <a:rPr lang="en-US" sz="2400" dirty="0">
                <a:solidFill>
                  <a:schemeClr val="folHlink"/>
                </a:solidFill>
              </a:rPr>
              <a:t> cu o </a:t>
            </a:r>
            <a:r>
              <a:rPr lang="en-US" sz="2400" dirty="0" err="1">
                <a:solidFill>
                  <a:schemeClr val="folHlink"/>
                </a:solidFill>
              </a:rPr>
              <a:t>singur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tabel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endParaRPr lang="en-US" sz="2400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Planuri</a:t>
            </a:r>
            <a:r>
              <a:rPr lang="en-US" sz="2400" dirty="0">
                <a:solidFill>
                  <a:schemeClr val="folHlink"/>
                </a:solidFill>
              </a:rPr>
              <a:t> cu </a:t>
            </a:r>
            <a:r>
              <a:rPr lang="en-US" sz="2400" dirty="0" err="1">
                <a:solidFill>
                  <a:schemeClr val="folHlink"/>
                </a:solidFill>
              </a:rPr>
              <a:t>tabele</a:t>
            </a:r>
            <a:r>
              <a:rPr lang="en-US" sz="2400" dirty="0">
                <a:solidFill>
                  <a:schemeClr val="folHlink"/>
                </a:solidFill>
              </a:rPr>
              <a:t> multiple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interog</a:t>
            </a:r>
            <a:r>
              <a:rPr lang="vi-VN" sz="2800" dirty="0"/>
              <a:t>ă</a:t>
            </a:r>
            <a:r>
              <a:rPr lang="en-US" sz="2800" dirty="0"/>
              <a:t>rile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implic</a:t>
            </a:r>
            <a:r>
              <a:rPr lang="vi-VN" sz="2800" dirty="0"/>
              <a:t>ă </a:t>
            </a:r>
            <a:r>
              <a:rPr lang="en-US" sz="2800" dirty="0"/>
              <a:t>o </a:t>
            </a:r>
            <a:r>
              <a:rPr lang="en-US" sz="2800" dirty="0" err="1"/>
              <a:t>singur</a:t>
            </a:r>
            <a:r>
              <a:rPr lang="vi-VN" sz="2800" dirty="0"/>
              <a:t>ă </a:t>
            </a:r>
            <a:r>
              <a:rPr lang="en-US" sz="2800" dirty="0" err="1"/>
              <a:t>tabel</a:t>
            </a:r>
            <a:r>
              <a:rPr lang="vi-VN" sz="2800" dirty="0"/>
              <a:t>ă</a:t>
            </a:r>
            <a:r>
              <a:rPr lang="en-US" sz="2800" dirty="0"/>
              <a:t>, </a:t>
            </a:r>
            <a:r>
              <a:rPr lang="en-US" sz="2800" dirty="0" err="1"/>
              <a:t>planul</a:t>
            </a:r>
            <a:r>
              <a:rPr lang="en-US" sz="2800" dirty="0"/>
              <a:t> </a:t>
            </a:r>
            <a:r>
              <a:rPr lang="en-US" sz="2800" dirty="0" err="1"/>
              <a:t>conţine</a:t>
            </a:r>
            <a:r>
              <a:rPr lang="en-US" sz="2800" dirty="0"/>
              <a:t> o </a:t>
            </a:r>
            <a:r>
              <a:rPr lang="en-US" sz="2800" dirty="0" err="1"/>
              <a:t>combinaţie</a:t>
            </a:r>
            <a:r>
              <a:rPr lang="en-US" sz="2800" dirty="0"/>
              <a:t> de </a:t>
            </a:r>
            <a:r>
              <a:rPr lang="en-US" sz="2800" dirty="0" err="1"/>
              <a:t>selecturi</a:t>
            </a:r>
            <a:r>
              <a:rPr lang="en-US" sz="2800" dirty="0"/>
              <a:t>, </a:t>
            </a:r>
            <a:r>
              <a:rPr lang="en-US" sz="2800" dirty="0" err="1"/>
              <a:t>proiecţii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operatori</a:t>
            </a:r>
            <a:r>
              <a:rPr lang="en-US" sz="2800" dirty="0"/>
              <a:t> de </a:t>
            </a:r>
            <a:r>
              <a:rPr lang="en-US" sz="2800" dirty="0" err="1"/>
              <a:t>agregare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considerate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metodele</a:t>
            </a:r>
            <a:r>
              <a:rPr lang="en-US" sz="2400" dirty="0"/>
              <a:t> de </a:t>
            </a:r>
            <a:r>
              <a:rPr lang="en-US" sz="2400" dirty="0" err="1"/>
              <a:t>acces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p</a:t>
            </a:r>
            <a:r>
              <a:rPr lang="vi-VN" sz="2400" dirty="0"/>
              <a:t>ă</a:t>
            </a:r>
            <a:r>
              <a:rPr lang="en-US" sz="2400" dirty="0" err="1"/>
              <a:t>strat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cu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mic</a:t>
            </a:r>
            <a:r>
              <a:rPr lang="en-US" sz="2400" dirty="0"/>
              <a:t> cost </a:t>
            </a:r>
            <a:r>
              <a:rPr lang="en-US" sz="2400" dirty="0" err="1"/>
              <a:t>estimat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Mai </a:t>
            </a:r>
            <a:r>
              <a:rPr lang="en-US" sz="2400" dirty="0" err="1"/>
              <a:t>mulţi</a:t>
            </a:r>
            <a:r>
              <a:rPr lang="en-US" sz="2400" dirty="0"/>
              <a:t> </a:t>
            </a:r>
            <a:r>
              <a:rPr lang="en-US" sz="2400" dirty="0" err="1"/>
              <a:t>operatori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executaţi</a:t>
            </a:r>
            <a:r>
              <a:rPr lang="en-US" sz="2400" dirty="0"/>
              <a:t> </a:t>
            </a:r>
            <a:r>
              <a:rPr lang="en-US" sz="2400" dirty="0" err="1"/>
              <a:t>deodat</a:t>
            </a:r>
            <a:r>
              <a:rPr lang="vi-VN" sz="2400" dirty="0"/>
              <a:t>ă</a:t>
            </a:r>
            <a:r>
              <a:rPr lang="en-US" sz="2400" dirty="0"/>
              <a:t> (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pipeline</a:t>
            </a:r>
            <a:r>
              <a:rPr lang="en-US" sz="2400" dirty="0"/>
              <a:t>)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609600"/>
            <a:ext cx="10515600" cy="523220"/>
          </a:xfrm>
        </p:spPr>
        <p:txBody>
          <a:bodyPr/>
          <a:lstStyle/>
          <a:p>
            <a:pPr eaLnBrk="1" hangingPunct="1"/>
            <a:r>
              <a:rPr lang="en-US" sz="2800" dirty="0" err="1"/>
              <a:t>Estim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de cost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planuri</a:t>
            </a:r>
            <a:r>
              <a:rPr lang="en-US" sz="2800" dirty="0"/>
              <a:t> </a:t>
            </a:r>
            <a:r>
              <a:rPr lang="en-US" sz="2800" dirty="0" err="1"/>
              <a:t>bazate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o </a:t>
            </a:r>
            <a:r>
              <a:rPr lang="en-US" sz="2800" dirty="0" err="1"/>
              <a:t>tabel</a:t>
            </a:r>
            <a:r>
              <a:rPr lang="vi-VN" sz="2800" dirty="0"/>
              <a:t>ă</a:t>
            </a:r>
            <a:endParaRPr lang="en-US" sz="280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524000"/>
            <a:ext cx="101346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Indexul</a:t>
            </a:r>
            <a:r>
              <a:rPr lang="en-US" sz="2800" dirty="0"/>
              <a:t> I </a:t>
            </a:r>
            <a:r>
              <a:rPr lang="en-US" sz="2800" dirty="0" err="1"/>
              <a:t>pt</a:t>
            </a:r>
            <a:r>
              <a:rPr lang="en-US" sz="2800" dirty="0"/>
              <a:t> </a:t>
            </a:r>
            <a:r>
              <a:rPr lang="en-US" sz="2800" dirty="0" err="1"/>
              <a:t>cheia</a:t>
            </a:r>
            <a:r>
              <a:rPr lang="en-US" sz="2800" dirty="0"/>
              <a:t> </a:t>
            </a:r>
            <a:r>
              <a:rPr lang="en-US" sz="2800" dirty="0" err="1"/>
              <a:t>primar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implicat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-o </a:t>
            </a:r>
            <a:r>
              <a:rPr lang="en-US" sz="2800" dirty="0" err="1"/>
              <a:t>selecţie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 err="1"/>
              <a:t>Costul</a:t>
            </a:r>
            <a:r>
              <a:rPr lang="en-US" sz="2400" i="1" dirty="0"/>
              <a:t> e </a:t>
            </a:r>
            <a:r>
              <a:rPr lang="en-US" sz="2400" i="1" dirty="0">
                <a:solidFill>
                  <a:schemeClr val="folHlink"/>
                </a:solidFill>
              </a:rPr>
              <a:t>Height(I)+1 </a:t>
            </a:r>
            <a:r>
              <a:rPr lang="en-US" sz="2400" i="1" dirty="0" err="1">
                <a:solidFill>
                  <a:srgbClr val="002060"/>
                </a:solidFill>
              </a:rPr>
              <a:t>pt</a:t>
            </a:r>
            <a:r>
              <a:rPr lang="en-US" sz="2400" i="1" dirty="0">
                <a:solidFill>
                  <a:srgbClr val="002060"/>
                </a:solidFill>
              </a:rPr>
              <a:t> un </a:t>
            </a:r>
            <a:r>
              <a:rPr lang="en-US" sz="2400" i="1" dirty="0">
                <a:solidFill>
                  <a:schemeClr val="folHlink"/>
                </a:solidFill>
              </a:rPr>
              <a:t>arbore B+</a:t>
            </a:r>
            <a:r>
              <a:rPr lang="en-US" sz="2400" i="1" dirty="0"/>
              <a:t>, </a:t>
            </a:r>
            <a:r>
              <a:rPr lang="en-US" sz="2400" i="1" dirty="0" err="1"/>
              <a:t>sau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chemeClr val="folHlink"/>
                </a:solidFill>
              </a:rPr>
              <a:t>1.2</a:t>
            </a:r>
            <a:r>
              <a:rPr lang="ro-RO" sz="2400" i="1" dirty="0">
                <a:solidFill>
                  <a:schemeClr val="folHlink"/>
                </a:solidFill>
              </a:rPr>
              <a:t>+1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rgbClr val="002060"/>
                </a:solidFill>
              </a:rPr>
              <a:t>pt</a:t>
            </a:r>
            <a:r>
              <a:rPr lang="en-US" sz="2400" i="1" dirty="0">
                <a:solidFill>
                  <a:schemeClr val="folHlink"/>
                </a:solidFill>
              </a:rPr>
              <a:t> hash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/>
              <a:t>index.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Index </a:t>
            </a:r>
            <a:r>
              <a:rPr lang="ro-RO" sz="2800" dirty="0"/>
              <a:t>grup</a:t>
            </a:r>
            <a:r>
              <a:rPr lang="en-US" sz="2800" dirty="0"/>
              <a:t>at I pe </a:t>
            </a:r>
            <a:r>
              <a:rPr lang="en-US" sz="2800" dirty="0" err="1"/>
              <a:t>câmpurile</a:t>
            </a:r>
            <a:r>
              <a:rPr lang="en-US" sz="2800" dirty="0"/>
              <a:t> implicate </a:t>
            </a:r>
            <a:r>
              <a:rPr lang="en-US" sz="2800" dirty="0" err="1"/>
              <a:t>în</a:t>
            </a:r>
            <a:r>
              <a:rPr lang="en-US" sz="2800" dirty="0"/>
              <a:t> una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selecţii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folHlink"/>
                </a:solidFill>
              </a:rPr>
              <a:t>(</a:t>
            </a:r>
            <a:r>
              <a:rPr lang="en-US" sz="2400" i="1" dirty="0" err="1">
                <a:solidFill>
                  <a:schemeClr val="folHlink"/>
                </a:solidFill>
              </a:rPr>
              <a:t>NPages</a:t>
            </a:r>
            <a:r>
              <a:rPr lang="en-US" sz="2400" i="1" dirty="0">
                <a:solidFill>
                  <a:schemeClr val="folHlink"/>
                </a:solidFill>
              </a:rPr>
              <a:t>(I)+</a:t>
            </a:r>
            <a:r>
              <a:rPr lang="en-US" sz="2400" i="1" dirty="0" err="1">
                <a:solidFill>
                  <a:schemeClr val="folHlink"/>
                </a:solidFill>
              </a:rPr>
              <a:t>NPages</a:t>
            </a:r>
            <a:r>
              <a:rPr lang="en-US" sz="2400" i="1" dirty="0">
                <a:solidFill>
                  <a:schemeClr val="folHlink"/>
                </a:solidFill>
              </a:rPr>
              <a:t>(R)) * </a:t>
            </a:r>
            <a:r>
              <a:rPr lang="en-US" sz="2400" i="1" dirty="0" err="1">
                <a:solidFill>
                  <a:schemeClr val="folHlink"/>
                </a:solidFill>
              </a:rPr>
              <a:t>produs</a:t>
            </a:r>
            <a:r>
              <a:rPr lang="en-US" sz="2400" i="1" dirty="0">
                <a:solidFill>
                  <a:schemeClr val="folHlink"/>
                </a:solidFill>
              </a:rPr>
              <a:t> al FR </a:t>
            </a:r>
            <a:r>
              <a:rPr lang="en-US" sz="2400" i="1" dirty="0" err="1">
                <a:solidFill>
                  <a:schemeClr val="folHlink"/>
                </a:solidFill>
              </a:rPr>
              <a:t>pt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fiecare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selecţie</a:t>
            </a:r>
            <a:endParaRPr lang="en-US" sz="24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Index </a:t>
            </a:r>
            <a:r>
              <a:rPr lang="ro-RO" sz="2800" dirty="0" err="1"/>
              <a:t>negrup</a:t>
            </a:r>
            <a:r>
              <a:rPr lang="en-US" sz="2800" dirty="0"/>
              <a:t>at I pe </a:t>
            </a:r>
            <a:r>
              <a:rPr lang="en-US" sz="2800" dirty="0" err="1"/>
              <a:t>câmpurile</a:t>
            </a:r>
            <a:r>
              <a:rPr lang="en-US" sz="2800" dirty="0"/>
              <a:t> implicate </a:t>
            </a:r>
            <a:r>
              <a:rPr lang="en-US" sz="2800" dirty="0" err="1"/>
              <a:t>în</a:t>
            </a:r>
            <a:r>
              <a:rPr lang="en-US" sz="2800" dirty="0"/>
              <a:t> una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selecţii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folHlink"/>
                </a:solidFill>
              </a:rPr>
              <a:t>(</a:t>
            </a:r>
            <a:r>
              <a:rPr lang="en-US" sz="2400" i="1" dirty="0" err="1">
                <a:solidFill>
                  <a:schemeClr val="folHlink"/>
                </a:solidFill>
              </a:rPr>
              <a:t>NPages</a:t>
            </a:r>
            <a:r>
              <a:rPr lang="en-US" sz="2400" i="1" dirty="0">
                <a:solidFill>
                  <a:schemeClr val="folHlink"/>
                </a:solidFill>
              </a:rPr>
              <a:t>(I)+</a:t>
            </a:r>
            <a:r>
              <a:rPr lang="en-US" sz="2400" i="1" dirty="0" err="1">
                <a:solidFill>
                  <a:schemeClr val="folHlink"/>
                </a:solidFill>
              </a:rPr>
              <a:t>NTuples</a:t>
            </a:r>
            <a:r>
              <a:rPr lang="en-US" sz="2400" i="1" dirty="0">
                <a:solidFill>
                  <a:schemeClr val="folHlink"/>
                </a:solidFill>
              </a:rPr>
              <a:t>(R)) * </a:t>
            </a:r>
            <a:r>
              <a:rPr lang="en-US" sz="2400" i="1" dirty="0" err="1">
                <a:solidFill>
                  <a:schemeClr val="folHlink"/>
                </a:solidFill>
              </a:rPr>
              <a:t>produs</a:t>
            </a:r>
            <a:r>
              <a:rPr lang="en-US" sz="2400" i="1" dirty="0">
                <a:solidFill>
                  <a:schemeClr val="folHlink"/>
                </a:solidFill>
              </a:rPr>
              <a:t> al FR </a:t>
            </a:r>
            <a:r>
              <a:rPr lang="en-US" sz="2400" i="1" dirty="0" err="1">
                <a:solidFill>
                  <a:schemeClr val="folHlink"/>
                </a:solidFill>
              </a:rPr>
              <a:t>pt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fiecare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selecţie</a:t>
            </a:r>
            <a:r>
              <a:rPr lang="en-US" sz="2400" i="1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Scanare</a:t>
            </a:r>
            <a:r>
              <a:rPr lang="en-US" sz="2800" dirty="0"/>
              <a:t> </a:t>
            </a:r>
            <a:r>
              <a:rPr lang="en-US" sz="2800" dirty="0" err="1"/>
              <a:t>secvenţial</a:t>
            </a:r>
            <a:r>
              <a:rPr lang="vi-VN" sz="2800" dirty="0"/>
              <a:t>ă</a:t>
            </a:r>
            <a:r>
              <a:rPr lang="en-US" sz="2800" dirty="0"/>
              <a:t> a </a:t>
            </a:r>
            <a:r>
              <a:rPr lang="en-US" sz="2800" dirty="0" err="1"/>
              <a:t>tabelei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NPages</a:t>
            </a:r>
            <a:r>
              <a:rPr lang="en-US" sz="2400" i="1" dirty="0">
                <a:solidFill>
                  <a:schemeClr val="folHlink"/>
                </a:solidFill>
              </a:rPr>
              <a:t>(R)</a:t>
            </a:r>
            <a:r>
              <a:rPr lang="en-US" sz="2400" i="1"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490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28800"/>
            <a:ext cx="106680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exist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folHlink"/>
                </a:solidFill>
              </a:rPr>
              <a:t>index </a:t>
            </a:r>
            <a:r>
              <a:rPr lang="en-US" sz="2800" dirty="0">
                <a:solidFill>
                  <a:srgbClr val="002060"/>
                </a:solidFill>
              </a:rPr>
              <a:t>pt.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i="1" dirty="0">
                <a:solidFill>
                  <a:schemeClr val="folHlink"/>
                </a:solidFill>
              </a:rPr>
              <a:t>age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(1/</a:t>
            </a:r>
            <a:r>
              <a:rPr lang="en-US" sz="2200" dirty="0" err="1"/>
              <a:t>NKeys</a:t>
            </a:r>
            <a:r>
              <a:rPr lang="en-US" sz="2200" dirty="0"/>
              <a:t>(I)) * </a:t>
            </a:r>
            <a:r>
              <a:rPr lang="en-US" sz="2200" dirty="0" err="1"/>
              <a:t>NTuples</a:t>
            </a:r>
            <a:r>
              <a:rPr lang="en-US" sz="2200" dirty="0"/>
              <a:t>(R) = (1/10) * 40000 </a:t>
            </a:r>
            <a:r>
              <a:rPr lang="en-US" sz="2200" dirty="0" err="1"/>
              <a:t>înreg</a:t>
            </a:r>
            <a:r>
              <a:rPr lang="en-US" sz="2200" dirty="0"/>
              <a:t>. </a:t>
            </a:r>
            <a:r>
              <a:rPr lang="en-US" sz="2200" dirty="0" err="1"/>
              <a:t>returnate</a:t>
            </a:r>
            <a:endParaRPr lang="en-US" sz="2200" dirty="0"/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Index </a:t>
            </a:r>
            <a:r>
              <a:rPr lang="ro-RO" sz="2200" dirty="0">
                <a:solidFill>
                  <a:schemeClr val="folHlink"/>
                </a:solidFill>
              </a:rPr>
              <a:t>grupat</a:t>
            </a:r>
            <a:r>
              <a:rPr lang="en-US" sz="2200" dirty="0"/>
              <a:t>: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(1/</a:t>
            </a:r>
            <a:r>
              <a:rPr lang="en-US" sz="2200" dirty="0" err="1"/>
              <a:t>NKeys</a:t>
            </a:r>
            <a:r>
              <a:rPr lang="en-US" sz="2200" dirty="0"/>
              <a:t>(I)) * (</a:t>
            </a:r>
            <a:r>
              <a:rPr lang="en-US" sz="2200" dirty="0" err="1"/>
              <a:t>NPages</a:t>
            </a:r>
            <a:r>
              <a:rPr lang="en-US" sz="2200" dirty="0"/>
              <a:t>(I)+</a:t>
            </a:r>
            <a:r>
              <a:rPr lang="en-US" sz="2200" dirty="0" err="1"/>
              <a:t>NPages</a:t>
            </a:r>
            <a:r>
              <a:rPr lang="en-US" sz="2200" dirty="0"/>
              <a:t>(R)) = </a:t>
            </a:r>
            <a:r>
              <a:rPr lang="en-US" sz="2200" dirty="0">
                <a:solidFill>
                  <a:schemeClr val="folHlink"/>
                </a:solidFill>
              </a:rPr>
              <a:t>(1/10) * (50+500) </a:t>
            </a:r>
            <a:r>
              <a:rPr lang="en-US" sz="2200" dirty="0" err="1">
                <a:solidFill>
                  <a:schemeClr val="folHlink"/>
                </a:solidFill>
              </a:rPr>
              <a:t>pagini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returnate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endParaRPr lang="en-US" sz="2200" dirty="0"/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Index ne</a:t>
            </a:r>
            <a:r>
              <a:rPr lang="ro-RO" sz="2200" dirty="0">
                <a:solidFill>
                  <a:schemeClr val="folHlink"/>
                </a:solidFill>
              </a:rPr>
              <a:t>grup</a:t>
            </a:r>
            <a:r>
              <a:rPr lang="en-US" sz="2200" dirty="0">
                <a:solidFill>
                  <a:schemeClr val="folHlink"/>
                </a:solidFill>
              </a:rPr>
              <a:t>at</a:t>
            </a:r>
            <a:r>
              <a:rPr lang="en-US" sz="2200" dirty="0"/>
              <a:t>: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(1/</a:t>
            </a:r>
            <a:r>
              <a:rPr lang="en-US" sz="2200" dirty="0" err="1"/>
              <a:t>NKeys</a:t>
            </a:r>
            <a:r>
              <a:rPr lang="en-US" sz="2200" dirty="0"/>
              <a:t>(I)) * (</a:t>
            </a:r>
            <a:r>
              <a:rPr lang="en-US" sz="2200" dirty="0" err="1"/>
              <a:t>NPages</a:t>
            </a:r>
            <a:r>
              <a:rPr lang="en-US" sz="2200" dirty="0"/>
              <a:t>(I)+</a:t>
            </a:r>
            <a:r>
              <a:rPr lang="en-US" sz="2200" dirty="0" err="1"/>
              <a:t>NTuples</a:t>
            </a:r>
            <a:r>
              <a:rPr lang="en-US" sz="2200" dirty="0"/>
              <a:t>(R)) = </a:t>
            </a:r>
            <a:r>
              <a:rPr lang="en-US" sz="2200" dirty="0">
                <a:solidFill>
                  <a:schemeClr val="folHlink"/>
                </a:solidFill>
              </a:rPr>
              <a:t>(1/10) * (50+40000) </a:t>
            </a:r>
            <a:r>
              <a:rPr lang="en-US" sz="2200" dirty="0" err="1">
                <a:solidFill>
                  <a:schemeClr val="folHlink"/>
                </a:solidFill>
              </a:rPr>
              <a:t>pagini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returnate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accent2"/>
                </a:solidFill>
              </a:rPr>
              <a:t>  </a:t>
            </a:r>
            <a:endParaRPr lang="en-US" sz="22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se </a:t>
            </a:r>
            <a:r>
              <a:rPr lang="en-US" sz="2800" dirty="0" err="1">
                <a:solidFill>
                  <a:schemeClr val="folHlink"/>
                </a:solidFill>
              </a:rPr>
              <a:t>scaneaz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tabela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citite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paginile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(500)</a:t>
            </a:r>
            <a:r>
              <a:rPr lang="en-US" sz="2400" dirty="0"/>
              <a:t>.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7848600" y="696913"/>
            <a:ext cx="2503487" cy="1196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SELECT 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S.sid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FROM 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Students S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S.age=20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1745" y="344271"/>
            <a:ext cx="10310445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Impactul</a:t>
            </a:r>
            <a:r>
              <a:rPr lang="en-US" dirty="0"/>
              <a:t> </a:t>
            </a:r>
            <a:r>
              <a:rPr lang="en-US" i="1" dirty="0"/>
              <a:t>Buffer</a:t>
            </a:r>
            <a:r>
              <a:rPr lang="en-US" dirty="0"/>
              <a:t>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47581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anumite</a:t>
            </a:r>
            <a:r>
              <a:rPr lang="en-US" sz="2800" dirty="0"/>
              <a:t> </a:t>
            </a:r>
            <a:r>
              <a:rPr lang="en-US" sz="2800" dirty="0" err="1"/>
              <a:t>operaţii</a:t>
            </a:r>
            <a:r>
              <a:rPr lang="en-US" sz="2800" dirty="0"/>
              <a:t> se </a:t>
            </a:r>
            <a:r>
              <a:rPr lang="en-US" sz="2800" dirty="0" err="1"/>
              <a:t>execut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concurent</a:t>
            </a:r>
            <a:r>
              <a:rPr lang="en-US" sz="2800" dirty="0"/>
              <a:t>, </a:t>
            </a:r>
            <a:r>
              <a:rPr lang="en-US" sz="2800" dirty="0" err="1"/>
              <a:t>estimarea</a:t>
            </a:r>
            <a:r>
              <a:rPr lang="en-US" sz="2800" dirty="0"/>
              <a:t> num</a:t>
            </a:r>
            <a:r>
              <a:rPr lang="vi-VN" sz="2800" dirty="0"/>
              <a:t>ă</a:t>
            </a:r>
            <a:r>
              <a:rPr lang="en-US" sz="2800" dirty="0" err="1"/>
              <a:t>rului</a:t>
            </a:r>
            <a:r>
              <a:rPr lang="en-US" sz="2800" dirty="0"/>
              <a:t> de </a:t>
            </a:r>
            <a:r>
              <a:rPr lang="en-US" sz="2800" dirty="0" err="1"/>
              <a:t>pagini</a:t>
            </a:r>
            <a:r>
              <a:rPr lang="en-US" sz="2800" dirty="0"/>
              <a:t> </a:t>
            </a:r>
            <a:r>
              <a:rPr lang="en-US" sz="2800" dirty="0" err="1"/>
              <a:t>disponibile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i="1" dirty="0"/>
              <a:t>buffer</a:t>
            </a:r>
            <a:r>
              <a:rPr lang="en-US" sz="2800" dirty="0"/>
              <a:t> 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dificil</a:t>
            </a:r>
            <a:r>
              <a:rPr lang="en-US" sz="2800" dirty="0"/>
              <a:t> de f</a:t>
            </a:r>
            <a:r>
              <a:rPr lang="vi-VN" sz="2800" dirty="0"/>
              <a:t>ă</a:t>
            </a:r>
            <a:r>
              <a:rPr lang="en-US" sz="2800" dirty="0"/>
              <a:t>cut.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Abord</a:t>
            </a:r>
            <a:r>
              <a:rPr lang="vi-VN" sz="2800" dirty="0"/>
              <a:t>ă</a:t>
            </a:r>
            <a:r>
              <a:rPr lang="en-US" sz="2800" dirty="0"/>
              <a:t>rile de </a:t>
            </a:r>
            <a:r>
              <a:rPr lang="en-US" sz="2800" dirty="0" err="1"/>
              <a:t>evaluare</a:t>
            </a:r>
            <a:r>
              <a:rPr lang="en-US" sz="2800" dirty="0"/>
              <a:t> a </a:t>
            </a:r>
            <a:r>
              <a:rPr lang="en-US" sz="2800" dirty="0" err="1"/>
              <a:t>operatorilor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presupun</a:t>
            </a:r>
            <a:r>
              <a:rPr lang="en-US" sz="2800" dirty="0"/>
              <a:t> </a:t>
            </a:r>
            <a:r>
              <a:rPr lang="en-US" sz="2800" dirty="0" err="1"/>
              <a:t>acces</a:t>
            </a:r>
            <a:r>
              <a:rPr lang="en-US" sz="2800" dirty="0"/>
              <a:t> </a:t>
            </a:r>
            <a:r>
              <a:rPr lang="en-US" sz="2800" dirty="0" err="1"/>
              <a:t>repetat</a:t>
            </a:r>
            <a:r>
              <a:rPr lang="en-US" sz="2800" dirty="0"/>
              <a:t> la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tabele</a:t>
            </a:r>
            <a:r>
              <a:rPr lang="en-US" sz="2800" dirty="0"/>
              <a:t> pot </a:t>
            </a:r>
            <a:r>
              <a:rPr lang="en-US" sz="2800" dirty="0" err="1"/>
              <a:t>interacţiona</a:t>
            </a:r>
            <a:r>
              <a:rPr lang="en-US" sz="2800" dirty="0"/>
              <a:t> cu </a:t>
            </a:r>
            <a:r>
              <a:rPr lang="en-US" sz="2800" dirty="0" err="1"/>
              <a:t>politica</a:t>
            </a:r>
            <a:r>
              <a:rPr lang="en-US" sz="2800" dirty="0"/>
              <a:t> </a:t>
            </a:r>
            <a:r>
              <a:rPr lang="en-US" sz="2800" i="1" dirty="0"/>
              <a:t>buffer</a:t>
            </a:r>
            <a:r>
              <a:rPr lang="en-US" sz="2800" dirty="0"/>
              <a:t>-</a:t>
            </a:r>
            <a:r>
              <a:rPr lang="en-US" sz="2800" dirty="0" err="1"/>
              <a:t>ului</a:t>
            </a:r>
            <a:r>
              <a:rPr lang="en-US" sz="2800" dirty="0"/>
              <a:t> de </a:t>
            </a:r>
            <a:r>
              <a:rPr lang="en-US" sz="2800" dirty="0" err="1"/>
              <a:t>înlocuire</a:t>
            </a:r>
            <a:r>
              <a:rPr lang="en-US" sz="2800" dirty="0"/>
              <a:t> a </a:t>
            </a:r>
            <a:r>
              <a:rPr lang="en-US" sz="2800" dirty="0" err="1"/>
              <a:t>paginilor</a:t>
            </a:r>
            <a:r>
              <a:rPr 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de </a:t>
            </a:r>
            <a:r>
              <a:rPr lang="en-US" sz="2400" dirty="0" err="1"/>
              <a:t>exemplu</a:t>
            </a:r>
            <a:r>
              <a:rPr lang="en-US" sz="2400" dirty="0"/>
              <a:t>, </a:t>
            </a:r>
            <a:r>
              <a:rPr lang="en-US" sz="2400" dirty="0" err="1"/>
              <a:t>tabela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mod </a:t>
            </a:r>
            <a:r>
              <a:rPr lang="en-US" sz="2400" dirty="0" err="1"/>
              <a:t>repetat</a:t>
            </a:r>
            <a:r>
              <a:rPr lang="en-US" sz="2400" dirty="0"/>
              <a:t> la </a:t>
            </a:r>
            <a:r>
              <a:rPr lang="en-US" sz="2400" i="1" dirty="0"/>
              <a:t>Simple Nested Loop Join</a:t>
            </a:r>
            <a:r>
              <a:rPr lang="en-US" sz="2400" dirty="0"/>
              <a:t>. 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sunt </a:t>
            </a:r>
            <a:r>
              <a:rPr lang="en-US" sz="2400" dirty="0" err="1"/>
              <a:t>suficiente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/>
              <a:t>pentru a </a:t>
            </a:r>
            <a:r>
              <a:rPr lang="en-US" sz="2400" dirty="0" err="1"/>
              <a:t>stoca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, </a:t>
            </a:r>
            <a:r>
              <a:rPr lang="en-US" sz="2400" dirty="0" err="1"/>
              <a:t>politica</a:t>
            </a:r>
            <a:r>
              <a:rPr lang="en-US" sz="2400" dirty="0"/>
              <a:t> </a:t>
            </a:r>
            <a:r>
              <a:rPr lang="en-US" sz="2400" i="1" dirty="0"/>
              <a:t>buffer</a:t>
            </a:r>
            <a:r>
              <a:rPr lang="en-US" sz="2400" dirty="0"/>
              <a:t>–</a:t>
            </a:r>
            <a:r>
              <a:rPr lang="en-US" sz="2400" dirty="0" err="1"/>
              <a:t>ului</a:t>
            </a:r>
            <a:r>
              <a:rPr lang="en-US" sz="2400" dirty="0"/>
              <a:t> nu </a:t>
            </a:r>
            <a:r>
              <a:rPr lang="en-US" sz="2400" dirty="0" err="1"/>
              <a:t>afecteaz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performanţa</a:t>
            </a:r>
            <a:r>
              <a:rPr lang="en-US" sz="2400" dirty="0"/>
              <a:t>. 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contrar</a:t>
            </a:r>
            <a:r>
              <a:rPr lang="en-US" sz="2400" dirty="0"/>
              <a:t> </a:t>
            </a:r>
            <a:r>
              <a:rPr lang="en-US" sz="2400" dirty="0" err="1"/>
              <a:t>îns</a:t>
            </a:r>
            <a:r>
              <a:rPr lang="vi-VN" sz="2400" dirty="0"/>
              <a:t>ă</a:t>
            </a:r>
            <a:r>
              <a:rPr lang="en-US" sz="2400" dirty="0"/>
              <a:t>, MRU (</a:t>
            </a:r>
            <a:r>
              <a:rPr lang="en-US" sz="2400" i="1" dirty="0"/>
              <a:t>Most Recently Used</a:t>
            </a:r>
            <a:r>
              <a:rPr lang="en-US" sz="2400" dirty="0"/>
              <a:t>)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potrivit</a:t>
            </a:r>
            <a:r>
              <a:rPr lang="vi-VN" sz="2400" dirty="0"/>
              <a:t>ă</a:t>
            </a:r>
            <a:r>
              <a:rPr lang="en-US" sz="2400" dirty="0"/>
              <a:t> politic</a:t>
            </a:r>
            <a:r>
              <a:rPr lang="vi-VN" sz="2400" dirty="0"/>
              <a:t>ă</a:t>
            </a:r>
            <a:r>
              <a:rPr lang="en-US" sz="2400" dirty="0"/>
              <a:t>, LRU (</a:t>
            </a:r>
            <a:r>
              <a:rPr lang="en-US" sz="2400" i="1" dirty="0"/>
              <a:t>Least Recently Used</a:t>
            </a:r>
            <a:r>
              <a:rPr lang="en-US" sz="2400" dirty="0"/>
              <a:t>)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ineficient</a:t>
            </a:r>
            <a:r>
              <a:rPr lang="vi-VN" sz="2400" dirty="0"/>
              <a:t>ă</a:t>
            </a:r>
            <a:r>
              <a:rPr lang="en-US" sz="2400" dirty="0"/>
              <a:t> (</a:t>
            </a:r>
            <a:r>
              <a:rPr lang="en-US" sz="2400" i="1" dirty="0"/>
              <a:t>sequential flooding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0339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350" y="412641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Interog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multiple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28846"/>
            <a:ext cx="11201400" cy="2709754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System R consider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arborii</a:t>
            </a:r>
            <a:r>
              <a:rPr lang="en-US" sz="2800" dirty="0"/>
              <a:t>  </a:t>
            </a:r>
            <a:r>
              <a:rPr lang="en-US" sz="2800" i="1" u="sng" dirty="0">
                <a:solidFill>
                  <a:schemeClr val="folHlink"/>
                </a:solidFill>
              </a:rPr>
              <a:t>left-deep join</a:t>
            </a:r>
            <a:r>
              <a:rPr 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Pe</a:t>
            </a:r>
            <a:r>
              <a:rPr lang="en-US" sz="2200" dirty="0"/>
              <a:t> m</a:t>
            </a:r>
            <a:r>
              <a:rPr lang="vi-VN" sz="2400" dirty="0"/>
              <a:t>ă</a:t>
            </a:r>
            <a:r>
              <a:rPr lang="en-US" sz="2400" dirty="0" err="1"/>
              <a:t>sur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join-</a:t>
            </a:r>
            <a:r>
              <a:rPr lang="en-US" sz="2400" dirty="0" err="1"/>
              <a:t>uri</a:t>
            </a:r>
            <a:r>
              <a:rPr lang="en-US" sz="2400" dirty="0"/>
              <a:t> </a:t>
            </a:r>
            <a:r>
              <a:rPr lang="en-US" sz="2400" dirty="0" err="1"/>
              <a:t>creşte</a:t>
            </a:r>
            <a:r>
              <a:rPr lang="en-US" sz="2400" dirty="0"/>
              <a:t> </a:t>
            </a:r>
            <a:r>
              <a:rPr lang="en-US" sz="2200" dirty="0"/>
              <a:t>, </a:t>
            </a:r>
            <a:r>
              <a:rPr lang="en-US" sz="22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</a:t>
            </a:r>
            <a:r>
              <a:rPr lang="en-US" sz="2400" dirty="0" err="1"/>
              <a:t>planuri</a:t>
            </a:r>
            <a:r>
              <a:rPr lang="en-US" sz="2400" dirty="0"/>
              <a:t> alternative </a:t>
            </a:r>
            <a:r>
              <a:rPr lang="en-US" sz="2200" dirty="0" err="1"/>
              <a:t>este</a:t>
            </a:r>
            <a:r>
              <a:rPr lang="en-US" sz="2200" dirty="0"/>
              <a:t> tot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semnificativ</a:t>
            </a:r>
            <a:r>
              <a:rPr lang="en-US" sz="2200" dirty="0"/>
              <a:t>; </a:t>
            </a:r>
            <a:r>
              <a:rPr lang="en-US" sz="2200" i="1" dirty="0" err="1"/>
              <a:t>este</a:t>
            </a:r>
            <a:r>
              <a:rPr lang="en-US" sz="2200" i="1" dirty="0"/>
              <a:t> </a:t>
            </a:r>
            <a:r>
              <a:rPr lang="en-US" sz="2200" i="1" dirty="0" err="1"/>
              <a:t>necesar</a:t>
            </a:r>
            <a:r>
              <a:rPr lang="vi-VN" sz="2200" i="1" dirty="0"/>
              <a:t>ă</a:t>
            </a:r>
            <a:r>
              <a:rPr lang="en-US" sz="2200" i="1" dirty="0"/>
              <a:t> </a:t>
            </a:r>
            <a:r>
              <a:rPr lang="en-US" sz="2200" i="1" dirty="0" err="1"/>
              <a:t>restricţionarea</a:t>
            </a:r>
            <a:r>
              <a:rPr lang="en-US" sz="2200" i="1" dirty="0"/>
              <a:t> </a:t>
            </a:r>
            <a:r>
              <a:rPr lang="en-US" sz="2200" i="1" dirty="0" err="1"/>
              <a:t>spaţiului</a:t>
            </a:r>
            <a:r>
              <a:rPr lang="en-US" sz="2200" i="1" dirty="0"/>
              <a:t> de c</a:t>
            </a:r>
            <a:r>
              <a:rPr lang="vi-VN" sz="2200" i="1" dirty="0"/>
              <a:t>ă</a:t>
            </a:r>
            <a:r>
              <a:rPr lang="en-US" sz="2200" i="1" dirty="0" err="1"/>
              <a:t>utare</a:t>
            </a:r>
            <a:r>
              <a:rPr lang="en-US" sz="2200" i="1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Arborii</a:t>
            </a:r>
            <a:r>
              <a:rPr lang="en-US" sz="2200" dirty="0"/>
              <a:t> </a:t>
            </a:r>
            <a:r>
              <a:rPr lang="en-US" sz="2200" i="1" dirty="0"/>
              <a:t>left-deep </a:t>
            </a:r>
            <a:r>
              <a:rPr lang="en-US" sz="2200" dirty="0"/>
              <a:t>ne permit </a:t>
            </a:r>
            <a:r>
              <a:rPr lang="en-US" sz="2200" dirty="0" err="1"/>
              <a:t>generarea</a:t>
            </a:r>
            <a:r>
              <a:rPr lang="en-US" sz="2200" dirty="0"/>
              <a:t> </a:t>
            </a:r>
            <a:r>
              <a:rPr lang="en-US" sz="2200" dirty="0" err="1"/>
              <a:t>tuturor</a:t>
            </a:r>
            <a:r>
              <a:rPr lang="en-US" sz="2200" dirty="0"/>
              <a:t> </a:t>
            </a:r>
            <a:r>
              <a:rPr lang="en-US" sz="2200" dirty="0" err="1"/>
              <a:t>planurilor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suport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i="1" dirty="0"/>
              <a:t>pipeline</a:t>
            </a:r>
            <a:r>
              <a:rPr lang="en-US" sz="2200" dirty="0"/>
              <a:t> </a:t>
            </a:r>
            <a:r>
              <a:rPr lang="en-US" sz="2200" dirty="0" err="1"/>
              <a:t>complet</a:t>
            </a:r>
            <a:r>
              <a:rPr lang="en-US" sz="2200" dirty="0"/>
              <a:t>.</a:t>
            </a:r>
          </a:p>
          <a:p>
            <a:pPr marL="1790700" lvl="2" indent="-457200" eaLnBrk="1" hangingPunct="1">
              <a:buNone/>
            </a:pPr>
            <a:r>
              <a:rPr lang="en-US" sz="2200" dirty="0"/>
              <a:t>- </a:t>
            </a:r>
            <a:r>
              <a:rPr lang="en-US" sz="2200" dirty="0" err="1"/>
              <a:t>Rezultatele</a:t>
            </a:r>
            <a:r>
              <a:rPr lang="en-US" sz="2200" dirty="0"/>
              <a:t> </a:t>
            </a:r>
            <a:r>
              <a:rPr lang="en-US" sz="2200" dirty="0" err="1"/>
              <a:t>intermedare</a:t>
            </a:r>
            <a:r>
              <a:rPr lang="en-US" sz="2200" dirty="0"/>
              <a:t> nu </a:t>
            </a:r>
            <a:r>
              <a:rPr lang="en-US" sz="2200" dirty="0" err="1"/>
              <a:t>sunt</a:t>
            </a:r>
            <a:r>
              <a:rPr lang="en-US" sz="2200" dirty="0"/>
              <a:t> </a:t>
            </a:r>
            <a:r>
              <a:rPr lang="en-US" sz="2200" dirty="0" err="1"/>
              <a:t>salvate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tabele</a:t>
            </a:r>
            <a:r>
              <a:rPr lang="en-US" sz="2200" dirty="0"/>
              <a:t> </a:t>
            </a:r>
            <a:r>
              <a:rPr lang="en-US" sz="2200" dirty="0" err="1"/>
              <a:t>temporare</a:t>
            </a:r>
            <a:r>
              <a:rPr lang="en-US" sz="2200" dirty="0"/>
              <a:t>.</a:t>
            </a:r>
          </a:p>
          <a:p>
            <a:pPr marL="1790700" lvl="2" indent="-457200" eaLnBrk="1" hangingPunct="1">
              <a:buNone/>
            </a:pPr>
            <a:r>
              <a:rPr lang="en-US" sz="2200" dirty="0"/>
              <a:t>- Nu </a:t>
            </a:r>
            <a:r>
              <a:rPr lang="en-US" sz="2200" dirty="0" err="1"/>
              <a:t>toţi</a:t>
            </a:r>
            <a:r>
              <a:rPr lang="en-US" sz="2200" dirty="0"/>
              <a:t> </a:t>
            </a:r>
            <a:r>
              <a:rPr lang="en-US" sz="2200" dirty="0" err="1"/>
              <a:t>arborii</a:t>
            </a:r>
            <a:r>
              <a:rPr lang="en-US" sz="2200" dirty="0"/>
              <a:t> </a:t>
            </a:r>
            <a:r>
              <a:rPr lang="en-US" sz="2200" i="1" dirty="0"/>
              <a:t>left-deep</a:t>
            </a:r>
            <a:r>
              <a:rPr lang="en-US" sz="2200" dirty="0"/>
              <a:t> </a:t>
            </a:r>
            <a:r>
              <a:rPr lang="en-US" sz="2200" dirty="0" err="1"/>
              <a:t>suport</a:t>
            </a:r>
            <a:r>
              <a:rPr lang="vi-VN" sz="2000" dirty="0"/>
              <a:t>ă</a:t>
            </a:r>
            <a:r>
              <a:rPr lang="en-US" sz="2200" dirty="0"/>
              <a:t> </a:t>
            </a:r>
            <a:r>
              <a:rPr lang="en-US" sz="2200" i="1" dirty="0"/>
              <a:t>pipeline </a:t>
            </a:r>
            <a:r>
              <a:rPr lang="en-US" sz="2200" dirty="0" err="1"/>
              <a:t>complet</a:t>
            </a:r>
            <a:r>
              <a:rPr lang="en-US" sz="2200" dirty="0"/>
              <a:t> (ex. </a:t>
            </a:r>
            <a:r>
              <a:rPr lang="en-US" sz="2200" i="1" dirty="0"/>
              <a:t>SM join</a:t>
            </a:r>
            <a:r>
              <a:rPr lang="en-US" sz="2200" dirty="0"/>
              <a:t>).</a:t>
            </a:r>
            <a:endParaRPr lang="en-US" sz="1800" dirty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508375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946775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Freeform 19"/>
          <p:cNvSpPr>
            <a:spLocks/>
          </p:cNvSpPr>
          <p:nvPr/>
        </p:nvSpPr>
        <p:spPr bwMode="auto">
          <a:xfrm>
            <a:off x="8458200" y="4802188"/>
            <a:ext cx="400050" cy="303212"/>
          </a:xfrm>
          <a:custGeom>
            <a:avLst/>
            <a:gdLst>
              <a:gd name="T0" fmla="*/ 0 w 304"/>
              <a:gd name="T1" fmla="*/ 302004 h 251"/>
              <a:gd name="T2" fmla="*/ 398734 w 304"/>
              <a:gd name="T3" fmla="*/ 0 h 251"/>
              <a:gd name="T4" fmla="*/ 0 w 304"/>
              <a:gd name="T5" fmla="*/ 302004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251">
                <a:moveTo>
                  <a:pt x="0" y="250"/>
                </a:moveTo>
                <a:lnTo>
                  <a:pt x="303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Freeform 20"/>
          <p:cNvSpPr>
            <a:spLocks/>
          </p:cNvSpPr>
          <p:nvPr/>
        </p:nvSpPr>
        <p:spPr bwMode="auto">
          <a:xfrm>
            <a:off x="8864600" y="4811713"/>
            <a:ext cx="401638" cy="334962"/>
          </a:xfrm>
          <a:custGeom>
            <a:avLst/>
            <a:gdLst>
              <a:gd name="T0" fmla="*/ 0 w 253"/>
              <a:gd name="T1" fmla="*/ 0 h 211"/>
              <a:gd name="T2" fmla="*/ 400050 w 253"/>
              <a:gd name="T3" fmla="*/ 333375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21"/>
          <p:cNvSpPr>
            <a:spLocks/>
          </p:cNvSpPr>
          <p:nvPr/>
        </p:nvSpPr>
        <p:spPr bwMode="auto">
          <a:xfrm>
            <a:off x="8001000" y="5341938"/>
            <a:ext cx="363538" cy="373062"/>
          </a:xfrm>
          <a:custGeom>
            <a:avLst/>
            <a:gdLst>
              <a:gd name="T0" fmla="*/ 0 w 305"/>
              <a:gd name="T1" fmla="*/ 371576 h 251"/>
              <a:gd name="T2" fmla="*/ 362346 w 305"/>
              <a:gd name="T3" fmla="*/ 0 h 251"/>
              <a:gd name="T4" fmla="*/ 0 w 305"/>
              <a:gd name="T5" fmla="*/ 371576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5" h="251">
                <a:moveTo>
                  <a:pt x="0" y="250"/>
                </a:moveTo>
                <a:lnTo>
                  <a:pt x="304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Freeform 22"/>
          <p:cNvSpPr>
            <a:spLocks/>
          </p:cNvSpPr>
          <p:nvPr/>
        </p:nvSpPr>
        <p:spPr bwMode="auto">
          <a:xfrm>
            <a:off x="8370889" y="5351463"/>
            <a:ext cx="401637" cy="334962"/>
          </a:xfrm>
          <a:custGeom>
            <a:avLst/>
            <a:gdLst>
              <a:gd name="T0" fmla="*/ 0 w 253"/>
              <a:gd name="T1" fmla="*/ 0 h 211"/>
              <a:gd name="T2" fmla="*/ 400050 w 253"/>
              <a:gd name="T3" fmla="*/ 333375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Freeform 23"/>
          <p:cNvSpPr>
            <a:spLocks/>
          </p:cNvSpPr>
          <p:nvPr/>
        </p:nvSpPr>
        <p:spPr bwMode="auto">
          <a:xfrm>
            <a:off x="7394575" y="5872164"/>
            <a:ext cx="484188" cy="396875"/>
          </a:xfrm>
          <a:custGeom>
            <a:avLst/>
            <a:gdLst>
              <a:gd name="T0" fmla="*/ 0 w 305"/>
              <a:gd name="T1" fmla="*/ 395288 h 250"/>
              <a:gd name="T2" fmla="*/ 482600 w 305"/>
              <a:gd name="T3" fmla="*/ 0 h 250"/>
              <a:gd name="T4" fmla="*/ 0 w 305"/>
              <a:gd name="T5" fmla="*/ 395288 h 2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Freeform 24"/>
          <p:cNvSpPr>
            <a:spLocks/>
          </p:cNvSpPr>
          <p:nvPr/>
        </p:nvSpPr>
        <p:spPr bwMode="auto">
          <a:xfrm>
            <a:off x="7885114" y="5881688"/>
            <a:ext cx="403225" cy="334962"/>
          </a:xfrm>
          <a:custGeom>
            <a:avLst/>
            <a:gdLst>
              <a:gd name="T0" fmla="*/ 0 w 254"/>
              <a:gd name="T1" fmla="*/ 0 h 211"/>
              <a:gd name="T2" fmla="*/ 401638 w 254"/>
              <a:gd name="T3" fmla="*/ 333375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Freeform 37"/>
          <p:cNvSpPr>
            <a:spLocks/>
          </p:cNvSpPr>
          <p:nvPr/>
        </p:nvSpPr>
        <p:spPr bwMode="auto">
          <a:xfrm>
            <a:off x="10414000" y="4784726"/>
            <a:ext cx="484188" cy="398463"/>
          </a:xfrm>
          <a:custGeom>
            <a:avLst/>
            <a:gdLst>
              <a:gd name="T0" fmla="*/ 0 w 305"/>
              <a:gd name="T1" fmla="*/ 396875 h 251"/>
              <a:gd name="T2" fmla="*/ 482600 w 305"/>
              <a:gd name="T3" fmla="*/ 0 h 251"/>
              <a:gd name="T4" fmla="*/ 0 w 305"/>
              <a:gd name="T5" fmla="*/ 396875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5" h="251">
                <a:moveTo>
                  <a:pt x="0" y="250"/>
                </a:moveTo>
                <a:lnTo>
                  <a:pt x="304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Freeform 38"/>
          <p:cNvSpPr>
            <a:spLocks/>
          </p:cNvSpPr>
          <p:nvPr/>
        </p:nvSpPr>
        <p:spPr bwMode="auto">
          <a:xfrm>
            <a:off x="10906125" y="4794251"/>
            <a:ext cx="401638" cy="334963"/>
          </a:xfrm>
          <a:custGeom>
            <a:avLst/>
            <a:gdLst>
              <a:gd name="T0" fmla="*/ 0 w 253"/>
              <a:gd name="T1" fmla="*/ 0 h 211"/>
              <a:gd name="T2" fmla="*/ 400050 w 253"/>
              <a:gd name="T3" fmla="*/ 333375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Freeform 39"/>
          <p:cNvSpPr>
            <a:spLocks/>
          </p:cNvSpPr>
          <p:nvPr/>
        </p:nvSpPr>
        <p:spPr bwMode="auto">
          <a:xfrm>
            <a:off x="9929813" y="5346701"/>
            <a:ext cx="482600" cy="398463"/>
          </a:xfrm>
          <a:custGeom>
            <a:avLst/>
            <a:gdLst>
              <a:gd name="T0" fmla="*/ 0 w 304"/>
              <a:gd name="T1" fmla="*/ 396875 h 251"/>
              <a:gd name="T2" fmla="*/ 481013 w 304"/>
              <a:gd name="T3" fmla="*/ 0 h 251"/>
              <a:gd name="T4" fmla="*/ 0 w 304"/>
              <a:gd name="T5" fmla="*/ 396875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251">
                <a:moveTo>
                  <a:pt x="0" y="250"/>
                </a:moveTo>
                <a:lnTo>
                  <a:pt x="303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40"/>
          <p:cNvSpPr>
            <a:spLocks/>
          </p:cNvSpPr>
          <p:nvPr/>
        </p:nvSpPr>
        <p:spPr bwMode="auto">
          <a:xfrm>
            <a:off x="10420350" y="5357814"/>
            <a:ext cx="323850" cy="280987"/>
          </a:xfrm>
          <a:custGeom>
            <a:avLst/>
            <a:gdLst>
              <a:gd name="T0" fmla="*/ 0 w 253"/>
              <a:gd name="T1" fmla="*/ 0 h 210"/>
              <a:gd name="T2" fmla="*/ 322570 w 253"/>
              <a:gd name="T3" fmla="*/ 279649 h 210"/>
              <a:gd name="T4" fmla="*/ 0 w 253"/>
              <a:gd name="T5" fmla="*/ 0 h 2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210">
                <a:moveTo>
                  <a:pt x="0" y="0"/>
                </a:moveTo>
                <a:lnTo>
                  <a:pt x="252" y="2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Freeform 41"/>
          <p:cNvSpPr>
            <a:spLocks/>
          </p:cNvSpPr>
          <p:nvPr/>
        </p:nvSpPr>
        <p:spPr bwMode="auto">
          <a:xfrm>
            <a:off x="10353675" y="5886451"/>
            <a:ext cx="482600" cy="398463"/>
          </a:xfrm>
          <a:custGeom>
            <a:avLst/>
            <a:gdLst>
              <a:gd name="T0" fmla="*/ 0 w 304"/>
              <a:gd name="T1" fmla="*/ 396875 h 251"/>
              <a:gd name="T2" fmla="*/ 481013 w 304"/>
              <a:gd name="T3" fmla="*/ 0 h 251"/>
              <a:gd name="T4" fmla="*/ 0 w 304"/>
              <a:gd name="T5" fmla="*/ 396875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251">
                <a:moveTo>
                  <a:pt x="0" y="250"/>
                </a:moveTo>
                <a:lnTo>
                  <a:pt x="303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Freeform 42"/>
          <p:cNvSpPr>
            <a:spLocks/>
          </p:cNvSpPr>
          <p:nvPr/>
        </p:nvSpPr>
        <p:spPr bwMode="auto">
          <a:xfrm>
            <a:off x="10844214" y="5895976"/>
            <a:ext cx="401637" cy="334963"/>
          </a:xfrm>
          <a:custGeom>
            <a:avLst/>
            <a:gdLst>
              <a:gd name="T0" fmla="*/ 0 w 253"/>
              <a:gd name="T1" fmla="*/ 0 h 211"/>
              <a:gd name="T2" fmla="*/ 400050 w 253"/>
              <a:gd name="T3" fmla="*/ 333375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Rectangle 43"/>
          <p:cNvSpPr>
            <a:spLocks noChangeArrowheads="1"/>
          </p:cNvSpPr>
          <p:nvPr/>
        </p:nvSpPr>
        <p:spPr bwMode="auto">
          <a:xfrm>
            <a:off x="8170863" y="6238875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24596" name="Rectangle 44"/>
          <p:cNvSpPr>
            <a:spLocks noChangeArrowheads="1"/>
          </p:cNvSpPr>
          <p:nvPr/>
        </p:nvSpPr>
        <p:spPr bwMode="auto">
          <a:xfrm>
            <a:off x="7200900" y="6248400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4597" name="Rectangle 45"/>
          <p:cNvSpPr>
            <a:spLocks noChangeArrowheads="1"/>
          </p:cNvSpPr>
          <p:nvPr/>
        </p:nvSpPr>
        <p:spPr bwMode="auto">
          <a:xfrm>
            <a:off x="8666163" y="5681663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4598" name="Rectangle 46"/>
          <p:cNvSpPr>
            <a:spLocks noChangeArrowheads="1"/>
          </p:cNvSpPr>
          <p:nvPr/>
        </p:nvSpPr>
        <p:spPr bwMode="auto">
          <a:xfrm>
            <a:off x="9221788" y="5154613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4599" name="Rectangle 47"/>
          <p:cNvSpPr>
            <a:spLocks noChangeArrowheads="1"/>
          </p:cNvSpPr>
          <p:nvPr/>
        </p:nvSpPr>
        <p:spPr bwMode="auto">
          <a:xfrm>
            <a:off x="11129963" y="6253163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24600" name="Rectangle 48"/>
          <p:cNvSpPr>
            <a:spLocks noChangeArrowheads="1"/>
          </p:cNvSpPr>
          <p:nvPr/>
        </p:nvSpPr>
        <p:spPr bwMode="auto">
          <a:xfrm>
            <a:off x="10160000" y="6264275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4601" name="Rectangle 49"/>
          <p:cNvSpPr>
            <a:spLocks noChangeArrowheads="1"/>
          </p:cNvSpPr>
          <p:nvPr/>
        </p:nvSpPr>
        <p:spPr bwMode="auto">
          <a:xfrm>
            <a:off x="9771063" y="5738813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4602" name="Rectangle 50"/>
          <p:cNvSpPr>
            <a:spLocks noChangeArrowheads="1"/>
          </p:cNvSpPr>
          <p:nvPr/>
        </p:nvSpPr>
        <p:spPr bwMode="auto">
          <a:xfrm>
            <a:off x="11261725" y="5138738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4603" name="Freeform 60"/>
          <p:cNvSpPr>
            <a:spLocks/>
          </p:cNvSpPr>
          <p:nvPr/>
        </p:nvSpPr>
        <p:spPr bwMode="auto">
          <a:xfrm>
            <a:off x="5715001" y="5583238"/>
            <a:ext cx="569913" cy="665162"/>
          </a:xfrm>
          <a:custGeom>
            <a:avLst/>
            <a:gdLst>
              <a:gd name="T0" fmla="*/ 0 w 508"/>
              <a:gd name="T1" fmla="*/ 663176 h 335"/>
              <a:gd name="T2" fmla="*/ 568791 w 508"/>
              <a:gd name="T3" fmla="*/ 0 h 335"/>
              <a:gd name="T4" fmla="*/ 0 w 508"/>
              <a:gd name="T5" fmla="*/ 663176 h 3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8" h="335">
                <a:moveTo>
                  <a:pt x="0" y="334"/>
                </a:moveTo>
                <a:lnTo>
                  <a:pt x="507" y="0"/>
                </a:lnTo>
                <a:lnTo>
                  <a:pt x="0" y="3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Freeform 61"/>
          <p:cNvSpPr>
            <a:spLocks/>
          </p:cNvSpPr>
          <p:nvPr/>
        </p:nvSpPr>
        <p:spPr bwMode="auto">
          <a:xfrm>
            <a:off x="6299200" y="5597526"/>
            <a:ext cx="558800" cy="650875"/>
          </a:xfrm>
          <a:custGeom>
            <a:avLst/>
            <a:gdLst>
              <a:gd name="T0" fmla="*/ 0 w 422"/>
              <a:gd name="T1" fmla="*/ 0 h 281"/>
              <a:gd name="T2" fmla="*/ 557476 w 422"/>
              <a:gd name="T3" fmla="*/ 648559 h 281"/>
              <a:gd name="T4" fmla="*/ 0 w 422"/>
              <a:gd name="T5" fmla="*/ 0 h 2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2" h="281">
                <a:moveTo>
                  <a:pt x="0" y="0"/>
                </a:moveTo>
                <a:lnTo>
                  <a:pt x="421" y="2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Freeform 66"/>
          <p:cNvSpPr>
            <a:spLocks/>
          </p:cNvSpPr>
          <p:nvPr/>
        </p:nvSpPr>
        <p:spPr bwMode="auto">
          <a:xfrm>
            <a:off x="3429001" y="5603876"/>
            <a:ext cx="614363" cy="644525"/>
          </a:xfrm>
          <a:custGeom>
            <a:avLst/>
            <a:gdLst>
              <a:gd name="T0" fmla="*/ 0 w 509"/>
              <a:gd name="T1" fmla="*/ 642595 h 334"/>
              <a:gd name="T2" fmla="*/ 613156 w 509"/>
              <a:gd name="T3" fmla="*/ 0 h 334"/>
              <a:gd name="T4" fmla="*/ 0 w 509"/>
              <a:gd name="T5" fmla="*/ 642595 h 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9" h="334">
                <a:moveTo>
                  <a:pt x="0" y="333"/>
                </a:moveTo>
                <a:lnTo>
                  <a:pt x="508" y="0"/>
                </a:lnTo>
                <a:lnTo>
                  <a:pt x="0" y="3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Freeform 67"/>
          <p:cNvSpPr>
            <a:spLocks/>
          </p:cNvSpPr>
          <p:nvPr/>
        </p:nvSpPr>
        <p:spPr bwMode="auto">
          <a:xfrm>
            <a:off x="4056064" y="5616576"/>
            <a:ext cx="592137" cy="555625"/>
          </a:xfrm>
          <a:custGeom>
            <a:avLst/>
            <a:gdLst>
              <a:gd name="T0" fmla="*/ 0 w 422"/>
              <a:gd name="T1" fmla="*/ 0 h 282"/>
              <a:gd name="T2" fmla="*/ 590734 w 422"/>
              <a:gd name="T3" fmla="*/ 553655 h 282"/>
              <a:gd name="T4" fmla="*/ 0 w 422"/>
              <a:gd name="T5" fmla="*/ 0 h 2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2" h="282">
                <a:moveTo>
                  <a:pt x="0" y="0"/>
                </a:moveTo>
                <a:lnTo>
                  <a:pt x="421" y="2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Freeform 68"/>
          <p:cNvSpPr>
            <a:spLocks/>
          </p:cNvSpPr>
          <p:nvPr/>
        </p:nvSpPr>
        <p:spPr bwMode="auto">
          <a:xfrm>
            <a:off x="4059239" y="4852988"/>
            <a:ext cx="1158875" cy="520700"/>
          </a:xfrm>
          <a:custGeom>
            <a:avLst/>
            <a:gdLst>
              <a:gd name="T0" fmla="*/ 0 w 730"/>
              <a:gd name="T1" fmla="*/ 519113 h 328"/>
              <a:gd name="T2" fmla="*/ 1157288 w 730"/>
              <a:gd name="T3" fmla="*/ 0 h 328"/>
              <a:gd name="T4" fmla="*/ 0 w 730"/>
              <a:gd name="T5" fmla="*/ 519113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0" h="328">
                <a:moveTo>
                  <a:pt x="0" y="327"/>
                </a:moveTo>
                <a:lnTo>
                  <a:pt x="729" y="0"/>
                </a:lnTo>
                <a:lnTo>
                  <a:pt x="0" y="3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Freeform 69"/>
          <p:cNvSpPr>
            <a:spLocks/>
          </p:cNvSpPr>
          <p:nvPr/>
        </p:nvSpPr>
        <p:spPr bwMode="auto">
          <a:xfrm>
            <a:off x="5230814" y="4852988"/>
            <a:ext cx="1038225" cy="520700"/>
          </a:xfrm>
          <a:custGeom>
            <a:avLst/>
            <a:gdLst>
              <a:gd name="T0" fmla="*/ 0 w 654"/>
              <a:gd name="T1" fmla="*/ 0 h 328"/>
              <a:gd name="T2" fmla="*/ 1036638 w 654"/>
              <a:gd name="T3" fmla="*/ 519113 h 328"/>
              <a:gd name="T4" fmla="*/ 0 w 654"/>
              <a:gd name="T5" fmla="*/ 0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4" h="328">
                <a:moveTo>
                  <a:pt x="0" y="0"/>
                </a:moveTo>
                <a:lnTo>
                  <a:pt x="653" y="32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70"/>
          <p:cNvSpPr>
            <a:spLocks noChangeArrowheads="1"/>
          </p:cNvSpPr>
          <p:nvPr/>
        </p:nvSpPr>
        <p:spPr bwMode="auto">
          <a:xfrm>
            <a:off x="5486400" y="6172201"/>
            <a:ext cx="3302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4610" name="Rectangle 71"/>
          <p:cNvSpPr>
            <a:spLocks noChangeArrowheads="1"/>
          </p:cNvSpPr>
          <p:nvPr/>
        </p:nvSpPr>
        <p:spPr bwMode="auto">
          <a:xfrm>
            <a:off x="6796088" y="6170614"/>
            <a:ext cx="3302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4611" name="Rectangle 72"/>
          <p:cNvSpPr>
            <a:spLocks noChangeArrowheads="1"/>
          </p:cNvSpPr>
          <p:nvPr/>
        </p:nvSpPr>
        <p:spPr bwMode="auto">
          <a:xfrm>
            <a:off x="4595813" y="6173789"/>
            <a:ext cx="3302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24612" name="Rectangle 73"/>
          <p:cNvSpPr>
            <a:spLocks noChangeArrowheads="1"/>
          </p:cNvSpPr>
          <p:nvPr/>
        </p:nvSpPr>
        <p:spPr bwMode="auto">
          <a:xfrm>
            <a:off x="3200400" y="6172201"/>
            <a:ext cx="3302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4613" name="Text Box 74"/>
          <p:cNvSpPr txBox="1">
            <a:spLocks noChangeArrowheads="1"/>
          </p:cNvSpPr>
          <p:nvPr/>
        </p:nvSpPr>
        <p:spPr bwMode="auto">
          <a:xfrm>
            <a:off x="5029200" y="4495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4" name="Text Box 75"/>
          <p:cNvSpPr txBox="1">
            <a:spLocks noChangeArrowheads="1"/>
          </p:cNvSpPr>
          <p:nvPr/>
        </p:nvSpPr>
        <p:spPr bwMode="auto">
          <a:xfrm>
            <a:off x="3822700" y="5257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5" name="Text Box 76"/>
          <p:cNvSpPr txBox="1">
            <a:spLocks noChangeArrowheads="1"/>
          </p:cNvSpPr>
          <p:nvPr/>
        </p:nvSpPr>
        <p:spPr bwMode="auto">
          <a:xfrm>
            <a:off x="8636000" y="44450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6" name="Text Box 77"/>
          <p:cNvSpPr txBox="1">
            <a:spLocks noChangeArrowheads="1"/>
          </p:cNvSpPr>
          <p:nvPr/>
        </p:nvSpPr>
        <p:spPr bwMode="auto">
          <a:xfrm>
            <a:off x="10680700" y="44323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7" name="Text Box 78"/>
          <p:cNvSpPr txBox="1">
            <a:spLocks noChangeArrowheads="1"/>
          </p:cNvSpPr>
          <p:nvPr/>
        </p:nvSpPr>
        <p:spPr bwMode="auto">
          <a:xfrm>
            <a:off x="10210800" y="50546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8" name="Text Box 79"/>
          <p:cNvSpPr txBox="1">
            <a:spLocks noChangeArrowheads="1"/>
          </p:cNvSpPr>
          <p:nvPr/>
        </p:nvSpPr>
        <p:spPr bwMode="auto">
          <a:xfrm>
            <a:off x="6083300" y="5257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9" name="Text Box 80"/>
          <p:cNvSpPr txBox="1">
            <a:spLocks noChangeArrowheads="1"/>
          </p:cNvSpPr>
          <p:nvPr/>
        </p:nvSpPr>
        <p:spPr bwMode="auto">
          <a:xfrm>
            <a:off x="8166100" y="5003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20" name="Text Box 81"/>
          <p:cNvSpPr txBox="1">
            <a:spLocks noChangeArrowheads="1"/>
          </p:cNvSpPr>
          <p:nvPr/>
        </p:nvSpPr>
        <p:spPr bwMode="auto">
          <a:xfrm>
            <a:off x="7670800" y="55372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21" name="Text Box 82"/>
          <p:cNvSpPr txBox="1">
            <a:spLocks noChangeArrowheads="1"/>
          </p:cNvSpPr>
          <p:nvPr/>
        </p:nvSpPr>
        <p:spPr bwMode="auto">
          <a:xfrm>
            <a:off x="10629900" y="55626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grpSp>
        <p:nvGrpSpPr>
          <p:cNvPr id="47" name="Group 58"/>
          <p:cNvGrpSpPr>
            <a:grpSpLocks/>
          </p:cNvGrpSpPr>
          <p:nvPr/>
        </p:nvGrpSpPr>
        <p:grpSpPr bwMode="auto">
          <a:xfrm>
            <a:off x="4038600" y="4648200"/>
            <a:ext cx="1600200" cy="1981200"/>
            <a:chOff x="3744" y="912"/>
            <a:chExt cx="576" cy="624"/>
          </a:xfrm>
        </p:grpSpPr>
        <p:sp>
          <p:nvSpPr>
            <p:cNvPr id="48" name="Line 56"/>
            <p:cNvSpPr>
              <a:spLocks noChangeShapeType="1"/>
            </p:cNvSpPr>
            <p:nvPr/>
          </p:nvSpPr>
          <p:spPr bwMode="auto">
            <a:xfrm flipH="1">
              <a:off x="3744" y="960"/>
              <a:ext cx="576" cy="576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>
              <a:off x="3792" y="912"/>
              <a:ext cx="528" cy="624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9753600" y="4572000"/>
            <a:ext cx="1600200" cy="1981200"/>
            <a:chOff x="3744" y="912"/>
            <a:chExt cx="576" cy="624"/>
          </a:xfrm>
        </p:grpSpPr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H="1">
              <a:off x="3744" y="960"/>
              <a:ext cx="576" cy="576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>
              <a:off x="3792" y="912"/>
              <a:ext cx="528" cy="624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533401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Enumerarea</a:t>
            </a:r>
            <a:r>
              <a:rPr lang="en-US" dirty="0"/>
              <a:t> </a:t>
            </a:r>
            <a:r>
              <a:rPr lang="en-US" dirty="0" err="1"/>
              <a:t>planurilor</a:t>
            </a:r>
            <a:r>
              <a:rPr lang="en-US" dirty="0"/>
              <a:t> </a:t>
            </a:r>
            <a:r>
              <a:rPr lang="en-US" i="1" dirty="0"/>
              <a:t>left-deep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110490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Planurile</a:t>
            </a:r>
            <a:r>
              <a:rPr lang="en-US" sz="2800" dirty="0"/>
              <a:t> </a:t>
            </a:r>
            <a:r>
              <a:rPr lang="en-US" sz="2800" i="1" dirty="0"/>
              <a:t>left-deep</a:t>
            </a:r>
            <a:r>
              <a:rPr lang="en-US" sz="2800" dirty="0"/>
              <a:t> </a:t>
            </a:r>
            <a:r>
              <a:rPr lang="en-US" sz="2800" dirty="0" err="1"/>
              <a:t>difer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ordinea</a:t>
            </a:r>
            <a:r>
              <a:rPr lang="en-US" sz="2800" dirty="0"/>
              <a:t> </a:t>
            </a:r>
            <a:r>
              <a:rPr lang="en-US" sz="2800" dirty="0" err="1"/>
              <a:t>tabelelor</a:t>
            </a:r>
            <a:r>
              <a:rPr lang="en-US" sz="2800" dirty="0"/>
              <a:t>, </a:t>
            </a:r>
            <a:r>
              <a:rPr lang="en-US" sz="2800" dirty="0" err="1"/>
              <a:t>metoda</a:t>
            </a:r>
            <a:r>
              <a:rPr lang="en-US" sz="2800" dirty="0"/>
              <a:t> de </a:t>
            </a:r>
            <a:r>
              <a:rPr lang="en-US" sz="2800" dirty="0" err="1"/>
              <a:t>acces</a:t>
            </a:r>
            <a:r>
              <a:rPr lang="en-US" sz="2800" dirty="0"/>
              <a:t> a </a:t>
            </a:r>
            <a:r>
              <a:rPr lang="en-US" sz="2800" dirty="0" err="1"/>
              <a:t>fiec</a:t>
            </a:r>
            <a:r>
              <a:rPr lang="vi-VN" sz="2800" dirty="0"/>
              <a:t>ă</a:t>
            </a:r>
            <a:r>
              <a:rPr lang="en-US" sz="2800" dirty="0" err="1"/>
              <a:t>rei</a:t>
            </a:r>
            <a:r>
              <a:rPr lang="en-US" sz="2800" dirty="0"/>
              <a:t> </a:t>
            </a:r>
            <a:r>
              <a:rPr lang="en-US" sz="2800" dirty="0" err="1"/>
              <a:t>tabele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utilizat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fiec</a:t>
            </a:r>
            <a:r>
              <a:rPr lang="vi-VN" sz="2800" dirty="0"/>
              <a:t>ă</a:t>
            </a:r>
            <a:r>
              <a:rPr lang="en-US" sz="2800" dirty="0" err="1"/>
              <a:t>rui</a:t>
            </a:r>
            <a:r>
              <a:rPr lang="en-US" sz="2800" dirty="0"/>
              <a:t> </a:t>
            </a:r>
            <a:r>
              <a:rPr lang="en-US" sz="2800" i="1" dirty="0"/>
              <a:t>join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N </a:t>
            </a:r>
            <a:r>
              <a:rPr lang="en-US" sz="2800" dirty="0" err="1"/>
              <a:t>paşi</a:t>
            </a:r>
            <a:r>
              <a:rPr lang="en-US" sz="2800" dirty="0"/>
              <a:t> de </a:t>
            </a:r>
            <a:r>
              <a:rPr lang="en-US" sz="2800" dirty="0" err="1"/>
              <a:t>dezvoltare</a:t>
            </a:r>
            <a:r>
              <a:rPr lang="en-US" sz="2800" dirty="0"/>
              <a:t> a </a:t>
            </a:r>
            <a:r>
              <a:rPr lang="en-US" sz="2800" dirty="0" err="1"/>
              <a:t>planurilor</a:t>
            </a:r>
            <a:r>
              <a:rPr lang="en-US" sz="2800" dirty="0"/>
              <a:t> cu N </a:t>
            </a:r>
            <a:r>
              <a:rPr lang="en-US" sz="2800" dirty="0" err="1"/>
              <a:t>tabele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300" dirty="0">
                <a:solidFill>
                  <a:schemeClr val="folHlink"/>
                </a:solidFill>
              </a:rPr>
              <a:t> Pas 1</a:t>
            </a:r>
            <a:r>
              <a:rPr lang="en-US" sz="2300" dirty="0"/>
              <a:t>:</a:t>
            </a:r>
            <a:r>
              <a:rPr lang="en-US" sz="2300" dirty="0">
                <a:solidFill>
                  <a:schemeClr val="accent2"/>
                </a:solidFill>
              </a:rPr>
              <a:t>  </a:t>
            </a:r>
            <a:r>
              <a:rPr lang="en-US" sz="2300" dirty="0"/>
              <a:t>G</a:t>
            </a:r>
            <a:r>
              <a:rPr lang="vi-VN" sz="2400" dirty="0"/>
              <a:t>ă</a:t>
            </a:r>
            <a:r>
              <a:rPr lang="en-US" sz="2400" dirty="0" err="1"/>
              <a:t>sirea</a:t>
            </a:r>
            <a:r>
              <a:rPr lang="en-US" sz="2400" dirty="0"/>
              <a:t> </a:t>
            </a:r>
            <a:r>
              <a:rPr lang="en-US" sz="2400" dirty="0" err="1"/>
              <a:t>celui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bun plan cu</a:t>
            </a:r>
            <a:r>
              <a:rPr lang="en-US" sz="2300" dirty="0"/>
              <a:t> o </a:t>
            </a:r>
            <a:r>
              <a:rPr lang="en-US" sz="2300" dirty="0" err="1"/>
              <a:t>tabel</a:t>
            </a:r>
            <a:r>
              <a:rPr lang="vi-VN" sz="2400" dirty="0"/>
              <a:t>ă </a:t>
            </a:r>
            <a:r>
              <a:rPr lang="en-US" sz="2300" dirty="0" err="1"/>
              <a:t>pentru</a:t>
            </a:r>
            <a:r>
              <a:rPr lang="en-US" sz="2300" dirty="0"/>
              <a:t> </a:t>
            </a:r>
            <a:r>
              <a:rPr lang="en-US" sz="2300" dirty="0" err="1"/>
              <a:t>fiecare</a:t>
            </a:r>
            <a:r>
              <a:rPr lang="en-US" sz="2300" dirty="0"/>
              <a:t> </a:t>
            </a:r>
            <a:r>
              <a:rPr lang="en-US" sz="2300" dirty="0" err="1"/>
              <a:t>tabel</a:t>
            </a:r>
            <a:r>
              <a:rPr lang="vi-VN" sz="2400" dirty="0"/>
              <a:t>ă</a:t>
            </a:r>
            <a:r>
              <a:rPr lang="en-US" sz="23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300" dirty="0">
                <a:solidFill>
                  <a:schemeClr val="folHlink"/>
                </a:solidFill>
              </a:rPr>
              <a:t> Pas 2</a:t>
            </a:r>
            <a:r>
              <a:rPr lang="en-US" sz="2300" dirty="0"/>
              <a:t>:</a:t>
            </a:r>
            <a:r>
              <a:rPr lang="en-US" sz="2300" dirty="0">
                <a:solidFill>
                  <a:schemeClr val="accent2"/>
                </a:solidFill>
              </a:rPr>
              <a:t>  </a:t>
            </a:r>
            <a:r>
              <a:rPr lang="en-US" sz="2300" dirty="0"/>
              <a:t>G</a:t>
            </a:r>
            <a:r>
              <a:rPr lang="vi-VN" sz="2400" dirty="0"/>
              <a:t>ă</a:t>
            </a:r>
            <a:r>
              <a:rPr lang="en-US" sz="2400" dirty="0" err="1"/>
              <a:t>sirea</a:t>
            </a:r>
            <a:r>
              <a:rPr lang="en-US" sz="2400" dirty="0"/>
              <a:t> </a:t>
            </a:r>
            <a:r>
              <a:rPr lang="en-US" sz="2400" dirty="0" err="1"/>
              <a:t>celei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bune</a:t>
            </a:r>
            <a:r>
              <a:rPr lang="en-US" sz="2400" dirty="0"/>
              <a:t> </a:t>
            </a:r>
            <a:r>
              <a:rPr lang="en-US" sz="2400" dirty="0" err="1"/>
              <a:t>variante</a:t>
            </a:r>
            <a:r>
              <a:rPr lang="en-US" sz="2400" dirty="0"/>
              <a:t> de join al </a:t>
            </a:r>
            <a:r>
              <a:rPr lang="en-US" sz="2400" dirty="0" err="1"/>
              <a:t>rezultatului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vi-VN" sz="2400" dirty="0"/>
              <a:t> </a:t>
            </a:r>
            <a:r>
              <a:rPr lang="en-US" sz="2400" dirty="0"/>
              <a:t>plan cu o </a:t>
            </a:r>
            <a:r>
              <a:rPr lang="en-US" sz="2400" dirty="0" err="1"/>
              <a:t>tabel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alt</a:t>
            </a:r>
            <a:r>
              <a:rPr lang="vi-VN" sz="2400" dirty="0"/>
              <a:t>ă 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vi-VN" sz="2400" dirty="0"/>
              <a:t>ă </a:t>
            </a:r>
            <a:r>
              <a:rPr lang="en-US" sz="2300" i="1" dirty="0">
                <a:solidFill>
                  <a:schemeClr val="folHlink"/>
                </a:solidFill>
              </a:rPr>
              <a:t>(</a:t>
            </a:r>
            <a:r>
              <a:rPr lang="en-US" sz="2300" i="1" dirty="0" err="1">
                <a:solidFill>
                  <a:schemeClr val="folHlink"/>
                </a:solidFill>
              </a:rPr>
              <a:t>Toate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planurile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bazate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pe</a:t>
            </a:r>
            <a:r>
              <a:rPr lang="en-US" sz="2300" i="1" dirty="0">
                <a:solidFill>
                  <a:schemeClr val="folHlink"/>
                </a:solidFill>
              </a:rPr>
              <a:t> 2 </a:t>
            </a:r>
            <a:r>
              <a:rPr lang="en-US" sz="2300" i="1" dirty="0" err="1">
                <a:solidFill>
                  <a:schemeClr val="folHlink"/>
                </a:solidFill>
              </a:rPr>
              <a:t>tabele</a:t>
            </a:r>
            <a:r>
              <a:rPr lang="en-US" sz="2300" i="1" dirty="0">
                <a:solidFill>
                  <a:schemeClr val="folHlink"/>
                </a:solidFill>
              </a:rPr>
              <a:t>)</a:t>
            </a:r>
            <a:endParaRPr lang="en-US" sz="2300" dirty="0"/>
          </a:p>
          <a:p>
            <a:pPr marL="749300" lvl="1" indent="-177800" eaLnBrk="1" hangingPunct="1">
              <a:buSzPct val="75000"/>
            </a:pPr>
            <a:r>
              <a:rPr lang="en-US" sz="2300" dirty="0">
                <a:solidFill>
                  <a:schemeClr val="folHlink"/>
                </a:solidFill>
              </a:rPr>
              <a:t> Pas N</a:t>
            </a:r>
            <a:r>
              <a:rPr lang="en-US" sz="2300" dirty="0"/>
              <a:t>:</a:t>
            </a:r>
            <a:r>
              <a:rPr lang="en-US" sz="23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G</a:t>
            </a:r>
            <a:r>
              <a:rPr lang="vi-VN" sz="2000" dirty="0"/>
              <a:t>ă</a:t>
            </a:r>
            <a:r>
              <a:rPr lang="en-US" sz="2000" dirty="0" err="1"/>
              <a:t>sirea</a:t>
            </a:r>
            <a:r>
              <a:rPr lang="en-US" sz="2000" dirty="0"/>
              <a:t> </a:t>
            </a:r>
            <a:r>
              <a:rPr lang="en-US" sz="2000" dirty="0" err="1"/>
              <a:t>celei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bune</a:t>
            </a:r>
            <a:r>
              <a:rPr lang="en-US" sz="2000" dirty="0"/>
              <a:t> </a:t>
            </a:r>
            <a:r>
              <a:rPr lang="en-US" sz="2000" dirty="0" err="1"/>
              <a:t>variante</a:t>
            </a:r>
            <a:r>
              <a:rPr lang="en-US" sz="2000" dirty="0"/>
              <a:t> de join al </a:t>
            </a:r>
            <a:r>
              <a:rPr lang="en-US" sz="2000" dirty="0" err="1"/>
              <a:t>rezultatului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vi-VN" sz="2000" dirty="0"/>
              <a:t> </a:t>
            </a:r>
            <a:r>
              <a:rPr lang="en-US" sz="2000" dirty="0"/>
              <a:t>plan cu </a:t>
            </a:r>
            <a:r>
              <a:rPr lang="en-US" sz="2300" dirty="0"/>
              <a:t>N-1 </a:t>
            </a:r>
            <a:r>
              <a:rPr lang="en-US" sz="2300" dirty="0" err="1"/>
              <a:t>tabele</a:t>
            </a:r>
            <a:r>
              <a:rPr lang="en-US" sz="23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alt</a:t>
            </a:r>
            <a:r>
              <a:rPr lang="vi-VN" sz="2000" dirty="0"/>
              <a:t>ă 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 </a:t>
            </a:r>
            <a:r>
              <a:rPr lang="en-US" sz="2300" dirty="0"/>
              <a:t>. </a:t>
            </a:r>
            <a:r>
              <a:rPr lang="en-US" sz="2300" dirty="0">
                <a:solidFill>
                  <a:schemeClr val="folHlink"/>
                </a:solidFill>
              </a:rPr>
              <a:t> </a:t>
            </a:r>
            <a:r>
              <a:rPr lang="en-US" sz="2300" i="1" dirty="0">
                <a:solidFill>
                  <a:schemeClr val="folHlink"/>
                </a:solidFill>
              </a:rPr>
              <a:t>(</a:t>
            </a:r>
            <a:r>
              <a:rPr lang="en-US" sz="2300" i="1" dirty="0" err="1">
                <a:solidFill>
                  <a:schemeClr val="folHlink"/>
                </a:solidFill>
              </a:rPr>
              <a:t>Toate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planurile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bazate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pe</a:t>
            </a:r>
            <a:r>
              <a:rPr lang="en-US" sz="2300" i="1" dirty="0">
                <a:solidFill>
                  <a:schemeClr val="folHlink"/>
                </a:solidFill>
              </a:rPr>
              <a:t> N </a:t>
            </a:r>
            <a:r>
              <a:rPr lang="en-US" sz="2300" i="1" dirty="0" err="1">
                <a:solidFill>
                  <a:schemeClr val="folHlink"/>
                </a:solidFill>
              </a:rPr>
              <a:t>tabele</a:t>
            </a:r>
            <a:r>
              <a:rPr lang="en-US" sz="2300" i="1" dirty="0">
                <a:solidFill>
                  <a:schemeClr val="folHlink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38834"/>
            <a:ext cx="10515600" cy="646331"/>
          </a:xfrm>
        </p:spPr>
        <p:txBody>
          <a:bodyPr/>
          <a:lstStyle/>
          <a:p>
            <a:pPr eaLnBrk="1" hangingPunct="1"/>
            <a:r>
              <a:rPr lang="en-US" dirty="0" err="1"/>
              <a:t>Enumerarea</a:t>
            </a:r>
            <a:r>
              <a:rPr lang="en-US" dirty="0"/>
              <a:t> </a:t>
            </a:r>
            <a:r>
              <a:rPr lang="en-US" dirty="0" err="1"/>
              <a:t>planurilor</a:t>
            </a:r>
            <a:r>
              <a:rPr lang="en-US" dirty="0"/>
              <a:t> </a:t>
            </a:r>
            <a:r>
              <a:rPr lang="en-US" i="1" dirty="0"/>
              <a:t>left-deep</a:t>
            </a:r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524000"/>
            <a:ext cx="112014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submulţime</a:t>
            </a:r>
            <a:r>
              <a:rPr lang="en-US" sz="2400" dirty="0"/>
              <a:t> de </a:t>
            </a:r>
            <a:r>
              <a:rPr lang="en-US" sz="2400" dirty="0" err="1"/>
              <a:t>relaţii</a:t>
            </a:r>
            <a:r>
              <a:rPr lang="en-US" sz="2400" dirty="0"/>
              <a:t>, se </a:t>
            </a:r>
            <a:r>
              <a:rPr lang="en-US" sz="2400" dirty="0" err="1"/>
              <a:t>reţine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având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redus</a:t>
            </a:r>
            <a:r>
              <a:rPr lang="en-US" sz="2400" dirty="0"/>
              <a:t>, plus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Planul</a:t>
            </a:r>
            <a:r>
              <a:rPr lang="en-US" sz="2400" dirty="0"/>
              <a:t> cu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mic</a:t>
            </a:r>
            <a:r>
              <a:rPr lang="en-US" sz="2400" dirty="0"/>
              <a:t> cost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ordonare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interesant</a:t>
            </a:r>
            <a:r>
              <a:rPr lang="vi-VN" sz="2400" i="1" dirty="0">
                <a:solidFill>
                  <a:schemeClr val="folHlink"/>
                </a:solidFill>
              </a:rPr>
              <a:t>ă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a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.</a:t>
            </a:r>
            <a:endParaRPr lang="en-US" sz="2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ORDER BY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GROUP </a:t>
            </a:r>
            <a:r>
              <a:rPr lang="en-US" sz="2400" dirty="0" err="1">
                <a:solidFill>
                  <a:schemeClr val="folHlink"/>
                </a:solidFill>
              </a:rPr>
              <a:t>BY</a:t>
            </a:r>
            <a:r>
              <a:rPr lang="en-US" sz="2400" dirty="0" err="1">
                <a:solidFill>
                  <a:schemeClr val="accent2"/>
                </a:solidFill>
              </a:rPr>
              <a:t>,</a:t>
            </a:r>
            <a:r>
              <a:rPr lang="en-US" sz="2400" dirty="0" err="1"/>
              <a:t>şi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agreg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tratate</a:t>
            </a:r>
            <a:r>
              <a:rPr lang="en-US" sz="2400" dirty="0"/>
              <a:t> la final,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planurile</a:t>
            </a:r>
            <a:r>
              <a:rPr lang="en-US" sz="2400" dirty="0"/>
              <a:t> </a:t>
            </a:r>
            <a:r>
              <a:rPr lang="en-US" sz="2400" dirty="0" err="1"/>
              <a:t>ordonate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un operator de  </a:t>
            </a:r>
            <a:r>
              <a:rPr lang="en-US" sz="2400" dirty="0" err="1"/>
              <a:t>sortare</a:t>
            </a:r>
            <a:r>
              <a:rPr lang="en-US" sz="2400" dirty="0"/>
              <a:t> </a:t>
            </a:r>
            <a:r>
              <a:rPr lang="en-US" sz="2400" dirty="0" err="1"/>
              <a:t>adiţional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Un plan </a:t>
            </a:r>
            <a:r>
              <a:rPr lang="en-US" sz="2400" dirty="0" err="1"/>
              <a:t>bazat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N-1 </a:t>
            </a:r>
            <a:r>
              <a:rPr lang="en-US" sz="2400" dirty="0" err="1"/>
              <a:t>tabele</a:t>
            </a:r>
            <a:r>
              <a:rPr lang="en-US" sz="2400" dirty="0"/>
              <a:t> nu se </a:t>
            </a:r>
            <a:r>
              <a:rPr lang="en-US" sz="2400" dirty="0" err="1"/>
              <a:t>combin</a:t>
            </a:r>
            <a:r>
              <a:rPr lang="vi-VN" sz="2400" dirty="0"/>
              <a:t>ă</a:t>
            </a:r>
            <a:r>
              <a:rPr lang="en-US" sz="2400" dirty="0"/>
              <a:t> cu o alt</a:t>
            </a:r>
            <a:r>
              <a:rPr lang="vi-VN" sz="2400" dirty="0"/>
              <a:t>ă </a:t>
            </a:r>
            <a:r>
              <a:rPr lang="en-US" sz="2400" dirty="0" err="1"/>
              <a:t>tabel</a:t>
            </a:r>
            <a:r>
              <a:rPr lang="vi-VN" sz="2400" dirty="0"/>
              <a:t>ă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nu exist</a:t>
            </a:r>
            <a:r>
              <a:rPr lang="vi-VN" sz="2400" dirty="0"/>
              <a:t>ă</a:t>
            </a:r>
            <a:r>
              <a:rPr lang="en-US" sz="2400" dirty="0"/>
              <a:t> o </a:t>
            </a:r>
            <a:r>
              <a:rPr lang="en-US" sz="2400" dirty="0" err="1"/>
              <a:t>condiţie</a:t>
            </a:r>
            <a:r>
              <a:rPr lang="en-US" sz="2400" dirty="0"/>
              <a:t> de join </a:t>
            </a:r>
            <a:r>
              <a:rPr lang="en-US" sz="2400" dirty="0" err="1"/>
              <a:t>între</a:t>
            </a:r>
            <a:r>
              <a:rPr lang="en-US" sz="2400" dirty="0"/>
              <a:t> </a:t>
            </a:r>
            <a:r>
              <a:rPr lang="en-US" sz="2400" dirty="0" err="1"/>
              <a:t>acestea</a:t>
            </a:r>
            <a:r>
              <a:rPr lang="en-US" sz="2400" dirty="0"/>
              <a:t> (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exist</a:t>
            </a:r>
            <a:r>
              <a:rPr lang="vi-VN" sz="2400" dirty="0"/>
              <a:t>ă</a:t>
            </a:r>
            <a:r>
              <a:rPr lang="en-US" sz="2400" dirty="0"/>
              <a:t> predicate </a:t>
            </a:r>
            <a:r>
              <a:rPr lang="en-US" sz="2400" dirty="0" err="1"/>
              <a:t>nefolosite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clauza</a:t>
            </a:r>
            <a:r>
              <a:rPr lang="en-US" sz="2400" dirty="0"/>
              <a:t> WHERE)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adic</a:t>
            </a:r>
            <a:r>
              <a:rPr lang="vi-VN" sz="2400" dirty="0"/>
              <a:t>ă</a:t>
            </a:r>
            <a:r>
              <a:rPr lang="en-US" sz="2400" dirty="0"/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evit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produsul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cartezian</a:t>
            </a:r>
            <a:r>
              <a:rPr lang="en-US" sz="2400" dirty="0">
                <a:solidFill>
                  <a:schemeClr val="folHlink"/>
                </a:solidFill>
              </a:rPr>
              <a:t>, </a:t>
            </a:r>
            <a:r>
              <a:rPr lang="en-US" sz="2400" dirty="0" err="1">
                <a:solidFill>
                  <a:schemeClr val="folHlink"/>
                </a:solidFill>
              </a:rPr>
              <a:t>dac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poate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ciuda</a:t>
            </a:r>
            <a:r>
              <a:rPr lang="en-US" sz="2400" dirty="0"/>
              <a:t> </a:t>
            </a:r>
            <a:r>
              <a:rPr lang="en-US" sz="2400" dirty="0" err="1"/>
              <a:t>restrângerii</a:t>
            </a:r>
            <a:r>
              <a:rPr lang="en-US" sz="2400" dirty="0"/>
              <a:t> </a:t>
            </a:r>
            <a:r>
              <a:rPr lang="en-US" sz="2400" dirty="0" err="1"/>
              <a:t>mulţimii</a:t>
            </a:r>
            <a:r>
              <a:rPr lang="en-US" sz="2400" dirty="0"/>
              <a:t> de </a:t>
            </a:r>
            <a:r>
              <a:rPr lang="en-US" sz="2400" dirty="0" err="1"/>
              <a:t>planuri</a:t>
            </a:r>
            <a:r>
              <a:rPr lang="en-US" sz="2400" dirty="0"/>
              <a:t> considerate,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</a:t>
            </a:r>
            <a:r>
              <a:rPr lang="en-US" sz="2400" dirty="0" err="1"/>
              <a:t>acestora</a:t>
            </a:r>
            <a:r>
              <a:rPr lang="en-US" sz="2400" dirty="0"/>
              <a:t> </a:t>
            </a:r>
            <a:r>
              <a:rPr lang="en-US" sz="2400" dirty="0" err="1"/>
              <a:t>creşte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exponenţial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cu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</a:t>
            </a:r>
            <a:r>
              <a:rPr lang="en-US" sz="2400" dirty="0" err="1"/>
              <a:t>tabelelor</a:t>
            </a:r>
            <a:r>
              <a:rPr lang="en-US" sz="2400" dirty="0"/>
              <a:t> implicate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9"/>
          <p:cNvSpPr>
            <a:spLocks noChangeArrowheads="1"/>
          </p:cNvSpPr>
          <p:nvPr/>
        </p:nvSpPr>
        <p:spPr bwMode="auto">
          <a:xfrm>
            <a:off x="8940800" y="265114"/>
            <a:ext cx="2743200" cy="325278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90967" y="553677"/>
            <a:ext cx="8534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865500"/>
            <a:ext cx="11160772" cy="4800600"/>
          </a:xfrm>
        </p:spPr>
        <p:txBody>
          <a:bodyPr/>
          <a:lstStyle/>
          <a:p>
            <a:pPr marL="228600" indent="-228600" eaLnBrk="1" hangingPunct="1"/>
            <a:r>
              <a:rPr lang="en-US" sz="2400" dirty="0">
                <a:solidFill>
                  <a:schemeClr val="folHlink"/>
                </a:solidFill>
              </a:rPr>
              <a:t>     Pas 1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Students</a:t>
            </a:r>
            <a:r>
              <a:rPr lang="en-US" sz="2400" dirty="0"/>
              <a:t>: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arborelui</a:t>
            </a:r>
            <a:r>
              <a:rPr lang="en-US" sz="2400" dirty="0"/>
              <a:t> B+</a:t>
            </a:r>
            <a:r>
              <a:rPr lang="ro-RO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selecţia</a:t>
            </a:r>
            <a:r>
              <a:rPr lang="en-US" sz="2400" dirty="0"/>
              <a:t> </a:t>
            </a:r>
            <a:r>
              <a:rPr lang="en-US" sz="2400" i="1" dirty="0"/>
              <a:t>age&gt;22</a:t>
            </a:r>
            <a:r>
              <a:rPr lang="en-US" sz="2400" dirty="0"/>
              <a:t> </a:t>
            </a:r>
            <a:br>
              <a:rPr lang="ro-RO" sz="2400" dirty="0"/>
            </a:b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en-US" sz="2400" dirty="0"/>
              <a:t> </a:t>
            </a:r>
            <a:r>
              <a:rPr lang="en-US" sz="2400" dirty="0" err="1"/>
              <a:t>costisitoare</a:t>
            </a:r>
            <a:r>
              <a:rPr lang="en-US" sz="2400" dirty="0"/>
              <a:t>.  </a:t>
            </a:r>
            <a:r>
              <a:rPr lang="en-US" sz="2400" dirty="0" err="1"/>
              <a:t>Totuşi</a:t>
            </a:r>
            <a:r>
              <a:rPr lang="en-US" sz="2400" dirty="0"/>
              <a:t>,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br>
              <a:rPr lang="en-US" sz="2400" dirty="0"/>
            </a:br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avea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ro-RO" sz="2400" dirty="0"/>
              <a:t> </a:t>
            </a:r>
            <a:r>
              <a:rPr lang="en-US" sz="2400" dirty="0"/>
              <a:t>şi </a:t>
            </a:r>
            <a:r>
              <a:rPr lang="en-US" sz="2400" dirty="0" err="1"/>
              <a:t>indexul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br>
              <a:rPr lang="ro-RO" sz="2400" dirty="0"/>
            </a:br>
            <a:r>
              <a:rPr lang="en-US" sz="2400" dirty="0" err="1"/>
              <a:t>clusterizat</a:t>
            </a:r>
            <a:r>
              <a:rPr lang="en-US" sz="2400" dirty="0"/>
              <a:t>, </a:t>
            </a:r>
            <a:r>
              <a:rPr lang="en-US" sz="2400" dirty="0" err="1"/>
              <a:t>scanarea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avantajoas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marL="1390650" lvl="1" indent="-457200" eaLnBrk="1" hangingPunct="1"/>
            <a:r>
              <a:rPr lang="en-US" sz="2000" dirty="0"/>
              <a:t>Se prefer</a:t>
            </a:r>
            <a:r>
              <a:rPr lang="vi-VN" sz="2000" dirty="0"/>
              <a:t>ă </a:t>
            </a:r>
            <a:r>
              <a:rPr lang="en-US" sz="2000" dirty="0" err="1"/>
              <a:t>arborele</a:t>
            </a:r>
            <a:r>
              <a:rPr lang="en-US" sz="2000" dirty="0"/>
              <a:t> B+ (</a:t>
            </a:r>
            <a:r>
              <a:rPr lang="en-US" sz="2000" dirty="0" err="1"/>
              <a:t>deoarece</a:t>
            </a:r>
            <a:r>
              <a:rPr lang="en-US" sz="2000" dirty="0"/>
              <a:t> </a:t>
            </a:r>
            <a:r>
              <a:rPr lang="en-US" sz="2000" dirty="0" err="1"/>
              <a:t>rezultatul</a:t>
            </a:r>
            <a:r>
              <a:rPr lang="en-US" sz="2000" dirty="0"/>
              <a:t> e </a:t>
            </a:r>
            <a:r>
              <a:rPr lang="en-US" sz="2000" dirty="0" err="1"/>
              <a:t>ordonat</a:t>
            </a:r>
            <a:r>
              <a:rPr lang="en-US" sz="2000" dirty="0"/>
              <a:t> dup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i="1" dirty="0"/>
              <a:t>age</a:t>
            </a:r>
            <a:r>
              <a:rPr lang="en-US" sz="2000" dirty="0"/>
              <a:t>).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folHlink"/>
                </a:solidFill>
              </a:rPr>
              <a:t> Evaluations</a:t>
            </a:r>
            <a:r>
              <a:rPr lang="en-US" sz="2400" dirty="0"/>
              <a:t>: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 err="1"/>
              <a:t>Utilizare</a:t>
            </a:r>
            <a:r>
              <a:rPr lang="en-US" sz="2400" dirty="0"/>
              <a:t> </a:t>
            </a:r>
            <a:r>
              <a:rPr lang="en-US" sz="2400" dirty="0" err="1"/>
              <a:t>arborelui</a:t>
            </a:r>
            <a:r>
              <a:rPr lang="en-US" sz="2400" dirty="0"/>
              <a:t> B+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selecţia</a:t>
            </a:r>
            <a:r>
              <a:rPr lang="en-US" sz="2400" dirty="0"/>
              <a:t> </a:t>
            </a:r>
            <a:r>
              <a:rPr lang="en-US" sz="2400" i="1" dirty="0" err="1"/>
              <a:t>cid</a:t>
            </a:r>
            <a:r>
              <a:rPr lang="en-US" sz="2400" i="1"/>
              <a:t>=100</a:t>
            </a:r>
            <a:r>
              <a:rPr lang="en-US" sz="240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avantajoas</a:t>
            </a:r>
            <a:r>
              <a:rPr lang="vi-VN" sz="2400" dirty="0"/>
              <a:t>ă</a:t>
            </a:r>
            <a:r>
              <a:rPr lang="en-US" sz="2400" dirty="0"/>
              <a:t>. </a:t>
            </a:r>
          </a:p>
          <a:p>
            <a:pPr marL="228600" indent="-228600">
              <a:buClr>
                <a:schemeClr val="tx1"/>
              </a:buClr>
            </a:pPr>
            <a:r>
              <a:rPr lang="en-US" sz="2400" dirty="0">
                <a:solidFill>
                  <a:schemeClr val="folHlink"/>
                </a:solidFill>
              </a:rPr>
              <a:t>     Pas 2</a:t>
            </a:r>
            <a:r>
              <a:rPr lang="en-US" sz="2400" dirty="0"/>
              <a:t>:</a:t>
            </a:r>
          </a:p>
          <a:p>
            <a:pPr marL="749300" lvl="1" indent="-177800">
              <a:buClr>
                <a:schemeClr val="tx1"/>
              </a:buClr>
              <a:buSzPct val="100000"/>
              <a:buFontTx/>
              <a:buChar char="–"/>
            </a:pPr>
            <a:r>
              <a:rPr lang="en-US" sz="2200" dirty="0"/>
              <a:t> Se consider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plan </a:t>
            </a:r>
            <a:r>
              <a:rPr lang="en-US" sz="2200" dirty="0" err="1"/>
              <a:t>rezultat</a:t>
            </a:r>
            <a:r>
              <a:rPr lang="en-US" sz="2200" dirty="0"/>
              <a:t> la Pas 1, </a:t>
            </a:r>
            <a:r>
              <a:rPr lang="en-US" sz="2200" dirty="0" err="1"/>
              <a:t>şi</a:t>
            </a:r>
            <a:r>
              <a:rPr lang="en-US" sz="2200" dirty="0"/>
              <a:t> se </a:t>
            </a:r>
            <a:r>
              <a:rPr lang="en-US" sz="2200" dirty="0" err="1"/>
              <a:t>combin</a:t>
            </a:r>
            <a:r>
              <a:rPr lang="vi-VN" sz="2200" dirty="0"/>
              <a:t>ă</a:t>
            </a:r>
            <a:r>
              <a:rPr lang="en-US" sz="2200" dirty="0"/>
              <a:t> cu </a:t>
            </a:r>
            <a:r>
              <a:rPr lang="en-US" sz="2200" dirty="0" err="1"/>
              <a:t>cea</a:t>
            </a:r>
            <a:r>
              <a:rPr lang="en-US" sz="2200" dirty="0"/>
              <a:t> de-a </a:t>
            </a:r>
            <a:r>
              <a:rPr lang="en-US" sz="2200" dirty="0" err="1"/>
              <a:t>doua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vi-VN" sz="2200" dirty="0"/>
              <a:t>ă</a:t>
            </a:r>
            <a:r>
              <a:rPr lang="en-US" sz="2200" dirty="0"/>
              <a:t>. (ex: se </a:t>
            </a:r>
            <a:r>
              <a:rPr lang="en-US" sz="2200" dirty="0" err="1"/>
              <a:t>foloseşte</a:t>
            </a:r>
            <a:r>
              <a:rPr lang="en-US" sz="2200" dirty="0"/>
              <a:t> </a:t>
            </a:r>
            <a:r>
              <a:rPr lang="en-US" sz="2200" dirty="0" err="1"/>
              <a:t>indexul</a:t>
            </a:r>
            <a:r>
              <a:rPr lang="en-US" sz="2200" dirty="0"/>
              <a:t> Hash </a:t>
            </a:r>
            <a:r>
              <a:rPr lang="en-US" sz="2200" dirty="0" err="1"/>
              <a:t>pe</a:t>
            </a:r>
            <a:r>
              <a:rPr lang="en-US" sz="2200" dirty="0"/>
              <a:t> </a:t>
            </a:r>
            <a:r>
              <a:rPr lang="en-US" sz="2200" i="1" dirty="0" err="1"/>
              <a:t>sid</a:t>
            </a:r>
            <a:r>
              <a:rPr lang="en-US" sz="2200" i="1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selectarea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din </a:t>
            </a:r>
            <a:r>
              <a:rPr lang="en-US" sz="2200" i="1" dirty="0"/>
              <a:t>Students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satisfac</a:t>
            </a:r>
            <a:r>
              <a:rPr lang="en-US" sz="2200" dirty="0"/>
              <a:t> </a:t>
            </a:r>
            <a:r>
              <a:rPr lang="en-US" sz="2200" dirty="0" err="1"/>
              <a:t>condiţia</a:t>
            </a:r>
            <a:r>
              <a:rPr lang="en-US" sz="2200" dirty="0"/>
              <a:t> de join)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5867400" y="190500"/>
            <a:ext cx="2979738" cy="1625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Students: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Arbore B+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age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Hash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sid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Evaluations: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Arbore B+ 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cid</a:t>
            </a:r>
            <a:endParaRPr lang="en-US" sz="20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7655" name="Freeform 9"/>
          <p:cNvSpPr>
            <a:spLocks/>
          </p:cNvSpPr>
          <p:nvPr/>
        </p:nvSpPr>
        <p:spPr bwMode="auto">
          <a:xfrm>
            <a:off x="9959975" y="379414"/>
            <a:ext cx="1588" cy="180975"/>
          </a:xfrm>
          <a:custGeom>
            <a:avLst/>
            <a:gdLst>
              <a:gd name="T0" fmla="*/ 0 w 1"/>
              <a:gd name="T1" fmla="*/ 0 h 114"/>
              <a:gd name="T2" fmla="*/ 0 w 1"/>
              <a:gd name="T3" fmla="*/ 179388 h 114"/>
              <a:gd name="T4" fmla="*/ 0 w 1"/>
              <a:gd name="T5" fmla="*/ 0 h 1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14">
                <a:moveTo>
                  <a:pt x="0" y="0"/>
                </a:moveTo>
                <a:lnTo>
                  <a:pt x="0" y="1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Freeform 10"/>
          <p:cNvSpPr>
            <a:spLocks/>
          </p:cNvSpPr>
          <p:nvPr/>
        </p:nvSpPr>
        <p:spPr bwMode="auto">
          <a:xfrm>
            <a:off x="10013950" y="379414"/>
            <a:ext cx="1588" cy="180975"/>
          </a:xfrm>
          <a:custGeom>
            <a:avLst/>
            <a:gdLst>
              <a:gd name="T0" fmla="*/ 0 w 1"/>
              <a:gd name="T1" fmla="*/ 0 h 114"/>
              <a:gd name="T2" fmla="*/ 0 w 1"/>
              <a:gd name="T3" fmla="*/ 179388 h 114"/>
              <a:gd name="T4" fmla="*/ 0 w 1"/>
              <a:gd name="T5" fmla="*/ 0 h 1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14">
                <a:moveTo>
                  <a:pt x="0" y="0"/>
                </a:moveTo>
                <a:lnTo>
                  <a:pt x="0" y="1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Freeform 11"/>
          <p:cNvSpPr>
            <a:spLocks/>
          </p:cNvSpPr>
          <p:nvPr/>
        </p:nvSpPr>
        <p:spPr bwMode="auto">
          <a:xfrm>
            <a:off x="9931400" y="361950"/>
            <a:ext cx="109538" cy="1588"/>
          </a:xfrm>
          <a:custGeom>
            <a:avLst/>
            <a:gdLst>
              <a:gd name="T0" fmla="*/ 0 w 69"/>
              <a:gd name="T1" fmla="*/ 0 h 1"/>
              <a:gd name="T2" fmla="*/ 107950 w 69"/>
              <a:gd name="T3" fmla="*/ 0 h 1"/>
              <a:gd name="T4" fmla="*/ 0 w 69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" h="1">
                <a:moveTo>
                  <a:pt x="0" y="0"/>
                </a:moveTo>
                <a:lnTo>
                  <a:pt x="68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Freeform 16"/>
          <p:cNvSpPr>
            <a:spLocks/>
          </p:cNvSpPr>
          <p:nvPr/>
        </p:nvSpPr>
        <p:spPr bwMode="auto">
          <a:xfrm>
            <a:off x="9631364" y="1825626"/>
            <a:ext cx="422275" cy="377825"/>
          </a:xfrm>
          <a:custGeom>
            <a:avLst/>
            <a:gdLst>
              <a:gd name="T0" fmla="*/ 0 w 266"/>
              <a:gd name="T1" fmla="*/ 376238 h 238"/>
              <a:gd name="T2" fmla="*/ 420688 w 266"/>
              <a:gd name="T3" fmla="*/ 0 h 238"/>
              <a:gd name="T4" fmla="*/ 0 w 266"/>
              <a:gd name="T5" fmla="*/ 376238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6" h="238">
                <a:moveTo>
                  <a:pt x="0" y="237"/>
                </a:moveTo>
                <a:lnTo>
                  <a:pt x="265" y="0"/>
                </a:lnTo>
                <a:lnTo>
                  <a:pt x="0" y="23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Freeform 17"/>
          <p:cNvSpPr>
            <a:spLocks/>
          </p:cNvSpPr>
          <p:nvPr/>
        </p:nvSpPr>
        <p:spPr bwMode="auto">
          <a:xfrm>
            <a:off x="10204451" y="1825626"/>
            <a:ext cx="428625" cy="377825"/>
          </a:xfrm>
          <a:custGeom>
            <a:avLst/>
            <a:gdLst>
              <a:gd name="T0" fmla="*/ 0 w 270"/>
              <a:gd name="T1" fmla="*/ 0 h 238"/>
              <a:gd name="T2" fmla="*/ 427038 w 270"/>
              <a:gd name="T3" fmla="*/ 376238 h 238"/>
              <a:gd name="T4" fmla="*/ 0 w 270"/>
              <a:gd name="T5" fmla="*/ 0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238">
                <a:moveTo>
                  <a:pt x="0" y="0"/>
                </a:moveTo>
                <a:lnTo>
                  <a:pt x="269" y="23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Freeform 18"/>
          <p:cNvSpPr>
            <a:spLocks/>
          </p:cNvSpPr>
          <p:nvPr/>
        </p:nvSpPr>
        <p:spPr bwMode="auto">
          <a:xfrm>
            <a:off x="10133014" y="768351"/>
            <a:ext cx="1587" cy="593725"/>
          </a:xfrm>
          <a:custGeom>
            <a:avLst/>
            <a:gdLst>
              <a:gd name="T0" fmla="*/ 0 w 1"/>
              <a:gd name="T1" fmla="*/ 0 h 374"/>
              <a:gd name="T2" fmla="*/ 0 w 1"/>
              <a:gd name="T3" fmla="*/ 592138 h 374"/>
              <a:gd name="T4" fmla="*/ 0 w 1"/>
              <a:gd name="T5" fmla="*/ 0 h 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74">
                <a:moveTo>
                  <a:pt x="0" y="0"/>
                </a:moveTo>
                <a:lnTo>
                  <a:pt x="0" y="37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Freeform 19"/>
          <p:cNvSpPr>
            <a:spLocks/>
          </p:cNvSpPr>
          <p:nvPr/>
        </p:nvSpPr>
        <p:spPr bwMode="auto">
          <a:xfrm>
            <a:off x="10683875" y="2547939"/>
            <a:ext cx="1588" cy="542925"/>
          </a:xfrm>
          <a:custGeom>
            <a:avLst/>
            <a:gdLst>
              <a:gd name="T0" fmla="*/ 0 w 1"/>
              <a:gd name="T1" fmla="*/ 0 h 342"/>
              <a:gd name="T2" fmla="*/ 0 w 1"/>
              <a:gd name="T3" fmla="*/ 541338 h 342"/>
              <a:gd name="T4" fmla="*/ 0 w 1"/>
              <a:gd name="T5" fmla="*/ 0 h 3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42">
                <a:moveTo>
                  <a:pt x="0" y="0"/>
                </a:moveTo>
                <a:lnTo>
                  <a:pt x="0" y="3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Freeform 22"/>
          <p:cNvSpPr>
            <a:spLocks/>
          </p:cNvSpPr>
          <p:nvPr/>
        </p:nvSpPr>
        <p:spPr bwMode="auto">
          <a:xfrm>
            <a:off x="9586914" y="2581276"/>
            <a:ext cx="1587" cy="542925"/>
          </a:xfrm>
          <a:custGeom>
            <a:avLst/>
            <a:gdLst>
              <a:gd name="T0" fmla="*/ 0 w 1"/>
              <a:gd name="T1" fmla="*/ 0 h 342"/>
              <a:gd name="T2" fmla="*/ 0 w 1"/>
              <a:gd name="T3" fmla="*/ 541338 h 342"/>
              <a:gd name="T4" fmla="*/ 0 w 1"/>
              <a:gd name="T5" fmla="*/ 0 h 3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42">
                <a:moveTo>
                  <a:pt x="0" y="0"/>
                </a:moveTo>
                <a:lnTo>
                  <a:pt x="0" y="3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Rectangle 23"/>
          <p:cNvSpPr>
            <a:spLocks noChangeArrowheads="1"/>
          </p:cNvSpPr>
          <p:nvPr/>
        </p:nvSpPr>
        <p:spPr bwMode="auto">
          <a:xfrm>
            <a:off x="8993189" y="3081338"/>
            <a:ext cx="14090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Evaluations</a:t>
            </a:r>
          </a:p>
        </p:txBody>
      </p:sp>
      <p:sp>
        <p:nvSpPr>
          <p:cNvPr id="27664" name="Rectangle 24"/>
          <p:cNvSpPr>
            <a:spLocks noChangeArrowheads="1"/>
          </p:cNvSpPr>
          <p:nvPr/>
        </p:nvSpPr>
        <p:spPr bwMode="auto">
          <a:xfrm>
            <a:off x="10318751" y="3067050"/>
            <a:ext cx="111569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Students</a:t>
            </a:r>
          </a:p>
        </p:txBody>
      </p:sp>
      <p:sp>
        <p:nvSpPr>
          <p:cNvPr id="27665" name="Rectangle 25"/>
          <p:cNvSpPr>
            <a:spLocks noChangeArrowheads="1"/>
          </p:cNvSpPr>
          <p:nvPr/>
        </p:nvSpPr>
        <p:spPr bwMode="auto">
          <a:xfrm>
            <a:off x="10102850" y="1528763"/>
            <a:ext cx="8031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sid=sid</a:t>
            </a:r>
          </a:p>
        </p:txBody>
      </p:sp>
      <p:sp>
        <p:nvSpPr>
          <p:cNvPr id="27666" name="Rectangle 26"/>
          <p:cNvSpPr>
            <a:spLocks noChangeArrowheads="1"/>
          </p:cNvSpPr>
          <p:nvPr/>
        </p:nvSpPr>
        <p:spPr bwMode="auto">
          <a:xfrm>
            <a:off x="9391651" y="2284413"/>
            <a:ext cx="105157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cid=100 </a:t>
            </a:r>
          </a:p>
        </p:txBody>
      </p:sp>
      <p:sp>
        <p:nvSpPr>
          <p:cNvPr id="27667" name="Rectangle 27"/>
          <p:cNvSpPr>
            <a:spLocks noChangeArrowheads="1"/>
          </p:cNvSpPr>
          <p:nvPr/>
        </p:nvSpPr>
        <p:spPr bwMode="auto">
          <a:xfrm>
            <a:off x="10566401" y="2276475"/>
            <a:ext cx="105157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age &gt; 22</a:t>
            </a:r>
          </a:p>
        </p:txBody>
      </p:sp>
      <p:sp>
        <p:nvSpPr>
          <p:cNvPr id="27668" name="Rectangle 28"/>
          <p:cNvSpPr>
            <a:spLocks noChangeArrowheads="1"/>
          </p:cNvSpPr>
          <p:nvPr/>
        </p:nvSpPr>
        <p:spPr bwMode="auto">
          <a:xfrm>
            <a:off x="9959975" y="492125"/>
            <a:ext cx="7502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sname</a:t>
            </a:r>
          </a:p>
        </p:txBody>
      </p:sp>
      <p:sp>
        <p:nvSpPr>
          <p:cNvPr id="27669" name="Text Box 30"/>
          <p:cNvSpPr txBox="1">
            <a:spLocks noChangeArrowheads="1"/>
          </p:cNvSpPr>
          <p:nvPr/>
        </p:nvSpPr>
        <p:spPr bwMode="auto">
          <a:xfrm>
            <a:off x="9937750" y="1271588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7670" name="Text Box 31"/>
          <p:cNvSpPr txBox="1">
            <a:spLocks noChangeArrowheads="1"/>
          </p:cNvSpPr>
          <p:nvPr/>
        </p:nvSpPr>
        <p:spPr bwMode="auto">
          <a:xfrm>
            <a:off x="9245600" y="207645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  <p:sp>
        <p:nvSpPr>
          <p:cNvPr id="27671" name="Text Box 33"/>
          <p:cNvSpPr txBox="1">
            <a:spLocks noChangeArrowheads="1"/>
          </p:cNvSpPr>
          <p:nvPr/>
        </p:nvSpPr>
        <p:spPr bwMode="auto">
          <a:xfrm>
            <a:off x="10375900" y="208915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2634"/>
            <a:ext cx="9927759" cy="646331"/>
          </a:xfrm>
        </p:spPr>
        <p:txBody>
          <a:bodyPr/>
          <a:lstStyle/>
          <a:p>
            <a:pPr eaLnBrk="1" hangingPunct="1"/>
            <a:r>
              <a:rPr lang="en-US" dirty="0" err="1"/>
              <a:t>Interog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imbricate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0538" y="1905000"/>
            <a:ext cx="7554912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i="1" dirty="0" err="1"/>
              <a:t>Blocurile</a:t>
            </a:r>
            <a:r>
              <a:rPr lang="en-US" sz="2400" i="1" dirty="0"/>
              <a:t> Select</a:t>
            </a:r>
            <a:r>
              <a:rPr lang="en-US" sz="2400" dirty="0"/>
              <a:t> imbricate sunt </a:t>
            </a:r>
            <a:r>
              <a:rPr lang="en-US" sz="2400" dirty="0" err="1"/>
              <a:t>optimizate</a:t>
            </a:r>
            <a:r>
              <a:rPr lang="en-US" sz="2400" dirty="0"/>
              <a:t> independent, </a:t>
            </a:r>
            <a:r>
              <a:rPr lang="en-US" sz="2400" dirty="0" err="1"/>
              <a:t>înregistrarea</a:t>
            </a:r>
            <a:r>
              <a:rPr lang="en-US" sz="2400" dirty="0"/>
              <a:t> </a:t>
            </a:r>
            <a:r>
              <a:rPr lang="en-US" sz="2400" dirty="0" err="1"/>
              <a:t>curent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blo</a:t>
            </a:r>
            <a:r>
              <a:rPr lang="ro-RO" sz="2400" dirty="0"/>
              <a:t>c</a:t>
            </a:r>
            <a:r>
              <a:rPr lang="en-US" sz="2400" dirty="0" err="1"/>
              <a:t>ului</a:t>
            </a:r>
            <a:r>
              <a:rPr lang="en-US" sz="2400" dirty="0"/>
              <a:t> Select extern</a:t>
            </a:r>
            <a:r>
              <a:rPr lang="vi-VN" sz="2400" dirty="0"/>
              <a:t> </a:t>
            </a:r>
            <a:r>
              <a:rPr lang="en-US" sz="2400" dirty="0" err="1"/>
              <a:t>furniz</a:t>
            </a:r>
            <a:r>
              <a:rPr lang="vi-VN" sz="2400" dirty="0"/>
              <a:t>â</a:t>
            </a:r>
            <a:r>
              <a:rPr lang="en-US" sz="2400" dirty="0" err="1"/>
              <a:t>nd</a:t>
            </a:r>
            <a:r>
              <a:rPr lang="en-US" sz="2400" dirty="0"/>
              <a:t> date </a:t>
            </a:r>
            <a:r>
              <a:rPr lang="en-US" sz="2400" dirty="0" err="1"/>
              <a:t>pentru</a:t>
            </a:r>
            <a:r>
              <a:rPr lang="en-US" sz="2400" dirty="0"/>
              <a:t> o </a:t>
            </a:r>
            <a:r>
              <a:rPr lang="en-US" sz="2400" dirty="0" err="1"/>
              <a:t>condiţie</a:t>
            </a:r>
            <a:r>
              <a:rPr lang="en-US" sz="2400" dirty="0"/>
              <a:t> de </a:t>
            </a:r>
            <a:r>
              <a:rPr lang="en-US" sz="2400" dirty="0" err="1"/>
              <a:t>selecţie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Blocul</a:t>
            </a:r>
            <a:r>
              <a:rPr lang="en-US" sz="2400" dirty="0"/>
              <a:t> extern e </a:t>
            </a:r>
            <a:r>
              <a:rPr lang="en-US" sz="2400" dirty="0" err="1"/>
              <a:t>optimizat</a:t>
            </a:r>
            <a:r>
              <a:rPr lang="en-US" sz="2400" dirty="0"/>
              <a:t> </a:t>
            </a:r>
            <a:r>
              <a:rPr lang="en-US" sz="2400" dirty="0" err="1"/>
              <a:t>ţinând</a:t>
            </a:r>
            <a:r>
              <a:rPr lang="en-US" sz="2400" dirty="0"/>
              <a:t> </a:t>
            </a:r>
            <a:r>
              <a:rPr lang="en-US" sz="2400" dirty="0" err="1"/>
              <a:t>cont</a:t>
            </a:r>
            <a:r>
              <a:rPr lang="en-US" sz="2400" dirty="0"/>
              <a:t> de </a:t>
            </a:r>
            <a:r>
              <a:rPr lang="en-US" sz="2400" dirty="0" err="1"/>
              <a:t>costul</a:t>
            </a:r>
            <a:r>
              <a:rPr lang="en-US" sz="2400" dirty="0"/>
              <a:t> `</a:t>
            </a:r>
            <a:r>
              <a:rPr lang="en-US" sz="2400" dirty="0" err="1"/>
              <a:t>apelului</a:t>
            </a:r>
            <a:r>
              <a:rPr lang="en-US" sz="2400" dirty="0"/>
              <a:t>’ </a:t>
            </a:r>
            <a:r>
              <a:rPr lang="en-US" sz="2400" dirty="0" err="1"/>
              <a:t>blocului</a:t>
            </a:r>
            <a:r>
              <a:rPr lang="en-US" sz="2400" dirty="0"/>
              <a:t> </a:t>
            </a:r>
            <a:r>
              <a:rPr lang="en-US" sz="2400" dirty="0" err="1"/>
              <a:t>imbricat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Ordonarea</a:t>
            </a:r>
            <a:r>
              <a:rPr lang="en-US" sz="2400" dirty="0"/>
              <a:t> implicit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acestor</a:t>
            </a:r>
            <a:r>
              <a:rPr lang="en-US" sz="2400" dirty="0"/>
              <a:t> </a:t>
            </a:r>
            <a:r>
              <a:rPr lang="en-US" sz="2400" dirty="0" err="1"/>
              <a:t>blocuri</a:t>
            </a:r>
            <a:r>
              <a:rPr lang="en-US" sz="2400" dirty="0"/>
              <a:t> </a:t>
            </a:r>
            <a:r>
              <a:rPr lang="en-US" sz="2400" dirty="0" err="1"/>
              <a:t>implic</a:t>
            </a:r>
            <a:r>
              <a:rPr lang="vi-VN" sz="2400" dirty="0"/>
              <a:t>ă </a:t>
            </a:r>
            <a:r>
              <a:rPr lang="en-US" sz="2400" dirty="0" err="1"/>
              <a:t>faptul</a:t>
            </a:r>
            <a:r>
              <a:rPr lang="en-US" sz="2400" dirty="0"/>
              <a:t> c</a:t>
            </a:r>
            <a:r>
              <a:rPr lang="vi-VN" sz="2400" dirty="0"/>
              <a:t>ă </a:t>
            </a:r>
            <a:r>
              <a:rPr lang="en-US" sz="2400" dirty="0" err="1"/>
              <a:t>anumite</a:t>
            </a:r>
            <a:r>
              <a:rPr lang="en-US" sz="2400" dirty="0"/>
              <a:t> </a:t>
            </a:r>
            <a:r>
              <a:rPr lang="en-US" sz="2400" dirty="0" err="1"/>
              <a:t>strategii</a:t>
            </a:r>
            <a:r>
              <a:rPr lang="en-US" sz="2400" dirty="0"/>
              <a:t> nu </a:t>
            </a:r>
            <a:r>
              <a:rPr lang="en-US" sz="2400" dirty="0" err="1"/>
              <a:t>vor</a:t>
            </a:r>
            <a:r>
              <a:rPr lang="en-US" sz="2400" dirty="0"/>
              <a:t> fi considerate.  </a:t>
            </a:r>
            <a:r>
              <a:rPr lang="en-US" sz="2400" i="1" dirty="0" err="1">
                <a:solidFill>
                  <a:schemeClr val="folHlink"/>
                </a:solidFill>
              </a:rPr>
              <a:t>Versiunile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neimbricate</a:t>
            </a:r>
            <a:r>
              <a:rPr lang="en-US" sz="2400" i="1" dirty="0">
                <a:solidFill>
                  <a:schemeClr val="folHlink"/>
                </a:solidFill>
              </a:rPr>
              <a:t> ale </a:t>
            </a:r>
            <a:r>
              <a:rPr lang="en-US" sz="2400" i="1" dirty="0" err="1">
                <a:solidFill>
                  <a:schemeClr val="folHlink"/>
                </a:solidFill>
              </a:rPr>
              <a:t>unei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interog</a:t>
            </a:r>
            <a:r>
              <a:rPr lang="vi-VN" sz="2400" i="1" dirty="0">
                <a:solidFill>
                  <a:schemeClr val="folHlink"/>
                </a:solidFill>
              </a:rPr>
              <a:t>ă</a:t>
            </a:r>
            <a:r>
              <a:rPr lang="en-US" sz="2400" i="1" dirty="0" err="1">
                <a:solidFill>
                  <a:schemeClr val="folHlink"/>
                </a:solidFill>
              </a:rPr>
              <a:t>ri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sunt</a:t>
            </a:r>
            <a:r>
              <a:rPr lang="en-US" sz="2400" i="1" dirty="0">
                <a:solidFill>
                  <a:schemeClr val="folHlink"/>
                </a:solidFill>
              </a:rPr>
              <a:t> (de </a:t>
            </a:r>
            <a:r>
              <a:rPr lang="en-US" sz="2400" i="1" dirty="0" err="1">
                <a:solidFill>
                  <a:schemeClr val="folHlink"/>
                </a:solidFill>
              </a:rPr>
              <a:t>obicei</a:t>
            </a:r>
            <a:r>
              <a:rPr lang="en-US" sz="2400" i="1" dirty="0">
                <a:solidFill>
                  <a:schemeClr val="folHlink"/>
                </a:solidFill>
              </a:rPr>
              <a:t>) </a:t>
            </a:r>
            <a:r>
              <a:rPr lang="en-US" sz="2400" i="1" dirty="0" err="1">
                <a:solidFill>
                  <a:schemeClr val="folHlink"/>
                </a:solidFill>
              </a:rPr>
              <a:t>optimizate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mai</a:t>
            </a:r>
            <a:r>
              <a:rPr lang="en-US" sz="2400" i="1" dirty="0">
                <a:solidFill>
                  <a:schemeClr val="folHlink"/>
                </a:solidFill>
              </a:rPr>
              <a:t> bine.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>
              <a:solidFill>
                <a:schemeClr val="folHlink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8850312" y="55563"/>
            <a:ext cx="3265488" cy="25971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S.sname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Students S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WHERE EXISTS 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 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SELECT  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*</a:t>
            </a:r>
          </a:p>
          <a:p>
            <a:pPr eaLnBrk="0" hangingPunct="0"/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  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FROM 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Evaluations E</a:t>
            </a:r>
          </a:p>
          <a:p>
            <a:pPr eaLnBrk="0" hangingPunct="0"/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  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E.cid=103 </a:t>
            </a:r>
          </a:p>
          <a:p>
            <a:pPr eaLnBrk="0" hangingPunct="0"/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     AND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E.sid=S.sid)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8540750" y="2705100"/>
            <a:ext cx="3575050" cy="1866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Bloc Select de </a:t>
            </a:r>
            <a:r>
              <a:rPr lang="en-US" sz="2000" u="sng" dirty="0" err="1">
                <a:solidFill>
                  <a:schemeClr val="tx2"/>
                </a:solidFill>
                <a:latin typeface="Book Antiqua" pitchFamily="18" charset="0"/>
              </a:rPr>
              <a:t>optimizat</a:t>
            </a:r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: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SELECT 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*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FROM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Evaluations E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E.cid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=103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   AND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valoare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ext</a:t>
            </a:r>
            <a:endParaRPr lang="en-US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8393113" y="4625975"/>
            <a:ext cx="3678893" cy="2244204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u="sng" dirty="0" err="1">
                <a:solidFill>
                  <a:schemeClr val="tx2"/>
                </a:solidFill>
                <a:latin typeface="Book Antiqua" pitchFamily="18" charset="0"/>
              </a:rPr>
              <a:t>Interogare</a:t>
            </a:r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u="sng" dirty="0" err="1">
                <a:solidFill>
                  <a:schemeClr val="tx2"/>
                </a:solidFill>
                <a:latin typeface="Book Antiqua" pitchFamily="18" charset="0"/>
              </a:rPr>
              <a:t>simpl</a:t>
            </a:r>
            <a:r>
              <a:rPr lang="vi-VN" sz="2000" u="sng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u="sng" dirty="0" err="1">
                <a:solidFill>
                  <a:schemeClr val="tx2"/>
                </a:solidFill>
                <a:latin typeface="Book Antiqua" pitchFamily="18" charset="0"/>
              </a:rPr>
              <a:t>echivalent</a:t>
            </a:r>
            <a:r>
              <a:rPr lang="vi-VN" sz="2000" u="sng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 :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S.sname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Sudents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S,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Evaluations E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 AND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E.cid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=103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1" y="344270"/>
            <a:ext cx="10515600" cy="646331"/>
          </a:xfrm>
        </p:spPr>
        <p:txBody>
          <a:bodyPr/>
          <a:lstStyle/>
          <a:p>
            <a:pPr eaLnBrk="1" hangingPunct="1"/>
            <a:r>
              <a:rPr lang="en-GB" dirty="0" err="1"/>
              <a:t>Optimizarea</a:t>
            </a:r>
            <a:r>
              <a:rPr lang="en-GB" dirty="0"/>
              <a:t> </a:t>
            </a:r>
            <a:r>
              <a:rPr lang="en-GB" dirty="0" err="1"/>
              <a:t>interog</a:t>
            </a:r>
            <a:r>
              <a:rPr lang="vi-VN" dirty="0"/>
              <a:t>ă</a:t>
            </a:r>
            <a:r>
              <a:rPr lang="en-US" dirty="0" err="1"/>
              <a:t>rilor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685800" y="1600200"/>
            <a:ext cx="1143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bazat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cost; similar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optimiz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centralizate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se consider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planurile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alegându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ieftin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Diferenţ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1: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considerate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costurile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transfer.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Diferenţ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2: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respectat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autonomia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siteului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Diferenţ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3: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considera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metode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join in context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distribuit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Este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plan global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cu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planurile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 local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sugerate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site.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site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îmbun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ăţ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ii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planul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sugerat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liber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23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51B2-588E-6C22-76FE-6CD352C0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Modalitati</a:t>
            </a:r>
            <a:r>
              <a:rPr lang="en-US" dirty="0"/>
              <a:t> de </a:t>
            </a:r>
            <a:r>
              <a:rPr lang="en-US" dirty="0" err="1"/>
              <a:t>verificare</a:t>
            </a:r>
            <a:r>
              <a:rPr lang="en-US" dirty="0"/>
              <a:t> a </a:t>
            </a:r>
            <a:r>
              <a:rPr lang="en-US" dirty="0" err="1"/>
              <a:t>optimizarilor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413-35DB-0223-5F48-5558942B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dirty="0">
                <a:effectLst/>
                <a:latin typeface="-apple-system"/>
              </a:rPr>
              <a:t>C</a:t>
            </a:r>
            <a:r>
              <a:rPr lang="ro-RO" dirty="0">
                <a:effectLst/>
                <a:latin typeface="-apple-system"/>
              </a:rPr>
              <a:t>a proces de optimizare pe </a:t>
            </a:r>
            <a:r>
              <a:rPr lang="ro-RO" dirty="0" err="1">
                <a:effectLst/>
                <a:latin typeface="-apple-system"/>
              </a:rPr>
              <a:t>oracle</a:t>
            </a:r>
            <a:r>
              <a:rPr lang="ro-RO" dirty="0">
                <a:effectLst/>
                <a:latin typeface="-apple-system"/>
              </a:rPr>
              <a:t> </a:t>
            </a:r>
            <a:r>
              <a:rPr lang="en-US" dirty="0">
                <a:effectLst/>
                <a:latin typeface="-apple-system"/>
              </a:rPr>
              <a:t>- </a:t>
            </a:r>
            <a:r>
              <a:rPr lang="ro-RO" dirty="0" err="1">
                <a:effectLst/>
                <a:latin typeface="-apple-system"/>
              </a:rPr>
              <a:t>awr</a:t>
            </a:r>
            <a:r>
              <a:rPr lang="ro-RO" dirty="0">
                <a:effectLst/>
                <a:latin typeface="-apple-system"/>
              </a:rPr>
              <a:t> </a:t>
            </a:r>
            <a:r>
              <a:rPr lang="ro-RO" dirty="0" err="1">
                <a:effectLst/>
                <a:latin typeface="-apple-system"/>
              </a:rPr>
              <a:t>reports</a:t>
            </a:r>
            <a:r>
              <a:rPr lang="ro-RO" dirty="0">
                <a:effectLst/>
                <a:latin typeface="-apple-system"/>
              </a:rPr>
              <a:t> </a:t>
            </a:r>
            <a:endParaRPr lang="en-US" dirty="0">
              <a:effectLst/>
              <a:latin typeface="-apple-system"/>
            </a:endParaRPr>
          </a:p>
          <a:p>
            <a:pPr rtl="0"/>
            <a:r>
              <a:rPr lang="en-US" dirty="0" err="1">
                <a:latin typeface="-apple-system"/>
              </a:rPr>
              <a:t>Motiv</a:t>
            </a:r>
            <a:r>
              <a:rPr lang="en-US" dirty="0">
                <a:latin typeface="-apple-system"/>
              </a:rPr>
              <a:t>: </a:t>
            </a:r>
            <a:r>
              <a:rPr lang="ro-RO" dirty="0">
                <a:effectLst/>
                <a:latin typeface="-apple-system"/>
              </a:rPr>
              <a:t>pot sa fie nu la nivel de </a:t>
            </a:r>
            <a:r>
              <a:rPr lang="ro-RO" dirty="0" err="1">
                <a:effectLst/>
                <a:latin typeface="-apple-system"/>
              </a:rPr>
              <a:t>query</a:t>
            </a:r>
            <a:r>
              <a:rPr lang="ro-RO" dirty="0">
                <a:effectLst/>
                <a:latin typeface="-apple-system"/>
              </a:rPr>
              <a:t> individual </a:t>
            </a:r>
            <a:r>
              <a:rPr lang="en-US" dirty="0">
                <a:effectLst/>
                <a:latin typeface="-apple-system"/>
              </a:rPr>
              <a:t>(</a:t>
            </a:r>
            <a:r>
              <a:rPr lang="ro-RO" dirty="0">
                <a:effectLst/>
                <a:latin typeface="-apple-system"/>
              </a:rPr>
              <a:t>cat si de cate ori se executa acel </a:t>
            </a:r>
            <a:r>
              <a:rPr lang="ro-RO" dirty="0" err="1">
                <a:effectLst/>
                <a:latin typeface="-apple-system"/>
              </a:rPr>
              <a:t>query</a:t>
            </a:r>
            <a:r>
              <a:rPr lang="en-US" dirty="0">
                <a:effectLst/>
                <a:latin typeface="-apple-system"/>
              </a:rPr>
              <a:t>)</a:t>
            </a:r>
            <a:endParaRPr lang="ro-RO" dirty="0">
              <a:effectLst/>
              <a:latin typeface="-apple-system"/>
            </a:endParaRPr>
          </a:p>
          <a:p>
            <a:r>
              <a:rPr lang="en-GB" dirty="0"/>
              <a:t>Microsoft - activity monitor care e 'real time'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D70BA-40F4-59BD-F984-EA899A9A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C670-66BF-285E-5629-DBC1BE83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A0A8-E68A-E60D-06A9-ECE50D34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191869"/>
            <a:ext cx="10883900" cy="646331"/>
          </a:xfrm>
        </p:spPr>
        <p:txBody>
          <a:bodyPr/>
          <a:lstStyle/>
          <a:p>
            <a:r>
              <a:rPr lang="en-GB" dirty="0" err="1"/>
              <a:t>Exemplu</a:t>
            </a:r>
            <a:r>
              <a:rPr lang="en-GB" dirty="0"/>
              <a:t> – </a:t>
            </a:r>
            <a:r>
              <a:rPr lang="en-GB" dirty="0" err="1"/>
              <a:t>acelasi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 </a:t>
            </a:r>
            <a:r>
              <a:rPr lang="en-GB" dirty="0" err="1"/>
              <a:t>dar</a:t>
            </a:r>
            <a:r>
              <a:rPr lang="en-GB" dirty="0"/>
              <a:t> query plan </a:t>
            </a:r>
            <a:r>
              <a:rPr lang="en-GB" dirty="0" err="1"/>
              <a:t>diferit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F90E-8E4B-FABB-A978-77D6B81F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143000"/>
            <a:ext cx="11650134" cy="4953000"/>
          </a:xfrm>
        </p:spPr>
        <p:txBody>
          <a:bodyPr/>
          <a:lstStyle/>
          <a:p>
            <a:pPr marL="0" indent="0">
              <a:buNone/>
            </a:pPr>
            <a:r>
              <a:rPr lang="en-GB" sz="2000" b="0" i="0" dirty="0">
                <a:solidFill>
                  <a:srgbClr val="008000"/>
                </a:solidFill>
                <a:effectLst/>
                <a:latin typeface="SFMono-Regular"/>
              </a:rPr>
              <a:t>/* SELECT statement </a:t>
            </a:r>
            <a:r>
              <a:rPr lang="en-GB" sz="2000" b="0" i="0" dirty="0" err="1">
                <a:solidFill>
                  <a:srgbClr val="008000"/>
                </a:solidFill>
                <a:effectLst/>
                <a:latin typeface="SFMono-Regular"/>
              </a:rPr>
              <a:t>folosind</a:t>
            </a:r>
            <a:r>
              <a:rPr lang="en-GB" sz="2000" b="0" i="0" dirty="0">
                <a:solidFill>
                  <a:srgbClr val="008000"/>
                </a:solidFill>
                <a:effectLst/>
                <a:latin typeface="SFMono-Regular"/>
              </a:rPr>
              <a:t> un subquery. */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[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Name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GB" sz="2000" b="0" i="0" dirty="0" err="1">
                <a:solidFill>
                  <a:srgbClr val="161616"/>
                </a:solidFill>
                <a:effectLst/>
                <a:latin typeface="SFMono-Regular"/>
              </a:rPr>
              <a:t>Production.Product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en-GB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GB" sz="2000" b="0" i="0" dirty="0" err="1">
                <a:solidFill>
                  <a:srgbClr val="161616"/>
                </a:solidFill>
                <a:effectLst/>
                <a:latin typeface="SFMono-Regular"/>
              </a:rPr>
              <a:t>ListPrice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= 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GB" sz="2000" b="0" i="0" dirty="0" err="1">
                <a:solidFill>
                  <a:srgbClr val="161616"/>
                </a:solidFill>
                <a:effectLst/>
                <a:latin typeface="SFMono-Regular"/>
              </a:rPr>
              <a:t>ListPrice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GB" sz="2000" b="0" i="0" dirty="0" err="1">
                <a:solidFill>
                  <a:srgbClr val="161616"/>
                </a:solidFill>
                <a:effectLst/>
                <a:latin typeface="SFMono-Regular"/>
              </a:rPr>
              <a:t>Production.Product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[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Name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] = </a:t>
            </a:r>
            <a:r>
              <a:rPr lang="en-GB" sz="2000" b="0" i="0" dirty="0">
                <a:solidFill>
                  <a:srgbClr val="A31515"/>
                </a:solidFill>
                <a:effectLst/>
                <a:latin typeface="SFMono-Regular"/>
              </a:rPr>
              <a:t>‘Chair'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); </a:t>
            </a:r>
          </a:p>
          <a:p>
            <a:pPr marL="457200" lvl="1" indent="0">
              <a:buNone/>
            </a:pPr>
            <a:endParaRPr lang="en-GB" sz="20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pPr marL="57150" indent="0">
              <a:buNone/>
            </a:pP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GO </a:t>
            </a:r>
            <a:r>
              <a:rPr lang="en-GB" sz="2000" b="0" i="0" dirty="0">
                <a:solidFill>
                  <a:srgbClr val="008000"/>
                </a:solidFill>
                <a:effectLst/>
                <a:latin typeface="SFMono-Regular"/>
              </a:rPr>
              <a:t>/* SELECT statement </a:t>
            </a:r>
            <a:r>
              <a:rPr lang="en-GB" sz="2000" b="0" i="0" dirty="0" err="1">
                <a:solidFill>
                  <a:srgbClr val="008000"/>
                </a:solidFill>
                <a:effectLst/>
                <a:latin typeface="SFMono-Regular"/>
              </a:rPr>
              <a:t>folosind</a:t>
            </a:r>
            <a:r>
              <a:rPr lang="en-GB" sz="2000" b="0" i="0" dirty="0">
                <a:solidFill>
                  <a:srgbClr val="008000"/>
                </a:solidFill>
                <a:effectLst/>
                <a:latin typeface="SFMono-Regular"/>
              </a:rPr>
              <a:t> un join. */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  <a:p>
            <a:pPr marL="57150" indent="0">
              <a:buNone/>
            </a:pP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SELECT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Prd1.[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Name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GB" sz="2000" b="0" i="0" dirty="0" err="1">
                <a:solidFill>
                  <a:srgbClr val="161616"/>
                </a:solidFill>
                <a:effectLst/>
                <a:latin typeface="SFMono-Regular"/>
              </a:rPr>
              <a:t>Production.Product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Prd1 </a:t>
            </a:r>
          </a:p>
          <a:p>
            <a:pPr marL="57150" indent="0">
              <a:buNone/>
            </a:pPr>
            <a:endParaRPr lang="en-GB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57150" indent="0">
              <a:buNone/>
            </a:pP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JOIN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GB" sz="2000" b="0" i="0" dirty="0" err="1">
                <a:solidFill>
                  <a:srgbClr val="161616"/>
                </a:solidFill>
                <a:effectLst/>
                <a:latin typeface="SFMono-Regular"/>
              </a:rPr>
              <a:t>Production.Product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AS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Prd2 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(Prd1.ListPrice = Prd2.ListPrice) </a:t>
            </a:r>
          </a:p>
          <a:p>
            <a:pPr marL="57150" indent="0">
              <a:buNone/>
            </a:pP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 Prd2.[</a:t>
            </a:r>
            <a:r>
              <a:rPr lang="en-GB" sz="2000" b="0" i="0" dirty="0">
                <a:solidFill>
                  <a:srgbClr val="0101FD"/>
                </a:solidFill>
                <a:effectLst/>
                <a:latin typeface="SFMono-Regular"/>
              </a:rPr>
              <a:t>Name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] = </a:t>
            </a:r>
            <a:r>
              <a:rPr lang="en-GB" sz="2000" b="0" i="0" dirty="0">
                <a:solidFill>
                  <a:srgbClr val="A31515"/>
                </a:solidFill>
                <a:effectLst/>
                <a:latin typeface="SFMono-Regular"/>
              </a:rPr>
              <a:t>'Chair'</a:t>
            </a:r>
            <a:r>
              <a:rPr lang="en-GB" sz="2000" b="0" i="0" dirty="0">
                <a:solidFill>
                  <a:srgbClr val="161616"/>
                </a:solidFill>
                <a:effectLst/>
                <a:latin typeface="SFMono-Regular"/>
              </a:rPr>
              <a:t>; GO</a:t>
            </a:r>
            <a:endParaRPr lang="ro-RO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71AA-ECCA-54DF-B38D-85EA5007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77954-C39B-35FA-1113-FD1B7F7C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7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6BD7-C09D-8A45-556C-89F719E2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Nume</a:t>
            </a:r>
            <a:r>
              <a:rPr lang="en-GB" dirty="0"/>
              <a:t> </a:t>
            </a:r>
            <a:r>
              <a:rPr lang="en-GB" dirty="0" err="1"/>
              <a:t>coloane</a:t>
            </a:r>
            <a:r>
              <a:rPr lang="en-GB" dirty="0"/>
              <a:t> in subqueries / </a:t>
            </a:r>
            <a:r>
              <a:rPr lang="en-GB" dirty="0" err="1"/>
              <a:t>nivele</a:t>
            </a:r>
            <a:r>
              <a:rPr lang="en-GB" dirty="0"/>
              <a:t> de </a:t>
            </a:r>
            <a:r>
              <a:rPr lang="en-GB" dirty="0" err="1"/>
              <a:t>imbricare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DE6E-5CFE-9449-8727-03739EB9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22350"/>
            <a:ext cx="11345334" cy="5073650"/>
          </a:xfrm>
        </p:spPr>
        <p:txBody>
          <a:bodyPr/>
          <a:lstStyle/>
          <a:p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 generală este că numele coloanelor dintr-o declarație sunt implicit calificate de tabelul la care se face referire în clauza FROM la același nivel. Dacă o coloană nu există în tabelul la care se face referire în clauza </a:t>
            </a:r>
            <a:r>
              <a:rPr lang="ro-RO" sz="20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 unei </a:t>
            </a:r>
            <a:r>
              <a:rPr lang="ro-R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subinterogări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aceasta este implicit calificată de tabelul la care se face referire în clauza FROM a interogării externe.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returneaza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urmatorul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avea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coloanele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LastName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atat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 cat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Employee? Cum se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BusinessEntityID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  <a:r>
              <a:rPr lang="en-US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b="0" i="0" dirty="0">
              <a:solidFill>
                <a:srgbClr val="16161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o-RO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BusinessEntityID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b="0" i="0" dirty="0">
              <a:solidFill>
                <a:srgbClr val="16161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o-RO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BusinessEntityID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GB" sz="2000" b="0" i="0" dirty="0">
              <a:solidFill>
                <a:srgbClr val="16161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o-RO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BusinessEntityID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endParaRPr lang="en-GB" sz="2000" b="0" i="0" dirty="0">
              <a:solidFill>
                <a:srgbClr val="0101F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101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o-RO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BusinessEntityID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>
                <a:solidFill>
                  <a:srgbClr val="0101F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SalesPerson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ro-RO" sz="20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); </a:t>
            </a:r>
            <a:endParaRPr lang="en-GB" sz="2000" b="0" i="0" dirty="0">
              <a:solidFill>
                <a:srgbClr val="16161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5B9AC-A5D6-FB54-152C-A49846E3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78047-1EFD-46C2-E447-15BC2991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790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4264-6C66-35F4-91A1-19F26D5B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Optimizari</a:t>
            </a:r>
            <a:r>
              <a:rPr lang="en-GB" dirty="0"/>
              <a:t> JOIN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61E6-AFC1-DCA5-6070-AF7B19C4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085" y="1219200"/>
            <a:ext cx="10814049" cy="48768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Modificari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ro-R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</a:t>
            </a: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Aplicarea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clauzei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ro-R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clauses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inaintea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reduce nr de </a:t>
            </a:r>
            <a:r>
              <a:rPr lang="en-GB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inregistrari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aduse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Subqueries</a:t>
            </a:r>
            <a:r>
              <a:rPr lang="ro-R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vs. </a:t>
            </a:r>
            <a:r>
              <a:rPr lang="ro-R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Joins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rescrierea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queries, </a:t>
            </a:r>
            <a:r>
              <a:rPr lang="en-GB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preferabil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 se </a:t>
            </a:r>
            <a:r>
              <a:rPr lang="en-GB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folosesc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subqueries 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(e.g., </a:t>
            </a:r>
            <a:r>
              <a:rPr lang="en-GB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exceptie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EXISTS </a:t>
            </a:r>
            <a:r>
              <a:rPr lang="ro-RO" sz="20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JOIN).</a:t>
            </a:r>
            <a:endParaRPr lang="en-GB" sz="20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ro-R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ro-R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o-R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ro-R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Optimizatorii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rearanjează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adesea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ordinea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JOINURILOR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unele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cazuri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allege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oordine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putin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optima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 fi “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ghidati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</a:t>
            </a:r>
            <a:r>
              <a:rPr lang="ro-RO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hints</a:t>
            </a:r>
            <a:r>
              <a:rPr lang="ro-R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o-R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o-RO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35B0E-F43C-63E3-E449-FA70E607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62E49-C929-3F3C-02A4-273DBA61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44F7-5814-0E77-6C56-9F4D6130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 - </a:t>
            </a:r>
            <a:r>
              <a:rPr lang="en-US" dirty="0" err="1"/>
              <a:t>Recapitulare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5398-F123-63F1-1230-7BB227BF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  <a:p>
            <a:r>
              <a:rPr lang="en-US" dirty="0"/>
              <a:t>Left Join</a:t>
            </a:r>
          </a:p>
          <a:p>
            <a:r>
              <a:rPr lang="en-US" dirty="0"/>
              <a:t>Right join</a:t>
            </a:r>
          </a:p>
          <a:p>
            <a:r>
              <a:rPr lang="en-US" dirty="0"/>
              <a:t>Outer join</a:t>
            </a:r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BEE62-63E0-47FA-1D36-B16338A9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E05C9-3BE0-4B82-56A8-AF44EBAE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46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D1F3-6DD8-80DB-514A-9F502535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FF83-58E4-352D-FA5A-C016A693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971800"/>
            <a:ext cx="4495799" cy="312420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FROM orders, customers, products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orders.custId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customers.id</a:t>
            </a: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orders.productId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products.id</a:t>
            </a:r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customers.region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= ‘’ÉU’”;</a:t>
            </a: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3BF3E-C1DF-7E67-4170-AF372C91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D3088-59B4-6C13-0C82-E7EC4D7D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50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D4298-FE82-13C7-8E74-C0B0EAF0C0AA}"/>
              </a:ext>
            </a:extLst>
          </p:cNvPr>
          <p:cNvSpPr txBox="1"/>
          <p:nvPr/>
        </p:nvSpPr>
        <p:spPr>
          <a:xfrm>
            <a:off x="5715000" y="2895600"/>
            <a:ext cx="662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SELECT </a:t>
            </a:r>
          </a:p>
          <a:p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    o.id,</a:t>
            </a:r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</a:rPr>
              <a:t> c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.name AS 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customer_name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    p.name AS 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product_name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    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o.quantity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p.price</a:t>
            </a:r>
            <a:endParaRPr lang="en-GB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endParaRPr lang="ro-RO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FROM 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orders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 o</a:t>
            </a:r>
          </a:p>
          <a:p>
            <a:endParaRPr lang="en-GB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JOIN 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customers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 c ON o.</a:t>
            </a:r>
            <a:r>
              <a:rPr lang="en-GB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custI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d = c</a:t>
            </a:r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id</a:t>
            </a:r>
            <a:endParaRPr lang="ro-RO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JOIN 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products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 p ON 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o.produc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tI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id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 = p.id</a:t>
            </a:r>
          </a:p>
          <a:p>
            <a:endParaRPr lang="en-GB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WHERE </a:t>
            </a:r>
            <a:r>
              <a:rPr lang="ro-RO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c.region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 = </a:t>
            </a:r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</a:rPr>
              <a:t>‘’EU</a:t>
            </a:r>
            <a:r>
              <a:rPr lang="ro-RO" sz="1800" dirty="0">
                <a:solidFill>
                  <a:schemeClr val="tx2"/>
                </a:solidFill>
                <a:latin typeface="Arial" panose="020B0604020202020204" pitchFamily="34" charset="0"/>
              </a:rPr>
              <a:t>';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B01E9-3D34-4AD6-243E-8A098D8759D9}"/>
              </a:ext>
            </a:extLst>
          </p:cNvPr>
          <p:cNvSpPr txBox="1"/>
          <p:nvPr/>
        </p:nvSpPr>
        <p:spPr>
          <a:xfrm>
            <a:off x="2514600" y="1066800"/>
            <a:ext cx="8864599" cy="212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d, product</a:t>
            </a:r>
            <a:r>
              <a:rPr lang="en-US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d, 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400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price)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38671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6F9E-12EE-3039-5481-9C991B35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Explicatii</a:t>
            </a:r>
            <a:r>
              <a:rPr lang="en-GB" dirty="0"/>
              <a:t>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BE40-F68F-38FE-0D70-93A5D78D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5" y="1371600"/>
            <a:ext cx="10814049" cy="4648200"/>
          </a:xfrm>
        </p:spPr>
        <p:txBody>
          <a:bodyPr/>
          <a:lstStyle/>
          <a:p>
            <a:r>
              <a:rPr lang="ro-RO" sz="2800" dirty="0"/>
              <a:t>Utilizează JOIN-uri explicite, care sunt mai lizibile și mai ușor de întreținut.</a:t>
            </a:r>
            <a:endParaRPr lang="en-GB" sz="2800" dirty="0"/>
          </a:p>
          <a:p>
            <a:endParaRPr lang="en-GB" sz="2800" dirty="0"/>
          </a:p>
          <a:p>
            <a:r>
              <a:rPr lang="ro-RO" sz="2800" dirty="0"/>
              <a:t>Selectează doar coloanele necesare.</a:t>
            </a:r>
            <a:endParaRPr lang="en-GB" sz="2800" dirty="0"/>
          </a:p>
          <a:p>
            <a:endParaRPr lang="en-GB" sz="2800" dirty="0"/>
          </a:p>
          <a:p>
            <a:r>
              <a:rPr lang="ro-RO" sz="2800" dirty="0"/>
              <a:t>Filtrează devreme folosind clauza WHERE, reducând rândurile la începutul planului de execuție.</a:t>
            </a:r>
            <a:endParaRPr lang="en-GB" sz="2800" dirty="0"/>
          </a:p>
          <a:p>
            <a:endParaRPr lang="en-GB" sz="2800" dirty="0"/>
          </a:p>
          <a:p>
            <a:r>
              <a:rPr lang="ro-RO" sz="2800" dirty="0"/>
              <a:t>Permite optimizatorului să utilizeze potențial indici pentru </a:t>
            </a:r>
            <a:r>
              <a:rPr lang="ro-RO" sz="2800" dirty="0" err="1"/>
              <a:t>cust</a:t>
            </a:r>
            <a:r>
              <a:rPr lang="en-US" sz="2800" dirty="0"/>
              <a:t>I</a:t>
            </a:r>
            <a:r>
              <a:rPr lang="ro-RO" sz="2800" dirty="0"/>
              <a:t>d, product</a:t>
            </a:r>
            <a:r>
              <a:rPr lang="en-US" sz="2800" dirty="0"/>
              <a:t>I</a:t>
            </a:r>
            <a:r>
              <a:rPr lang="ro-RO" sz="2800" dirty="0"/>
              <a:t>d și regiune.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61586-4FA4-78DA-AB1B-4A5752A5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1F907-CD15-30D0-77F0-45132126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999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0F79-FFC8-F5F3-E137-B6A690C3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4800"/>
            <a:ext cx="10820399" cy="5791200"/>
          </a:xfrm>
        </p:spPr>
        <p:txBody>
          <a:bodyPr/>
          <a:lstStyle/>
          <a:p>
            <a:r>
              <a:rPr lang="en-GB" dirty="0" err="1"/>
              <a:t>Obțineți</a:t>
            </a:r>
            <a:r>
              <a:rPr lang="en-GB" dirty="0"/>
              <a:t> </a:t>
            </a:r>
            <a:r>
              <a:rPr lang="en-GB" dirty="0" err="1"/>
              <a:t>venitul</a:t>
            </a:r>
            <a:r>
              <a:rPr lang="en-GB" dirty="0"/>
              <a:t> total per client </a:t>
            </a:r>
            <a:r>
              <a:rPr lang="en-GB" dirty="0" err="1"/>
              <a:t>în</a:t>
            </a:r>
            <a:r>
              <a:rPr lang="en-GB" dirty="0"/>
              <a:t> UE, </a:t>
            </a:r>
            <a:r>
              <a:rPr lang="en-GB" dirty="0" err="1"/>
              <a:t>arătând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</a:t>
            </a:r>
            <a:r>
              <a:rPr lang="en-GB" dirty="0" err="1"/>
              <a:t>clienții</a:t>
            </a:r>
            <a:r>
              <a:rPr lang="en-GB" dirty="0"/>
              <a:t> al </a:t>
            </a:r>
            <a:r>
              <a:rPr lang="en-GB" dirty="0" err="1"/>
              <a:t>căror</a:t>
            </a:r>
            <a:r>
              <a:rPr lang="en-GB" dirty="0"/>
              <a:t> </a:t>
            </a:r>
            <a:r>
              <a:rPr lang="en-GB" dirty="0" err="1"/>
              <a:t>venit</a:t>
            </a:r>
            <a:r>
              <a:rPr lang="en-GB" dirty="0"/>
              <a:t> total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peste</a:t>
            </a:r>
            <a:r>
              <a:rPr lang="en-GB" dirty="0"/>
              <a:t> 1.000 USD.</a:t>
            </a:r>
          </a:p>
          <a:p>
            <a:pPr marL="0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c.name AS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cus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tN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ame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customer_revenue.total_revenue</a:t>
            </a: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FROM (</a:t>
            </a:r>
          </a:p>
          <a:p>
            <a:pPr marL="400050" lvl="1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  SELECT 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o.cust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d, SUM(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o.quantity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p.price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total_revenue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  FROM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p ON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o.product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d = p.id</a:t>
            </a:r>
          </a:p>
          <a:p>
            <a:pPr marL="400050" lvl="1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   GROUP BY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o.cust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marL="400050" lvl="1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customer_revenue</a:t>
            </a:r>
            <a:endParaRPr lang="ro-R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c ON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customer_revenue.cust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d = c.id</a:t>
            </a:r>
          </a:p>
          <a:p>
            <a:pPr marL="400050" lvl="1" indent="0"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c.region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“ÉU”</a:t>
            </a:r>
          </a:p>
          <a:p>
            <a:pPr marL="400050" lvl="1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customer_revenue.total_revenue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&gt; 1000;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A32D6-884C-84F8-CD84-D4DF086A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57EB4-1568-BA3B-8F9E-ED503660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14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9768-FC0A-4689-6F36-ED24A9E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 vs Right/Left Join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D060-B928-99C2-6C1B-727F2994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085" y="1295400"/>
            <a:ext cx="10814049" cy="4800600"/>
          </a:xfrm>
        </p:spPr>
        <p:txBody>
          <a:bodyPr/>
          <a:lstStyle/>
          <a:p>
            <a:r>
              <a:rPr lang="en-GB" sz="2400" dirty="0"/>
              <a:t>Use Case: </a:t>
            </a:r>
            <a:r>
              <a:rPr lang="en-GB" sz="2400" dirty="0" err="1"/>
              <a:t>Gasiti</a:t>
            </a:r>
            <a:r>
              <a:rPr lang="en-GB" sz="2400" dirty="0"/>
              <a:t> </a:t>
            </a:r>
            <a:r>
              <a:rPr lang="en-GB" sz="2400" dirty="0" err="1"/>
              <a:t>lista</a:t>
            </a:r>
            <a:r>
              <a:rPr lang="en-GB" sz="2400" dirty="0"/>
              <a:t> </a:t>
            </a:r>
            <a:r>
              <a:rPr lang="en-GB" sz="2400" dirty="0" err="1"/>
              <a:t>clientilor</a:t>
            </a:r>
            <a:r>
              <a:rPr lang="en-GB" sz="2400" dirty="0"/>
              <a:t> care nu au </a:t>
            </a:r>
            <a:r>
              <a:rPr lang="en-GB" sz="2400" dirty="0" err="1"/>
              <a:t>comenzi</a:t>
            </a:r>
            <a:r>
              <a:rPr lang="en-GB" sz="2400" dirty="0"/>
              <a:t> de </a:t>
            </a:r>
            <a:r>
              <a:rPr lang="en-GB" sz="2400" dirty="0" err="1"/>
              <a:t>cumparare</a:t>
            </a:r>
            <a:endParaRPr lang="en-GB" sz="2400" dirty="0"/>
          </a:p>
          <a:p>
            <a:pPr marL="857250" lvl="1" indent="-457200">
              <a:lnSpc>
                <a:spcPct val="115000"/>
              </a:lnSpc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GB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400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1" indent="-457200">
              <a:lnSpc>
                <a:spcPct val="115000"/>
              </a:lnSpc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ro-RO" sz="2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1" indent="-457200">
              <a:lnSpc>
                <a:spcPct val="115000"/>
              </a:lnSpc>
              <a:spcAft>
                <a:spcPts val="10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sz="2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c.custId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c.name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FROM customers c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LEFT JOIN orders o ON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c.custId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o.custId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c.custId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c.name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HAVING COUNT(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o.orderId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 = 0;</a:t>
            </a:r>
          </a:p>
          <a:p>
            <a:pPr marL="0" indent="0"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99AE1-7F6F-1587-C5E2-E75C7B88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82E63-996F-00BD-976E-640D9ED4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53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51F28A-A0C6-FFF0-2F75-74DBCE281B8B}"/>
              </a:ext>
            </a:extLst>
          </p:cNvPr>
          <p:cNvSpPr/>
          <p:nvPr/>
        </p:nvSpPr>
        <p:spPr bwMode="auto">
          <a:xfrm>
            <a:off x="7391400" y="3690399"/>
            <a:ext cx="4724400" cy="3276600"/>
          </a:xfrm>
          <a:prstGeom prst="ellips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Funcționează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fi lent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deoarece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forțează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agregarea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scanarea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completa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tabelelor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4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365-01BD-0E58-C4D7-E94C7A20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 vs Right/Left Join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BC4B-2844-8EA2-3F8B-A8FA236F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2" y="1295400"/>
            <a:ext cx="10814049" cy="4876800"/>
          </a:xfrm>
        </p:spPr>
        <p:txBody>
          <a:bodyPr/>
          <a:lstStyle/>
          <a:p>
            <a:pPr marL="0" indent="0">
              <a:buNone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SELECT c.id, c.name </a:t>
            </a:r>
          </a:p>
          <a:p>
            <a:pPr marL="0" indent="0">
              <a:buNone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FROM customers c</a:t>
            </a:r>
          </a:p>
          <a:p>
            <a:pPr marL="0" indent="0">
              <a:buNone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	LEFT JOIN orders o ON c.id =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o.custId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o.orderId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IS NULL;</a:t>
            </a:r>
          </a:p>
          <a:p>
            <a:pPr marL="0" indent="0">
              <a:buNone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LEFT JOIN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asigură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includerea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tuturor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clienților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o.orderId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IS NULL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filtrează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numai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cele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nepotrivite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adică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fără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comenzi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nevoie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agregare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grupare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- plan de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execuție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simplu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5A78F-1158-7B5B-751F-1F0843DB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41FB4-FACF-BA09-30B0-2F9DD479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19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2DD9-001C-E63B-5678-F2ACB27A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AWR reports - example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816EE-447F-4C0A-2779-75128B63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B67D-7F3C-6669-9DB6-37F12796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55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0979D-2CC3-C6A9-53F7-A633D9FBBE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38128"/>
            <a:ext cx="9829800" cy="365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0BF7C-6D8B-95AB-CA32-D41A4343D6CE}"/>
              </a:ext>
            </a:extLst>
          </p:cNvPr>
          <p:cNvSpPr txBox="1"/>
          <p:nvPr/>
        </p:nvSpPr>
        <p:spPr>
          <a:xfrm>
            <a:off x="1143000" y="3733800"/>
            <a:ext cx="9525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endParaRPr lang="en-US" dirty="0">
              <a:latin typeface="-apple-system"/>
            </a:endParaRPr>
          </a:p>
          <a:p>
            <a:pPr rtl="0"/>
            <a:endParaRPr lang="en-US" dirty="0">
              <a:latin typeface="-apple-system"/>
            </a:endParaRPr>
          </a:p>
          <a:p>
            <a:pPr rtl="0"/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37191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195B-E077-6E7B-CF66-1CB4F2FC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AWR reports – example 2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26C46-BC95-C992-0815-BE59BA9E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BB0D6-5BEF-83D4-FBEE-0284D66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56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8E39CC-C85D-D75D-486C-7C60DF4B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4868"/>
            <a:ext cx="11547546" cy="502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B6E105-356F-6331-8AA6-84C8F385C972}"/>
              </a:ext>
            </a:extLst>
          </p:cNvPr>
          <p:cNvSpPr txBox="1"/>
          <p:nvPr/>
        </p:nvSpPr>
        <p:spPr>
          <a:xfrm>
            <a:off x="1295400" y="5334000"/>
            <a:ext cx="8977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 err="1"/>
              <a:t>mergand</a:t>
            </a:r>
            <a:r>
              <a:rPr lang="ro-RO" dirty="0"/>
              <a:t> mai departe de la </a:t>
            </a:r>
            <a:r>
              <a:rPr lang="ro-RO" dirty="0" err="1"/>
              <a:t>sql</a:t>
            </a:r>
            <a:r>
              <a:rPr lang="ro-RO" dirty="0"/>
              <a:t> </a:t>
            </a:r>
            <a:r>
              <a:rPr lang="ro-RO" dirty="0" err="1"/>
              <a:t>id</a:t>
            </a:r>
            <a:r>
              <a:rPr lang="ro-RO" dirty="0"/>
              <a:t> se poate afla </a:t>
            </a:r>
            <a:r>
              <a:rPr lang="ro-RO" dirty="0" err="1"/>
              <a:t>execution</a:t>
            </a:r>
            <a:r>
              <a:rPr lang="ro-RO" dirty="0"/>
              <a:t> plan -&gt; am </a:t>
            </a:r>
            <a:r>
              <a:rPr lang="ro-RO" dirty="0" err="1"/>
              <a:t>vaz</a:t>
            </a:r>
            <a:r>
              <a:rPr lang="en-US" dirty="0"/>
              <a:t>u</a:t>
            </a:r>
            <a:r>
              <a:rPr lang="ro-RO" dirty="0"/>
              <a:t>t ca e full table </a:t>
            </a:r>
            <a:r>
              <a:rPr lang="ro-RO" dirty="0" err="1"/>
              <a:t>scan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94739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B34F-0E38-7ED9-476A-17440B18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Reguli: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98D7-EE37-18A9-EC0A-B699D586A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085" y="1295400"/>
            <a:ext cx="10814049" cy="4800600"/>
          </a:xfrm>
        </p:spPr>
        <p:txBody>
          <a:bodyPr/>
          <a:lstStyle/>
          <a:p>
            <a:pPr rtl="0"/>
            <a:r>
              <a:rPr lang="ro-RO" dirty="0">
                <a:effectLst/>
                <a:latin typeface="-apple-system"/>
              </a:rPr>
              <a:t>1) </a:t>
            </a:r>
            <a:r>
              <a:rPr lang="en-US" dirty="0" err="1">
                <a:effectLst/>
                <a:latin typeface="-apple-system"/>
              </a:rPr>
              <a:t>Performanta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depinde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si</a:t>
            </a:r>
            <a:r>
              <a:rPr lang="en-US" dirty="0">
                <a:effectLst/>
                <a:latin typeface="-apple-system"/>
              </a:rPr>
              <a:t> de server, de </a:t>
            </a:r>
            <a:r>
              <a:rPr lang="en-US" dirty="0" err="1">
                <a:effectLst/>
                <a:latin typeface="-apple-system"/>
              </a:rPr>
              <a:t>exemplu</a:t>
            </a:r>
            <a:r>
              <a:rPr lang="en-US" dirty="0">
                <a:effectLst/>
                <a:latin typeface="-apple-system"/>
              </a:rPr>
              <a:t> se </a:t>
            </a:r>
            <a:r>
              <a:rPr lang="en-US" dirty="0" err="1">
                <a:effectLst/>
                <a:latin typeface="-apple-system"/>
              </a:rPr>
              <a:t>recomanda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ro-RO" dirty="0">
                <a:effectLst/>
                <a:latin typeface="-apple-system"/>
              </a:rPr>
              <a:t>evita</a:t>
            </a:r>
            <a:r>
              <a:rPr lang="en-US" dirty="0">
                <a:effectLst/>
                <a:latin typeface="-apple-system"/>
              </a:rPr>
              <a:t>rea</a:t>
            </a:r>
            <a:r>
              <a:rPr lang="ro-RO" dirty="0">
                <a:effectLst/>
                <a:latin typeface="-apple-system"/>
              </a:rPr>
              <a:t> OR in </a:t>
            </a:r>
            <a:r>
              <a:rPr lang="ro-RO" dirty="0" err="1">
                <a:effectLst/>
                <a:latin typeface="-apple-system"/>
              </a:rPr>
              <a:t>microsoft</a:t>
            </a:r>
            <a:r>
              <a:rPr lang="ro-RO" dirty="0">
                <a:effectLst/>
                <a:latin typeface="-apple-system"/>
              </a:rPr>
              <a:t> </a:t>
            </a:r>
            <a:r>
              <a:rPr lang="ro-RO" dirty="0" err="1">
                <a:effectLst/>
                <a:latin typeface="-apple-system"/>
              </a:rPr>
              <a:t>sql</a:t>
            </a:r>
            <a:r>
              <a:rPr lang="ro-RO" dirty="0">
                <a:effectLst/>
                <a:latin typeface="-apple-system"/>
              </a:rPr>
              <a:t> server. Oracle nu are probleme cu el</a:t>
            </a:r>
            <a:r>
              <a:rPr lang="en-US" dirty="0">
                <a:effectLst/>
                <a:latin typeface="-apple-system"/>
              </a:rPr>
              <a:t>, </a:t>
            </a:r>
            <a:r>
              <a:rPr lang="ro-RO" dirty="0" err="1">
                <a:effectLst/>
                <a:latin typeface="-apple-system"/>
              </a:rPr>
              <a:t>mssql</a:t>
            </a:r>
            <a:r>
              <a:rPr lang="ro-RO" dirty="0">
                <a:effectLst/>
                <a:latin typeface="-apple-system"/>
              </a:rPr>
              <a:t> e </a:t>
            </a:r>
            <a:r>
              <a:rPr lang="en-US" dirty="0">
                <a:effectLst/>
                <a:latin typeface="-apple-system"/>
              </a:rPr>
              <a:t>f lent</a:t>
            </a:r>
            <a:endParaRPr lang="ro-RO" dirty="0">
              <a:effectLst/>
              <a:latin typeface="-apple-system"/>
            </a:endParaRPr>
          </a:p>
          <a:p>
            <a:pPr rtl="0"/>
            <a:r>
              <a:rPr lang="ro-RO" dirty="0">
                <a:effectLst/>
                <a:latin typeface="-apple-system"/>
              </a:rPr>
              <a:t>2) </a:t>
            </a:r>
            <a:r>
              <a:rPr lang="ro-RO" dirty="0" err="1">
                <a:effectLst/>
                <a:latin typeface="-apple-system"/>
              </a:rPr>
              <a:t>indecsi</a:t>
            </a:r>
            <a:r>
              <a:rPr lang="ro-RO" dirty="0">
                <a:effectLst/>
                <a:latin typeface="-apple-system"/>
              </a:rPr>
              <a:t> </a:t>
            </a:r>
            <a:r>
              <a:rPr lang="ro-RO" dirty="0" err="1">
                <a:effectLst/>
                <a:latin typeface="-apple-system"/>
              </a:rPr>
              <a:t>specializati</a:t>
            </a:r>
            <a:r>
              <a:rPr lang="ro-RO" dirty="0">
                <a:effectLst/>
                <a:latin typeface="-apple-system"/>
              </a:rPr>
              <a:t>. </a:t>
            </a:r>
            <a:r>
              <a:rPr lang="en-US" dirty="0">
                <a:effectLst/>
                <a:latin typeface="-apple-system"/>
              </a:rPr>
              <a:t>D</a:t>
            </a:r>
            <a:r>
              <a:rPr lang="ro-RO" dirty="0" err="1">
                <a:effectLst/>
                <a:latin typeface="-apple-system"/>
              </a:rPr>
              <a:t>aca</a:t>
            </a:r>
            <a:r>
              <a:rPr lang="ro-RO" dirty="0">
                <a:effectLst/>
                <a:latin typeface="-apple-system"/>
              </a:rPr>
              <a:t> </a:t>
            </a:r>
            <a:r>
              <a:rPr lang="ro-RO" dirty="0" err="1">
                <a:effectLst/>
                <a:latin typeface="-apple-system"/>
              </a:rPr>
              <a:t>pt</a:t>
            </a:r>
            <a:r>
              <a:rPr lang="ro-RO" dirty="0">
                <a:effectLst/>
                <a:latin typeface="-apple-system"/>
              </a:rPr>
              <a:t> un </a:t>
            </a:r>
            <a:r>
              <a:rPr lang="ro-RO" dirty="0" err="1">
                <a:effectLst/>
                <a:latin typeface="-apple-system"/>
              </a:rPr>
              <a:t>query</a:t>
            </a:r>
            <a:r>
              <a:rPr lang="ro-RO" dirty="0">
                <a:effectLst/>
                <a:latin typeface="-apple-system"/>
              </a:rPr>
              <a:t> se </a:t>
            </a:r>
            <a:r>
              <a:rPr lang="ro-RO" dirty="0" err="1">
                <a:effectLst/>
                <a:latin typeface="-apple-system"/>
              </a:rPr>
              <a:t>cauta</a:t>
            </a:r>
            <a:r>
              <a:rPr lang="ro-RO" dirty="0">
                <a:effectLst/>
                <a:latin typeface="-apple-system"/>
              </a:rPr>
              <a:t> </a:t>
            </a:r>
            <a:r>
              <a:rPr lang="ro-RO" dirty="0" err="1">
                <a:effectLst/>
                <a:latin typeface="-apple-system"/>
              </a:rPr>
              <a:t>dupa</a:t>
            </a:r>
            <a:r>
              <a:rPr lang="ro-RO" dirty="0">
                <a:effectLst/>
                <a:latin typeface="-apple-system"/>
              </a:rPr>
              <a:t> 2-3-x coloane, </a:t>
            </a:r>
            <a:r>
              <a:rPr lang="en-US" dirty="0">
                <a:effectLst/>
                <a:latin typeface="-apple-system"/>
              </a:rPr>
              <a:t>e </a:t>
            </a:r>
            <a:r>
              <a:rPr lang="en-US" dirty="0" err="1">
                <a:effectLst/>
                <a:latin typeface="-apple-system"/>
              </a:rPr>
              <a:t>preferabial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folosirea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unui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ro-RO" dirty="0">
                <a:effectLst/>
                <a:latin typeface="-apple-system"/>
              </a:rPr>
              <a:t>index compus  </a:t>
            </a:r>
            <a:endParaRPr lang="en-US" dirty="0">
              <a:effectLst/>
              <a:latin typeface="-apple-system"/>
            </a:endParaRPr>
          </a:p>
          <a:p>
            <a:pPr lvl="1"/>
            <a:r>
              <a:rPr lang="en-US" dirty="0">
                <a:effectLst/>
                <a:latin typeface="-apple-system"/>
              </a:rPr>
              <a:t>O</a:t>
            </a:r>
            <a:r>
              <a:rPr lang="ro-RO" dirty="0" err="1">
                <a:effectLst/>
                <a:latin typeface="-apple-system"/>
              </a:rPr>
              <a:t>rdinea</a:t>
            </a:r>
            <a:r>
              <a:rPr lang="ro-RO" dirty="0">
                <a:effectLst/>
                <a:latin typeface="-apple-system"/>
              </a:rPr>
              <a:t> coloanelor in index </a:t>
            </a:r>
            <a:r>
              <a:rPr lang="ro-RO" dirty="0" err="1">
                <a:effectLst/>
                <a:latin typeface="-apple-system"/>
              </a:rPr>
              <a:t>conteaza</a:t>
            </a:r>
            <a:r>
              <a:rPr lang="ro-RO" dirty="0">
                <a:effectLst/>
                <a:latin typeface="-apple-system"/>
              </a:rPr>
              <a:t>. </a:t>
            </a:r>
          </a:p>
          <a:p>
            <a:pPr rtl="0"/>
            <a:r>
              <a:rPr lang="en-US" dirty="0">
                <a:effectLst/>
                <a:latin typeface="-apple-system"/>
              </a:rPr>
              <a:t>B</a:t>
            </a:r>
            <a:r>
              <a:rPr lang="ro-RO" dirty="0" err="1">
                <a:effectLst/>
                <a:latin typeface="-apple-system"/>
              </a:rPr>
              <a:t>azele</a:t>
            </a:r>
            <a:r>
              <a:rPr lang="ro-RO" dirty="0">
                <a:effectLst/>
                <a:latin typeface="-apple-system"/>
              </a:rPr>
              <a:t> de date folosesc 1 index </a:t>
            </a:r>
            <a:r>
              <a:rPr lang="ro-RO" dirty="0" err="1">
                <a:effectLst/>
                <a:latin typeface="-apple-system"/>
              </a:rPr>
              <a:t>pt</a:t>
            </a:r>
            <a:r>
              <a:rPr lang="ro-RO" dirty="0">
                <a:effectLst/>
                <a:latin typeface="-apple-system"/>
              </a:rPr>
              <a:t> </a:t>
            </a:r>
            <a:r>
              <a:rPr lang="ro-RO" dirty="0" err="1">
                <a:effectLst/>
                <a:latin typeface="-apple-system"/>
              </a:rPr>
              <a:t>access</a:t>
            </a:r>
            <a:r>
              <a:rPr lang="ro-RO" dirty="0">
                <a:effectLst/>
                <a:latin typeface="-apple-system"/>
              </a:rPr>
              <a:t> la o tabela, </a:t>
            </a:r>
            <a:endParaRPr lang="en-US" dirty="0">
              <a:effectLst/>
              <a:latin typeface="-apple-system"/>
            </a:endParaRPr>
          </a:p>
          <a:p>
            <a:pPr lvl="1"/>
            <a:r>
              <a:rPr lang="ro-RO" dirty="0">
                <a:effectLst/>
                <a:latin typeface="-apple-system"/>
              </a:rPr>
              <a:t>daca e un</a:t>
            </a:r>
            <a:r>
              <a:rPr lang="en-US" dirty="0">
                <a:effectLst/>
                <a:latin typeface="-apple-system"/>
              </a:rPr>
              <a:t> index</a:t>
            </a:r>
            <a:r>
              <a:rPr lang="ro-RO" dirty="0">
                <a:effectLst/>
                <a:latin typeface="-apple-system"/>
              </a:rPr>
              <a:t> pe </a:t>
            </a:r>
            <a:r>
              <a:rPr lang="ro-RO" dirty="0" err="1">
                <a:effectLst/>
                <a:latin typeface="-apple-system"/>
              </a:rPr>
              <a:t>sender</a:t>
            </a:r>
            <a:r>
              <a:rPr lang="ro-RO" dirty="0">
                <a:effectLst/>
                <a:latin typeface="-apple-system"/>
              </a:rPr>
              <a:t> si un</a:t>
            </a:r>
            <a:r>
              <a:rPr lang="en-US" dirty="0">
                <a:effectLst/>
                <a:latin typeface="-apple-system"/>
              </a:rPr>
              <a:t> index</a:t>
            </a:r>
            <a:r>
              <a:rPr lang="ro-RO" dirty="0">
                <a:effectLst/>
                <a:latin typeface="-apple-system"/>
              </a:rPr>
              <a:t> pe </a:t>
            </a:r>
            <a:r>
              <a:rPr lang="ro-RO" dirty="0" err="1">
                <a:effectLst/>
                <a:latin typeface="-apple-system"/>
              </a:rPr>
              <a:t>businessdate</a:t>
            </a:r>
            <a:r>
              <a:rPr lang="ro-RO" dirty="0">
                <a:effectLst/>
                <a:latin typeface="-apple-system"/>
              </a:rPr>
              <a:t> si </a:t>
            </a:r>
            <a:endParaRPr lang="en-US" dirty="0">
              <a:effectLst/>
              <a:latin typeface="-apple-system"/>
            </a:endParaRPr>
          </a:p>
          <a:p>
            <a:pPr lvl="1"/>
            <a:r>
              <a:rPr lang="ro-RO" dirty="0" err="1">
                <a:effectLst/>
                <a:latin typeface="-apple-system"/>
              </a:rPr>
              <a:t>cauti</a:t>
            </a:r>
            <a:r>
              <a:rPr lang="ro-RO" dirty="0">
                <a:effectLst/>
                <a:latin typeface="-apple-system"/>
              </a:rPr>
              <a:t> </a:t>
            </a:r>
            <a:r>
              <a:rPr lang="ro-RO" dirty="0" err="1">
                <a:effectLst/>
                <a:latin typeface="-apple-system"/>
              </a:rPr>
              <a:t>dupa</a:t>
            </a:r>
            <a:r>
              <a:rPr lang="ro-RO" dirty="0">
                <a:effectLst/>
                <a:latin typeface="-apple-system"/>
              </a:rPr>
              <a:t> </a:t>
            </a:r>
            <a:r>
              <a:rPr lang="ro-RO" dirty="0" err="1">
                <a:effectLst/>
                <a:latin typeface="-apple-system"/>
              </a:rPr>
              <a:t>sender</a:t>
            </a:r>
            <a:r>
              <a:rPr lang="ro-RO" dirty="0">
                <a:effectLst/>
                <a:latin typeface="-apple-system"/>
              </a:rPr>
              <a:t> si </a:t>
            </a:r>
            <a:r>
              <a:rPr lang="ro-RO" dirty="0" err="1">
                <a:effectLst/>
                <a:latin typeface="-apple-system"/>
              </a:rPr>
              <a:t>businessdate</a:t>
            </a:r>
            <a:r>
              <a:rPr lang="ro-RO" dirty="0">
                <a:effectLst/>
                <a:latin typeface="-apple-system"/>
              </a:rPr>
              <a:t> o sa </a:t>
            </a:r>
            <a:r>
              <a:rPr lang="ro-RO" dirty="0" err="1">
                <a:effectLst/>
                <a:latin typeface="-apple-system"/>
              </a:rPr>
              <a:t>aleaga</a:t>
            </a:r>
            <a:r>
              <a:rPr lang="ro-RO" dirty="0">
                <a:effectLst/>
                <a:latin typeface="-apple-system"/>
              </a:rPr>
              <a:t> unul din </a:t>
            </a:r>
            <a:r>
              <a:rPr lang="ro-RO" dirty="0" err="1">
                <a:effectLst/>
                <a:latin typeface="-apple-system"/>
              </a:rPr>
              <a:t>indecsi</a:t>
            </a:r>
            <a:r>
              <a:rPr lang="ro-RO" dirty="0">
                <a:effectLst/>
                <a:latin typeface="-apple-system"/>
              </a:rPr>
              <a:t>, care considera ca are selectivitate mai buna</a:t>
            </a:r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46962-133E-6AE2-6D98-F5B42A46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8E2D3-158E-A9C9-DB5E-DD7B8A21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204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6125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33756434-49A0-4A60-ACDB-8CF8E8AB8489}" type="slidenum">
              <a:rPr lang="en-US" sz="1200">
                <a:solidFill>
                  <a:schemeClr val="hlink"/>
                </a:solidFill>
              </a:rPr>
              <a:pPr eaLnBrk="1" hangingPunct="1">
                <a:defRPr/>
              </a:pPr>
              <a:t>59</a:t>
            </a:fld>
            <a:endParaRPr lang="en-US" sz="1200">
              <a:solidFill>
                <a:schemeClr val="hlink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  <a:endParaRPr lang="en-US" i="1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96000"/>
            <a:ext cx="8077200" cy="83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000" dirty="0"/>
              <a:t>DBCC DROPCLEANBUFFERS – </a:t>
            </a:r>
            <a:r>
              <a:rPr lang="en-US" sz="2000" dirty="0" err="1"/>
              <a:t>şterge</a:t>
            </a:r>
            <a:r>
              <a:rPr lang="en-US" sz="2000" dirty="0"/>
              <a:t> </a:t>
            </a:r>
            <a:r>
              <a:rPr lang="en-US" sz="2000" dirty="0" err="1"/>
              <a:t>datele</a:t>
            </a:r>
            <a:r>
              <a:rPr lang="en-US" sz="2000" dirty="0"/>
              <a:t> din </a:t>
            </a:r>
            <a:r>
              <a:rPr lang="en-US" sz="2000" i="1" dirty="0"/>
              <a:t>buffer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000" dirty="0"/>
              <a:t>DBCC FREEPROCCACHE – </a:t>
            </a:r>
            <a:r>
              <a:rPr lang="en-US" sz="2000" dirty="0" err="1"/>
              <a:t>şterge</a:t>
            </a:r>
            <a:r>
              <a:rPr lang="en-US" sz="2000" dirty="0"/>
              <a:t> </a:t>
            </a:r>
            <a:r>
              <a:rPr lang="en-US" sz="2000" dirty="0" err="1"/>
              <a:t>planurile</a:t>
            </a:r>
            <a:r>
              <a:rPr lang="en-US" sz="2000" dirty="0"/>
              <a:t> din </a:t>
            </a:r>
            <a:r>
              <a:rPr lang="en-US" sz="2000" dirty="0" err="1"/>
              <a:t>memoria</a:t>
            </a:r>
            <a:r>
              <a:rPr lang="en-US" sz="2000" dirty="0"/>
              <a:t> intern</a:t>
            </a:r>
            <a:r>
              <a:rPr lang="vi-VN" sz="2000" dirty="0"/>
              <a:t>ă</a:t>
            </a:r>
            <a:endParaRPr lang="en-US" sz="2000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33488"/>
            <a:ext cx="6172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1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7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FD3A-298E-BB23-EF6E-1826F2D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1899A-7783-551C-CC89-C0404514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91E00-A2A9-D73C-72D0-256C472D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6</a:t>
            </a:fld>
            <a:endParaRPr lang="en-GB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FD165E2-9F3E-A0D0-B3D3-17532689413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000" dirty="0"/>
              <a:t>Este </a:t>
            </a:r>
            <a:r>
              <a:rPr lang="ro-RO" sz="2000" dirty="0"/>
              <a:t>cel mai simplu, cel mai înțeles </a:t>
            </a:r>
            <a:r>
              <a:rPr lang="ro-RO" sz="2000" dirty="0" err="1"/>
              <a:t>Join</a:t>
            </a:r>
            <a:r>
              <a:rPr lang="ro-RO" sz="2000" dirty="0"/>
              <a:t> și este cel mai comun. </a:t>
            </a:r>
            <a:endParaRPr lang="en-US" sz="2000" dirty="0"/>
          </a:p>
          <a:p>
            <a:pPr lvl="1"/>
            <a:r>
              <a:rPr lang="en-US" sz="2000" dirty="0"/>
              <a:t>I</a:t>
            </a:r>
            <a:r>
              <a:rPr lang="ro-RO" sz="2000" dirty="0" err="1"/>
              <a:t>nterogare</a:t>
            </a:r>
            <a:r>
              <a:rPr lang="en-US" sz="2000" dirty="0"/>
              <a:t>a</a:t>
            </a:r>
            <a:r>
              <a:rPr lang="ro-RO" sz="2000" dirty="0"/>
              <a:t> va returna toate înregistrările din tabelul din stânga (tabelul A) care au o înregistrare care se potrivește în tabelul din dreapta (tabelul B).</a:t>
            </a:r>
          </a:p>
          <a:p>
            <a:r>
              <a:rPr lang="en-GB" dirty="0"/>
              <a:t>SQL</a:t>
            </a:r>
          </a:p>
          <a:p>
            <a:pPr marL="457200" lvl="1" indent="0">
              <a:buNone/>
            </a:pPr>
            <a:r>
              <a:rPr lang="en-GB" dirty="0"/>
              <a:t>SELECT &lt;</a:t>
            </a:r>
            <a:r>
              <a:rPr lang="en-GB" dirty="0" err="1"/>
              <a:t>select_list</a:t>
            </a:r>
            <a:r>
              <a:rPr lang="en-GB" dirty="0"/>
              <a:t>&gt; </a:t>
            </a:r>
          </a:p>
          <a:p>
            <a:pPr marL="457200" lvl="1" indent="0">
              <a:buNone/>
            </a:pPr>
            <a:r>
              <a:rPr lang="en-GB" dirty="0"/>
              <a:t>FROM </a:t>
            </a:r>
            <a:r>
              <a:rPr lang="en-GB" dirty="0" err="1"/>
              <a:t>Table_A</a:t>
            </a:r>
            <a:r>
              <a:rPr lang="en-GB" dirty="0"/>
              <a:t> A</a:t>
            </a:r>
          </a:p>
          <a:p>
            <a:pPr marL="457200" lvl="1" indent="0">
              <a:buNone/>
            </a:pPr>
            <a:r>
              <a:rPr lang="en-GB" dirty="0"/>
              <a:t>INNER JOIN </a:t>
            </a:r>
            <a:r>
              <a:rPr lang="en-GB" dirty="0" err="1"/>
              <a:t>Table_B</a:t>
            </a:r>
            <a:r>
              <a:rPr lang="en-GB" dirty="0"/>
              <a:t> B</a:t>
            </a:r>
          </a:p>
          <a:p>
            <a:pPr marL="457200" lvl="1" indent="0">
              <a:buNone/>
            </a:pPr>
            <a:r>
              <a:rPr lang="en-GB" dirty="0"/>
              <a:t>ON </a:t>
            </a:r>
            <a:r>
              <a:rPr lang="en-GB" dirty="0" err="1"/>
              <a:t>A.Key</a:t>
            </a:r>
            <a:r>
              <a:rPr lang="en-GB" dirty="0"/>
              <a:t> = </a:t>
            </a:r>
            <a:r>
              <a:rPr lang="en-GB" dirty="0" err="1"/>
              <a:t>B.Key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7BFD53-00E7-90DB-6356-0BECE1F30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581400"/>
            <a:ext cx="24574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3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  <a:endParaRPr lang="en-US" i="1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33488"/>
            <a:ext cx="6172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38400" y="60960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CPU time –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resursele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CPU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folosite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la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executarea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interog</a:t>
            </a:r>
            <a:r>
              <a:rPr lang="vi-VN" sz="2000" kern="0" dirty="0">
                <a:solidFill>
                  <a:schemeClr val="tx2"/>
                </a:solidFill>
                <a:latin typeface="+mn-lt"/>
                <a:cs typeface="+mn-cs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rii</a:t>
            </a:r>
            <a:endParaRPr lang="en-US" sz="20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Elapsed time –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cât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a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durat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executarea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interog</a:t>
            </a:r>
            <a:r>
              <a:rPr lang="vi-VN" sz="2000" kern="0" dirty="0">
                <a:solidFill>
                  <a:schemeClr val="tx2"/>
                </a:solidFill>
                <a:latin typeface="+mn-lt"/>
                <a:cs typeface="+mn-cs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rii</a:t>
            </a:r>
            <a:endParaRPr lang="en-US" sz="2000" kern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  <a:endParaRPr lang="en-US" i="1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33488"/>
            <a:ext cx="6172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62200" y="60960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physical reads –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num</a:t>
            </a:r>
            <a:r>
              <a:rPr lang="vi-VN" sz="2000" kern="0" dirty="0">
                <a:solidFill>
                  <a:schemeClr val="tx2"/>
                </a:solidFill>
                <a:latin typeface="+mn-lt"/>
                <a:cs typeface="+mn-cs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rul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de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pagini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citite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de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pe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disc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read-ahead reads -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</a:rPr>
              <a:t>num</a:t>
            </a:r>
            <a:r>
              <a:rPr lang="vi-VN" sz="2000" kern="0" dirty="0">
                <a:solidFill>
                  <a:schemeClr val="tx2"/>
                </a:solidFill>
                <a:latin typeface="+mn-lt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</a:rPr>
              <a:t>rul</a:t>
            </a:r>
            <a:r>
              <a:rPr lang="en-US" sz="2000" kern="0" dirty="0">
                <a:solidFill>
                  <a:schemeClr val="tx2"/>
                </a:solidFill>
                <a:latin typeface="+mn-lt"/>
              </a:rPr>
              <a:t> de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</a:rPr>
              <a:t>pagini</a:t>
            </a:r>
            <a:r>
              <a:rPr lang="en-US" sz="2000" kern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</a:rPr>
              <a:t>citite</a:t>
            </a:r>
            <a:r>
              <a:rPr lang="en-US" sz="2000" kern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în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buffer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pt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interogare</a:t>
            </a:r>
            <a:endParaRPr lang="en-US" sz="2000" kern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  <a:endParaRPr lang="en-US" i="1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33488"/>
            <a:ext cx="6172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38400" y="6078538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CPU time –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resursele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CPU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folosite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la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executarea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interog</a:t>
            </a:r>
            <a:r>
              <a:rPr lang="vi-VN" sz="2000" kern="0" dirty="0">
                <a:solidFill>
                  <a:schemeClr val="tx2"/>
                </a:solidFill>
                <a:latin typeface="+mn-lt"/>
                <a:cs typeface="+mn-cs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rii</a:t>
            </a:r>
            <a:endParaRPr lang="en-US" sz="20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Elapsed time –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cât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a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durat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executarea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interog</a:t>
            </a:r>
            <a:r>
              <a:rPr lang="vi-VN" sz="2000" kern="0" dirty="0">
                <a:solidFill>
                  <a:schemeClr val="tx2"/>
                </a:solidFill>
                <a:latin typeface="+mn-lt"/>
                <a:cs typeface="+mn-cs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rii</a:t>
            </a:r>
            <a:endParaRPr lang="en-US" sz="2000" kern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92072"/>
            <a:ext cx="6561138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9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438400"/>
            <a:ext cx="6477000" cy="2590800"/>
          </a:xfrm>
        </p:spPr>
        <p:txBody>
          <a:bodyPr/>
          <a:lstStyle/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USE [AdventureWorks] GO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CREATE NONCLUSTERED INDEX [IDX_firstname] ON [Person].[Contact] 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(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       [FirstName] ASC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17216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219201"/>
            <a:ext cx="6075363" cy="55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i="1"/>
              <a:t>SHOWPLAN_ALL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447800"/>
            <a:ext cx="85344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76401"/>
            <a:ext cx="8042275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963CB66-169F-4463-9431-4B5971568FFC}" type="slidenum">
              <a:rPr lang="en-US" sz="1200">
                <a:solidFill>
                  <a:schemeClr val="hlink"/>
                </a:solidFill>
              </a:rPr>
              <a:pPr eaLnBrk="1" hangingPunct="1">
                <a:defRPr/>
              </a:pPr>
              <a:t>67</a:t>
            </a:fld>
            <a:endParaRPr lang="en-US" sz="1200">
              <a:solidFill>
                <a:schemeClr val="hlink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447800"/>
            <a:ext cx="85344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0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1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0" y="533400"/>
            <a:ext cx="5791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defRPr/>
            </a:pPr>
            <a:r>
              <a:rPr lang="en-US" sz="360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 de </a:t>
            </a:r>
            <a:r>
              <a:rPr lang="en-US" sz="3600" i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execuţie</a:t>
            </a:r>
            <a:r>
              <a:rPr lang="en-US" sz="360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i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grafic</a:t>
            </a:r>
            <a:r>
              <a:rPr lang="vi-VN" sz="360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ă</a:t>
            </a:r>
            <a:endParaRPr lang="en-US" sz="3600" i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42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2286000"/>
            <a:ext cx="6248400" cy="2590800"/>
          </a:xfrm>
        </p:spPr>
        <p:txBody>
          <a:bodyPr/>
          <a:lstStyle/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SELECT c.CustomerID, SUM(LineTotal)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FROM Sales.SalesOrderDetail od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JOIN Sales.SalesOrderHeader oh ON od.SalesOrderID=oh.SalesOrderID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JOIN Sales.Customer c ON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oh.CustomerID=c.CustomerID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GROUP BY c.CustomerID </a:t>
            </a:r>
          </a:p>
        </p:txBody>
      </p:sp>
    </p:spTree>
    <p:extLst>
      <p:ext uri="{BB962C8B-B14F-4D97-AF65-F5344CB8AC3E}">
        <p14:creationId xmlns:p14="http://schemas.microsoft.com/office/powerpoint/2010/main" val="31724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2286000"/>
            <a:ext cx="6248400" cy="2590800"/>
          </a:xfrm>
        </p:spPr>
        <p:txBody>
          <a:bodyPr/>
          <a:lstStyle/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SELECT c.CustomerID, SUM(LineTotal)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FROM Sales.SalesOrderDetail od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JOIN Sales.SalesOrderHeader oh ON od.SalesOrderID=oh.SalesOrderID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JOIN Sales.Customer c ON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oh.CustomerID=c.CustomerID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GROUP BY c.CustomerID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91884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82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1DD0-023B-7CFC-D38E-D336E18A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51A1-1338-6E96-DBEA-71ABF720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</a:t>
            </a:r>
            <a:r>
              <a:rPr lang="ro-RO" sz="2000" dirty="0" err="1"/>
              <a:t>nterogare</a:t>
            </a:r>
            <a:r>
              <a:rPr lang="en-US" sz="2000" dirty="0"/>
              <a:t>a</a:t>
            </a:r>
            <a:r>
              <a:rPr lang="ro-RO" sz="2000" dirty="0"/>
              <a:t> va returna toate înregistrările din tabelul din stânga (tabelul A), indiferent dacă oricare dintre aceste înregistrări are o potrivire în tabelul din dreapta (tabelul B). De asemenea, va returna orice înregistrări care se potrivesc din tabelul din dreapta.</a:t>
            </a: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r>
              <a:rPr lang="en-GB" sz="2400" dirty="0"/>
              <a:t>SELECT &lt;</a:t>
            </a:r>
            <a:r>
              <a:rPr lang="en-GB" sz="2400" dirty="0" err="1"/>
              <a:t>select_list</a:t>
            </a:r>
            <a:r>
              <a:rPr lang="en-GB" sz="2400" dirty="0"/>
              <a:t>&gt;</a:t>
            </a:r>
          </a:p>
          <a:p>
            <a:pPr marL="457200" lvl="1" indent="0">
              <a:buNone/>
            </a:pPr>
            <a:r>
              <a:rPr lang="en-GB" sz="2400" dirty="0"/>
              <a:t>FROM </a:t>
            </a:r>
            <a:r>
              <a:rPr lang="en-GB" sz="2400" dirty="0" err="1"/>
              <a:t>Table_A</a:t>
            </a:r>
            <a:r>
              <a:rPr lang="en-GB" sz="2400" dirty="0"/>
              <a:t> A</a:t>
            </a:r>
          </a:p>
          <a:p>
            <a:pPr marL="457200" lvl="1" indent="0">
              <a:buNone/>
            </a:pPr>
            <a:r>
              <a:rPr lang="en-GB" sz="2400" dirty="0"/>
              <a:t>LEFT JOIN </a:t>
            </a:r>
            <a:r>
              <a:rPr lang="en-GB" sz="2400" dirty="0" err="1"/>
              <a:t>Table_B</a:t>
            </a:r>
            <a:r>
              <a:rPr lang="en-GB" sz="2400" dirty="0"/>
              <a:t> B</a:t>
            </a:r>
          </a:p>
          <a:p>
            <a:pPr marL="457200" lvl="1" indent="0">
              <a:buNone/>
            </a:pPr>
            <a:r>
              <a:rPr lang="en-GB" sz="2400" dirty="0"/>
              <a:t>ON </a:t>
            </a:r>
            <a:r>
              <a:rPr lang="en-GB" sz="2400" dirty="0" err="1"/>
              <a:t>A.Key</a:t>
            </a:r>
            <a:r>
              <a:rPr lang="en-GB" sz="2400" dirty="0"/>
              <a:t> = </a:t>
            </a:r>
            <a:r>
              <a:rPr lang="en-GB" sz="2400" dirty="0" err="1"/>
              <a:t>B.Key</a:t>
            </a:r>
            <a:endParaRPr lang="ro-RO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21B03-DC2E-6455-6CB9-9A60DB56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48665-4D7D-E37E-D202-E572C3FF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16550-D9B7-8605-7A2D-703D00908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505200"/>
            <a:ext cx="24574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29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266825"/>
            <a:ext cx="436562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1798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8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0" y="2514600"/>
            <a:ext cx="6324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oh.CustomerID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SUM(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LineTotal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Sales.SalesOrderDetail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Sales.SalesOrderHeader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oh ON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od.SalesOrderID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oh.SalesOrderID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oh.CustomerID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i="1" kern="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91440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447800"/>
            <a:ext cx="8534400" cy="5029200"/>
          </a:xfrm>
        </p:spPr>
        <p:txBody>
          <a:bodyPr/>
          <a:lstStyle/>
          <a:p>
            <a:pPr marL="228600" indent="-228600" eaLnBrk="1" hangingPunct="1"/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CREATE INDEX IDX_OrderDetail_OrderID_TotalLine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ON Sales.SalesOrderDetail (SalesOrderID)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INCLUDE (LineTotal) </a:t>
            </a:r>
          </a:p>
        </p:txBody>
      </p:sp>
      <p:pic>
        <p:nvPicPr>
          <p:cNvPr id="194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4038600"/>
            <a:ext cx="7143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784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Opţiuni</a:t>
            </a:r>
            <a:r>
              <a:rPr lang="en-US" dirty="0"/>
              <a:t> SQL Server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447800"/>
            <a:ext cx="85344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000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676400"/>
            <a:ext cx="71850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59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C275-BCCB-92E4-BFE8-C5B2EB55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79BD-33A2-A83D-71CA-9A8856AA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Interogarea</a:t>
            </a:r>
            <a:r>
              <a:rPr lang="en-GB" sz="2000" dirty="0"/>
              <a:t>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returna</a:t>
            </a:r>
            <a:r>
              <a:rPr lang="en-GB" sz="2000" dirty="0"/>
              <a:t> </a:t>
            </a:r>
            <a:r>
              <a:rPr lang="en-GB" sz="2000" dirty="0" err="1"/>
              <a:t>toate</a:t>
            </a:r>
            <a:r>
              <a:rPr lang="en-GB" sz="2000" dirty="0"/>
              <a:t> </a:t>
            </a:r>
            <a:r>
              <a:rPr lang="en-GB" sz="2000" dirty="0" err="1"/>
              <a:t>înregistrările</a:t>
            </a:r>
            <a:r>
              <a:rPr lang="en-GB" sz="2000" dirty="0"/>
              <a:t> din </a:t>
            </a:r>
            <a:r>
              <a:rPr lang="en-GB" sz="2000" dirty="0" err="1"/>
              <a:t>tabelul</a:t>
            </a:r>
            <a:r>
              <a:rPr lang="en-GB" sz="2000" dirty="0"/>
              <a:t> din </a:t>
            </a:r>
            <a:r>
              <a:rPr lang="en-GB" sz="2000" dirty="0" err="1"/>
              <a:t>dreapta</a:t>
            </a:r>
            <a:r>
              <a:rPr lang="en-GB" sz="2000" dirty="0"/>
              <a:t> (</a:t>
            </a:r>
            <a:r>
              <a:rPr lang="en-GB" sz="2000" dirty="0" err="1"/>
              <a:t>tabelul</a:t>
            </a:r>
            <a:r>
              <a:rPr lang="en-GB" sz="2000" dirty="0"/>
              <a:t> B), </a:t>
            </a:r>
            <a:r>
              <a:rPr lang="en-GB" sz="2000" dirty="0" err="1"/>
              <a:t>indiferent</a:t>
            </a:r>
            <a:r>
              <a:rPr lang="en-GB" sz="2000" dirty="0"/>
              <a:t> </a:t>
            </a:r>
            <a:r>
              <a:rPr lang="en-GB" sz="2000" dirty="0" err="1"/>
              <a:t>dacă</a:t>
            </a:r>
            <a:r>
              <a:rPr lang="en-GB" sz="2000" dirty="0"/>
              <a:t> </a:t>
            </a:r>
            <a:r>
              <a:rPr lang="en-GB" sz="2000" dirty="0" err="1"/>
              <a:t>oricare</a:t>
            </a:r>
            <a:r>
              <a:rPr lang="en-GB" sz="2000" dirty="0"/>
              <a:t> </a:t>
            </a:r>
            <a:r>
              <a:rPr lang="en-GB" sz="2000" dirty="0" err="1"/>
              <a:t>dintre</a:t>
            </a:r>
            <a:r>
              <a:rPr lang="en-GB" sz="2000" dirty="0"/>
              <a:t> </a:t>
            </a:r>
            <a:r>
              <a:rPr lang="en-GB" sz="2000" dirty="0" err="1"/>
              <a:t>acele</a:t>
            </a:r>
            <a:r>
              <a:rPr lang="en-GB" sz="2000" dirty="0"/>
              <a:t> </a:t>
            </a:r>
            <a:r>
              <a:rPr lang="en-GB" sz="2000" dirty="0" err="1"/>
              <a:t>înregistrări</a:t>
            </a:r>
            <a:r>
              <a:rPr lang="en-GB" sz="2000" dirty="0"/>
              <a:t> are o </a:t>
            </a:r>
            <a:r>
              <a:rPr lang="en-GB" sz="2000" dirty="0" err="1"/>
              <a:t>potrivire</a:t>
            </a:r>
            <a:r>
              <a:rPr lang="en-GB" sz="2000" dirty="0"/>
              <a:t> </a:t>
            </a:r>
            <a:r>
              <a:rPr lang="en-GB" sz="2000" dirty="0" err="1"/>
              <a:t>în</a:t>
            </a:r>
            <a:r>
              <a:rPr lang="en-GB" sz="2000" dirty="0"/>
              <a:t> </a:t>
            </a:r>
            <a:r>
              <a:rPr lang="en-GB" sz="2000" dirty="0" err="1"/>
              <a:t>tabelul</a:t>
            </a:r>
            <a:r>
              <a:rPr lang="en-GB" sz="2000" dirty="0"/>
              <a:t> din </a:t>
            </a:r>
            <a:r>
              <a:rPr lang="en-GB" sz="2000" dirty="0" err="1"/>
              <a:t>stânga</a:t>
            </a:r>
            <a:r>
              <a:rPr lang="en-GB" sz="2000" dirty="0"/>
              <a:t> (</a:t>
            </a:r>
            <a:r>
              <a:rPr lang="en-GB" sz="2000" dirty="0" err="1"/>
              <a:t>tabelul</a:t>
            </a:r>
            <a:r>
              <a:rPr lang="en-GB" sz="2000" dirty="0"/>
              <a:t> A). De </a:t>
            </a:r>
            <a:r>
              <a:rPr lang="en-GB" sz="2000" dirty="0" err="1"/>
              <a:t>asemenea</a:t>
            </a:r>
            <a:r>
              <a:rPr lang="en-GB" sz="2000" dirty="0"/>
              <a:t>,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returna</a:t>
            </a:r>
            <a:r>
              <a:rPr lang="en-GB" sz="2000" dirty="0"/>
              <a:t> </a:t>
            </a:r>
            <a:r>
              <a:rPr lang="en-GB" sz="2000" dirty="0" err="1"/>
              <a:t>orice</a:t>
            </a:r>
            <a:r>
              <a:rPr lang="en-GB" sz="2000" dirty="0"/>
              <a:t> </a:t>
            </a:r>
            <a:r>
              <a:rPr lang="en-GB" sz="2000" dirty="0" err="1"/>
              <a:t>înregistrări</a:t>
            </a:r>
            <a:r>
              <a:rPr lang="en-GB" sz="2000" dirty="0"/>
              <a:t> care se </a:t>
            </a:r>
            <a:r>
              <a:rPr lang="en-GB" sz="2000" dirty="0" err="1"/>
              <a:t>potrivesc</a:t>
            </a:r>
            <a:r>
              <a:rPr lang="en-GB" sz="2000" dirty="0"/>
              <a:t> din </a:t>
            </a:r>
            <a:r>
              <a:rPr lang="en-GB" sz="2000" dirty="0" err="1"/>
              <a:t>tabelul</a:t>
            </a:r>
            <a:r>
              <a:rPr lang="en-GB" sz="2000" dirty="0"/>
              <a:t> din </a:t>
            </a:r>
            <a:r>
              <a:rPr lang="en-GB" sz="2000" dirty="0" err="1"/>
              <a:t>stânga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400" dirty="0"/>
              <a:t>	SELECT &lt;</a:t>
            </a:r>
            <a:r>
              <a:rPr lang="en-GB" sz="2400" dirty="0" err="1"/>
              <a:t>select_list</a:t>
            </a:r>
            <a:r>
              <a:rPr lang="en-GB" sz="2400" dirty="0"/>
              <a:t>&gt;</a:t>
            </a:r>
          </a:p>
          <a:p>
            <a:pPr marL="0" indent="0">
              <a:buNone/>
            </a:pPr>
            <a:r>
              <a:rPr lang="en-GB" sz="2400" dirty="0"/>
              <a:t>	FROM </a:t>
            </a:r>
            <a:r>
              <a:rPr lang="en-GB" sz="2400" dirty="0" err="1"/>
              <a:t>Table_A</a:t>
            </a:r>
            <a:r>
              <a:rPr lang="en-GB" sz="2400" dirty="0"/>
              <a:t> A</a:t>
            </a:r>
          </a:p>
          <a:p>
            <a:pPr marL="0" indent="0">
              <a:buNone/>
            </a:pPr>
            <a:r>
              <a:rPr lang="en-GB" sz="2400" dirty="0"/>
              <a:t>	RIGHT JOIN </a:t>
            </a:r>
            <a:r>
              <a:rPr lang="en-GB" sz="2400" dirty="0" err="1"/>
              <a:t>Table_B</a:t>
            </a:r>
            <a:r>
              <a:rPr lang="en-GB" sz="2400" dirty="0"/>
              <a:t> B</a:t>
            </a:r>
          </a:p>
          <a:p>
            <a:pPr marL="0" indent="0">
              <a:buNone/>
            </a:pPr>
            <a:r>
              <a:rPr lang="en-GB" sz="2400" dirty="0"/>
              <a:t>	ON </a:t>
            </a:r>
            <a:r>
              <a:rPr lang="en-GB" sz="2400" dirty="0" err="1"/>
              <a:t>A.Key</a:t>
            </a:r>
            <a:r>
              <a:rPr lang="en-GB" sz="2400" dirty="0"/>
              <a:t> = </a:t>
            </a:r>
            <a:r>
              <a:rPr lang="en-GB" sz="2400" dirty="0" err="1"/>
              <a:t>B.Key</a:t>
            </a:r>
            <a:endParaRPr lang="ro-RO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614FB-7BB4-B8E4-63B0-A6B96E1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CE528-1256-DF87-4019-8E6A6EE8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39EF7-7836-93BE-042F-286AF8400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581400"/>
            <a:ext cx="24574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0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3425-1B40-A3E1-8655-D392BE2C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E414-6516-D575-3812-22671BF9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Este </a:t>
            </a:r>
            <a:r>
              <a:rPr lang="en-US" sz="2000" dirty="0" err="1"/>
              <a:t>denumit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FULL OUTER JOIN </a:t>
            </a:r>
            <a:r>
              <a:rPr lang="en-US" sz="2000" dirty="0" err="1"/>
              <a:t>sau</a:t>
            </a:r>
            <a:r>
              <a:rPr lang="en-US" sz="2000" dirty="0"/>
              <a:t> FULL JOIN. </a:t>
            </a:r>
            <a:r>
              <a:rPr lang="en-US" sz="2000" dirty="0" err="1"/>
              <a:t>Această</a:t>
            </a:r>
            <a:r>
              <a:rPr lang="en-US" sz="2000" dirty="0"/>
              <a:t> </a:t>
            </a:r>
            <a:r>
              <a:rPr lang="en-US" sz="2000" dirty="0" err="1"/>
              <a:t>interogare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returna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înregistrările</a:t>
            </a:r>
            <a:r>
              <a:rPr lang="en-US" sz="2000" dirty="0"/>
              <a:t> din </a:t>
            </a:r>
            <a:r>
              <a:rPr lang="en-US" sz="2000" dirty="0" err="1"/>
              <a:t>ambele</a:t>
            </a:r>
            <a:r>
              <a:rPr lang="en-US" sz="2000" dirty="0"/>
              <a:t> </a:t>
            </a:r>
            <a:r>
              <a:rPr lang="en-US" sz="2000" dirty="0" err="1"/>
              <a:t>tabele</a:t>
            </a:r>
            <a:r>
              <a:rPr lang="en-US" sz="2000" dirty="0"/>
              <a:t>, </a:t>
            </a:r>
            <a:r>
              <a:rPr lang="en-US" sz="2000" dirty="0" err="1"/>
              <a:t>unind</a:t>
            </a:r>
            <a:r>
              <a:rPr lang="en-US" sz="2000" dirty="0"/>
              <a:t> </a:t>
            </a:r>
            <a:r>
              <a:rPr lang="en-US" sz="2000" dirty="0" err="1"/>
              <a:t>înregistrările</a:t>
            </a:r>
            <a:r>
              <a:rPr lang="en-US" sz="2000" dirty="0"/>
              <a:t> din </a:t>
            </a:r>
            <a:r>
              <a:rPr lang="en-US" sz="2000" dirty="0" err="1"/>
              <a:t>tabelul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(</a:t>
            </a:r>
            <a:r>
              <a:rPr lang="en-US" sz="2000" dirty="0" err="1"/>
              <a:t>tabelul</a:t>
            </a:r>
            <a:r>
              <a:rPr lang="en-US" sz="2000" dirty="0"/>
              <a:t> A) care se </a:t>
            </a:r>
            <a:r>
              <a:rPr lang="en-US" sz="2000" dirty="0" err="1"/>
              <a:t>potrivesc</a:t>
            </a:r>
            <a:r>
              <a:rPr lang="en-US" sz="2000" dirty="0"/>
              <a:t> cu </a:t>
            </a:r>
            <a:r>
              <a:rPr lang="en-US" sz="2000" dirty="0" err="1"/>
              <a:t>înregistrările</a:t>
            </a:r>
            <a:r>
              <a:rPr lang="en-US" sz="2000" dirty="0"/>
              <a:t> din </a:t>
            </a:r>
            <a:r>
              <a:rPr lang="en-US" sz="2000" dirty="0" err="1"/>
              <a:t>tabelul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(</a:t>
            </a:r>
            <a:r>
              <a:rPr lang="en-US" sz="2000" dirty="0" err="1"/>
              <a:t>tabelul</a:t>
            </a:r>
            <a:r>
              <a:rPr lang="en-US" sz="2000" dirty="0"/>
              <a:t> B).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o-RO" sz="2400" dirty="0"/>
              <a:t>SELECT &lt;</a:t>
            </a:r>
            <a:r>
              <a:rPr lang="ro-RO" sz="2400" dirty="0" err="1"/>
              <a:t>select_list</a:t>
            </a:r>
            <a:r>
              <a:rPr lang="ro-RO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o-RO" sz="2400" dirty="0"/>
              <a:t>FROM </a:t>
            </a:r>
            <a:r>
              <a:rPr lang="ro-RO" sz="2400" dirty="0" err="1"/>
              <a:t>Table_A</a:t>
            </a:r>
            <a:r>
              <a:rPr lang="ro-RO" sz="2400" dirty="0"/>
              <a:t> 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o-RO" sz="2400" dirty="0"/>
              <a:t>FULL OUTER JOIN </a:t>
            </a:r>
            <a:r>
              <a:rPr lang="ro-RO" sz="2400" dirty="0" err="1"/>
              <a:t>Table_B</a:t>
            </a:r>
            <a:r>
              <a:rPr lang="ro-RO" sz="2400" dirty="0"/>
              <a:t> B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o-RO" sz="2400" dirty="0"/>
              <a:t>ON </a:t>
            </a:r>
            <a:r>
              <a:rPr lang="ro-RO" sz="2400" dirty="0" err="1"/>
              <a:t>A.Key</a:t>
            </a:r>
            <a:r>
              <a:rPr lang="ro-RO" sz="2400" dirty="0"/>
              <a:t> = </a:t>
            </a:r>
            <a:r>
              <a:rPr lang="ro-RO" sz="2400" dirty="0" err="1"/>
              <a:t>B.Key</a:t>
            </a:r>
            <a:endParaRPr lang="ro-RO" sz="2400" dirty="0"/>
          </a:p>
          <a:p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F698C-0629-5DBB-1A23-BECB8F93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B9DEF-7421-31FB-89DE-94F9B6E8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9</a:t>
            </a:fld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5ADB7-D2CD-8700-E6FA-19AF4E7D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3581400"/>
            <a:ext cx="24574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089595"/>
      </p:ext>
    </p:extLst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27C8BD-B4A7-46A5-9D79-0C2A11485974}"/>
</file>

<file path=customXml/itemProps2.xml><?xml version="1.0" encoding="utf-8"?>
<ds:datastoreItem xmlns:ds="http://schemas.openxmlformats.org/officeDocument/2006/customXml" ds:itemID="{B904B407-C1F8-4FB7-A840-D8A3BE2E5265}"/>
</file>

<file path=customXml/itemProps3.xml><?xml version="1.0" encoding="utf-8"?>
<ds:datastoreItem xmlns:ds="http://schemas.openxmlformats.org/officeDocument/2006/customXml" ds:itemID="{529DDEF8-21E6-4EDD-BC8C-B946B91CE639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984</TotalTime>
  <Words>5854</Words>
  <Application>Microsoft Office PowerPoint</Application>
  <PresentationFormat>Widescreen</PresentationFormat>
  <Paragraphs>701</Paragraphs>
  <Slides>74</Slides>
  <Notes>10</Notes>
  <HiddenSlides>17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91" baseType="lpstr">
      <vt:lpstr>-apple-system</vt:lpstr>
      <vt:lpstr>Arial</vt:lpstr>
      <vt:lpstr>Book Antiqua</vt:lpstr>
      <vt:lpstr>Calibri</vt:lpstr>
      <vt:lpstr>Calibri Light</vt:lpstr>
      <vt:lpstr>Cambria Math</vt:lpstr>
      <vt:lpstr>Courier New</vt:lpstr>
      <vt:lpstr>Marlett</vt:lpstr>
      <vt:lpstr>Monotype Sorts</vt:lpstr>
      <vt:lpstr>Roman</vt:lpstr>
      <vt:lpstr>SFMono-Regular</vt:lpstr>
      <vt:lpstr>Symbol</vt:lpstr>
      <vt:lpstr>Times New Roman</vt:lpstr>
      <vt:lpstr>Verdana</vt:lpstr>
      <vt:lpstr>Wingdings</vt:lpstr>
      <vt:lpstr>Bold Stripes</vt:lpstr>
      <vt:lpstr>Office Theme</vt:lpstr>
      <vt:lpstr>PowerPoint Presentation</vt:lpstr>
      <vt:lpstr>Operatori specifici mulţimilor</vt:lpstr>
      <vt:lpstr>Operatori de agregare (SUM, AVG, MIN etc.)</vt:lpstr>
      <vt:lpstr>Impactul Buffer-ului</vt:lpstr>
      <vt:lpstr>Joins  - Recapitulare</vt:lpstr>
      <vt:lpstr>Inner join</vt:lpstr>
      <vt:lpstr>Left Join</vt:lpstr>
      <vt:lpstr>Right Join</vt:lpstr>
      <vt:lpstr>Outer Join</vt:lpstr>
      <vt:lpstr>PowerPoint Presentation</vt:lpstr>
      <vt:lpstr>Interogări distribuite</vt:lpstr>
      <vt:lpstr>PowerPoint Presentation</vt:lpstr>
      <vt:lpstr>Join-uri distribuite</vt:lpstr>
      <vt:lpstr>Fetch as Needed</vt:lpstr>
      <vt:lpstr>Ship to One Site</vt:lpstr>
      <vt:lpstr>Semijoin</vt:lpstr>
      <vt:lpstr>Bloomjoin</vt:lpstr>
      <vt:lpstr>Bloomjoin (cont)</vt:lpstr>
      <vt:lpstr>PowerPoint Presentation</vt:lpstr>
      <vt:lpstr>PowerPoint Presentation</vt:lpstr>
      <vt:lpstr>Executarea interogărilor</vt:lpstr>
      <vt:lpstr>PowerPoint Presentation</vt:lpstr>
      <vt:lpstr>Planurile de execuţie ale interogărilor</vt:lpstr>
      <vt:lpstr>Frunzele planului de execuție: scanări</vt:lpstr>
      <vt:lpstr>Proces de optimizare a interogărilor</vt:lpstr>
      <vt:lpstr>Proces de optimizare a interogărilor</vt:lpstr>
      <vt:lpstr>System R Optimizer</vt:lpstr>
      <vt:lpstr>System R Optimizer</vt:lpstr>
      <vt:lpstr>Exemplu</vt:lpstr>
      <vt:lpstr>Plan alternativ 1 </vt:lpstr>
      <vt:lpstr>Plan alternativ 1 </vt:lpstr>
      <vt:lpstr>PowerPoint Presentation</vt:lpstr>
      <vt:lpstr>Unitatea de optimizare: bloc Select </vt:lpstr>
      <vt:lpstr>Estimarea costului</vt:lpstr>
      <vt:lpstr>Echivalenţe în algebra relaţională</vt:lpstr>
      <vt:lpstr>Alte echivalenţe</vt:lpstr>
      <vt:lpstr>Enumerarea planurilor alternative</vt:lpstr>
      <vt:lpstr>Estimări de cost pentru planuri bazate pe o tabelă</vt:lpstr>
      <vt:lpstr>Exemplu</vt:lpstr>
      <vt:lpstr>Interogări pe tabele multiple</vt:lpstr>
      <vt:lpstr>Enumerarea planurilor left-deep</vt:lpstr>
      <vt:lpstr>Enumerarea planurilor left-deep</vt:lpstr>
      <vt:lpstr>Exemplu</vt:lpstr>
      <vt:lpstr>Interogări imbricate</vt:lpstr>
      <vt:lpstr>Optimizarea interogărilor distribuite</vt:lpstr>
      <vt:lpstr>Modalitati de verificare a optimizarilor</vt:lpstr>
      <vt:lpstr>Exemplu – acelasi rezultat dar query plan diferit</vt:lpstr>
      <vt:lpstr>Nume coloane in subqueries / nivele de imbricare</vt:lpstr>
      <vt:lpstr>Optimizari JOIN</vt:lpstr>
      <vt:lpstr>Exemple</vt:lpstr>
      <vt:lpstr>Explicatii:</vt:lpstr>
      <vt:lpstr>PowerPoint Presentation</vt:lpstr>
      <vt:lpstr>Inner join vs Right/Left Join </vt:lpstr>
      <vt:lpstr>Inner join vs Right/Left Join </vt:lpstr>
      <vt:lpstr>AWR reports - example</vt:lpstr>
      <vt:lpstr>AWR reports – example 2</vt:lpstr>
      <vt:lpstr>Reguli: </vt:lpstr>
      <vt:lpstr>PowerPoint Presentation</vt:lpstr>
      <vt:lpstr>Planuri de execuţie în MS SQL Server </vt:lpstr>
      <vt:lpstr>Planuri de execuţie în MS SQL Server </vt:lpstr>
      <vt:lpstr>Planuri de execuţie în MS SQL Server </vt:lpstr>
      <vt:lpstr>Planuri de execuţie în MS SQL Server </vt:lpstr>
      <vt:lpstr>Planuri de execuţie în MS SQL Server </vt:lpstr>
      <vt:lpstr>Planuri de execuţie în MS SQL Server </vt:lpstr>
      <vt:lpstr>Planuri de execuţie în MS SQL Server </vt:lpstr>
      <vt:lpstr>SHOWPLAN_ALL</vt:lpstr>
      <vt:lpstr>PowerPoint Presentation</vt:lpstr>
      <vt:lpstr>Plan de execuţie grafică</vt:lpstr>
      <vt:lpstr>Plan de execuţie grafică</vt:lpstr>
      <vt:lpstr>Plan de execuţie grafică</vt:lpstr>
      <vt:lpstr>Plan de execuţie grafică</vt:lpstr>
      <vt:lpstr>Plan de execuţie grafică</vt:lpstr>
      <vt:lpstr>Plan de execuţie grafică</vt:lpstr>
      <vt:lpstr>Opţiuni SQL Server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Manuela Petrescu</cp:lastModifiedBy>
  <cp:revision>2071</cp:revision>
  <cp:lastPrinted>1601-01-01T00:00:00Z</cp:lastPrinted>
  <dcterms:created xsi:type="dcterms:W3CDTF">2004-02-22T11:33:27Z</dcterms:created>
  <dcterms:modified xsi:type="dcterms:W3CDTF">2025-05-17T09:12:27Z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