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87" r:id="rId2"/>
  </p:sldMasterIdLst>
  <p:notesMasterIdLst>
    <p:notesMasterId r:id="rId28"/>
  </p:notesMasterIdLst>
  <p:handoutMasterIdLst>
    <p:handoutMasterId r:id="rId29"/>
  </p:handoutMasterIdLst>
  <p:sldIdLst>
    <p:sldId id="266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3" r:id="rId13"/>
    <p:sldId id="284" r:id="rId14"/>
    <p:sldId id="287" r:id="rId15"/>
    <p:sldId id="298" r:id="rId16"/>
    <p:sldId id="288" r:id="rId17"/>
    <p:sldId id="297" r:id="rId18"/>
    <p:sldId id="290" r:id="rId19"/>
    <p:sldId id="296" r:id="rId20"/>
    <p:sldId id="295" r:id="rId21"/>
    <p:sldId id="292" r:id="rId22"/>
    <p:sldId id="303" r:id="rId23"/>
    <p:sldId id="304" r:id="rId24"/>
    <p:sldId id="307" r:id="rId25"/>
    <p:sldId id="305" r:id="rId26"/>
    <p:sldId id="306" r:id="rId2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UELA-ANDREEA PETRESCU" initials="MAP" lastIdx="1" clrIdx="0">
    <p:extLst>
      <p:ext uri="{19B8F6BF-5375-455C-9EA6-DF929625EA0E}">
        <p15:presenceInfo xmlns:p15="http://schemas.microsoft.com/office/powerpoint/2012/main" userId="S::manuela.petrescu@ubbcluj.ro::c6bed5a4-d759-4788-af88-282274a951b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/>
  </p:normalViewPr>
  <p:slideViewPr>
    <p:cSldViewPr>
      <p:cViewPr varScale="1">
        <p:scale>
          <a:sx n="98" d="100"/>
          <a:sy n="98" d="100"/>
        </p:scale>
        <p:origin x="82" y="9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38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Suciu" userId="10bb65c167223f43" providerId="LiveId" clId="{332203CA-74CB-465B-8DB0-EC25E8F008D3}"/>
    <pc:docChg chg="custSel modSld">
      <pc:chgData name="Dan Suciu" userId="10bb65c167223f43" providerId="LiveId" clId="{332203CA-74CB-465B-8DB0-EC25E8F008D3}" dt="2019-05-20T11:51:47.158" v="40" actId="478"/>
      <pc:docMkLst>
        <pc:docMk/>
      </pc:docMkLst>
      <pc:sldChg chg="modSp">
        <pc:chgData name="Dan Suciu" userId="10bb65c167223f43" providerId="LiveId" clId="{332203CA-74CB-465B-8DB0-EC25E8F008D3}" dt="2019-05-20T10:41:17.542" v="25" actId="20577"/>
        <pc:sldMkLst>
          <pc:docMk/>
          <pc:sldMk cId="0" sldId="262"/>
        </pc:sldMkLst>
        <pc:spChg chg="mod">
          <ac:chgData name="Dan Suciu" userId="10bb65c167223f43" providerId="LiveId" clId="{332203CA-74CB-465B-8DB0-EC25E8F008D3}" dt="2019-05-20T10:41:17.542" v="25" actId="20577"/>
          <ac:spMkLst>
            <pc:docMk/>
            <pc:sldMk cId="0" sldId="262"/>
            <ac:spMk id="4099" creationId="{00000000-0000-0000-0000-000000000000}"/>
          </ac:spMkLst>
        </pc:spChg>
      </pc:sldChg>
      <pc:sldChg chg="modSp">
        <pc:chgData name="Dan Suciu" userId="10bb65c167223f43" providerId="LiveId" clId="{332203CA-74CB-465B-8DB0-EC25E8F008D3}" dt="2019-05-20T10:50:05.759" v="37" actId="1035"/>
        <pc:sldMkLst>
          <pc:docMk/>
          <pc:sldMk cId="0" sldId="274"/>
        </pc:sldMkLst>
        <pc:spChg chg="mod">
          <ac:chgData name="Dan Suciu" userId="10bb65c167223f43" providerId="LiveId" clId="{332203CA-74CB-465B-8DB0-EC25E8F008D3}" dt="2019-05-20T10:50:05.759" v="37" actId="1035"/>
          <ac:spMkLst>
            <pc:docMk/>
            <pc:sldMk cId="0" sldId="274"/>
            <ac:spMk id="7170" creationId="{00000000-0000-0000-0000-000000000000}"/>
          </ac:spMkLst>
        </pc:spChg>
      </pc:sldChg>
      <pc:sldChg chg="modSp">
        <pc:chgData name="Dan Suciu" userId="10bb65c167223f43" providerId="LiveId" clId="{332203CA-74CB-465B-8DB0-EC25E8F008D3}" dt="2019-05-20T10:49:53.499" v="33" actId="1035"/>
        <pc:sldMkLst>
          <pc:docMk/>
          <pc:sldMk cId="0" sldId="275"/>
        </pc:sldMkLst>
        <pc:spChg chg="mod">
          <ac:chgData name="Dan Suciu" userId="10bb65c167223f43" providerId="LiveId" clId="{332203CA-74CB-465B-8DB0-EC25E8F008D3}" dt="2019-05-20T10:49:53.499" v="33" actId="1035"/>
          <ac:spMkLst>
            <pc:docMk/>
            <pc:sldMk cId="0" sldId="275"/>
            <ac:spMk id="8194" creationId="{00000000-0000-0000-0000-000000000000}"/>
          </ac:spMkLst>
        </pc:spChg>
        <pc:spChg chg="mod">
          <ac:chgData name="Dan Suciu" userId="10bb65c167223f43" providerId="LiveId" clId="{332203CA-74CB-465B-8DB0-EC25E8F008D3}" dt="2019-05-20T10:49:53.499" v="33" actId="1035"/>
          <ac:spMkLst>
            <pc:docMk/>
            <pc:sldMk cId="0" sldId="275"/>
            <ac:spMk id="8195" creationId="{00000000-0000-0000-0000-000000000000}"/>
          </ac:spMkLst>
        </pc:spChg>
      </pc:sldChg>
      <pc:sldChg chg="delSp">
        <pc:chgData name="Dan Suciu" userId="10bb65c167223f43" providerId="LiveId" clId="{332203CA-74CB-465B-8DB0-EC25E8F008D3}" dt="2019-05-20T11:51:47.158" v="40" actId="478"/>
        <pc:sldMkLst>
          <pc:docMk/>
          <pc:sldMk cId="0" sldId="292"/>
        </pc:sldMkLst>
        <pc:grpChg chg="del">
          <ac:chgData name="Dan Suciu" userId="10bb65c167223f43" providerId="LiveId" clId="{332203CA-74CB-465B-8DB0-EC25E8F008D3}" dt="2019-05-20T11:51:47.158" v="40" actId="478"/>
          <ac:grpSpMkLst>
            <pc:docMk/>
            <pc:sldMk cId="0" sldId="292"/>
            <ac:grpSpMk id="21508" creationId="{00000000-0000-0000-0000-000000000000}"/>
          </ac:grpSpMkLst>
        </pc:grpChg>
        <pc:grpChg chg="del">
          <ac:chgData name="Dan Suciu" userId="10bb65c167223f43" providerId="LiveId" clId="{332203CA-74CB-465B-8DB0-EC25E8F008D3}" dt="2019-05-20T11:51:47.158" v="40" actId="478"/>
          <ac:grpSpMkLst>
            <pc:docMk/>
            <pc:sldMk cId="0" sldId="292"/>
            <ac:grpSpMk id="21509" creationId="{00000000-0000-0000-0000-000000000000}"/>
          </ac:grpSpMkLst>
        </pc:grpChg>
      </pc:sldChg>
      <pc:sldChg chg="modTransition">
        <pc:chgData name="Dan Suciu" userId="10bb65c167223f43" providerId="LiveId" clId="{332203CA-74CB-465B-8DB0-EC25E8F008D3}" dt="2019-05-20T11:50:55.355" v="39"/>
        <pc:sldMkLst>
          <pc:docMk/>
          <pc:sldMk cId="2615038132" sldId="297"/>
        </pc:sldMkLst>
      </pc:sldChg>
      <pc:sldChg chg="modTransition">
        <pc:chgData name="Dan Suciu" userId="10bb65c167223f43" providerId="LiveId" clId="{332203CA-74CB-465B-8DB0-EC25E8F008D3}" dt="2019-05-20T11:50:50.864" v="38"/>
        <pc:sldMkLst>
          <pc:docMk/>
          <pc:sldMk cId="3313678143" sldId="298"/>
        </pc:sldMkLst>
      </pc:sldChg>
    </pc:docChg>
  </pc:docChgLst>
  <pc:docChgLst>
    <pc:chgData name="Dan Suciu" userId="10bb65c167223f43" providerId="LiveId" clId="{6514B2C2-3DDD-4CF2-87AF-173E90084127}"/>
    <pc:docChg chg="modSld">
      <pc:chgData name="Dan Suciu" userId="10bb65c167223f43" providerId="LiveId" clId="{6514B2C2-3DDD-4CF2-87AF-173E90084127}" dt="2020-05-17T14:02:59.182" v="12"/>
      <pc:docMkLst>
        <pc:docMk/>
      </pc:docMkLst>
      <pc:sldChg chg="addSp delSp modSp mod">
        <pc:chgData name="Dan Suciu" userId="10bb65c167223f43" providerId="LiveId" clId="{6514B2C2-3DDD-4CF2-87AF-173E90084127}" dt="2020-05-17T14:02:59.182" v="12"/>
        <pc:sldMkLst>
          <pc:docMk/>
          <pc:sldMk cId="0" sldId="257"/>
        </pc:sldMkLst>
        <pc:spChg chg="del">
          <ac:chgData name="Dan Suciu" userId="10bb65c167223f43" providerId="LiveId" clId="{6514B2C2-3DDD-4CF2-87AF-173E90084127}" dt="2020-05-17T14:01:24.536" v="0" actId="478"/>
          <ac:spMkLst>
            <pc:docMk/>
            <pc:sldMk cId="0" sldId="257"/>
            <ac:spMk id="3074" creationId="{00000000-0000-0000-0000-000000000000}"/>
          </ac:spMkLst>
        </pc:spChg>
        <pc:spChg chg="del mod">
          <ac:chgData name="Dan Suciu" userId="10bb65c167223f43" providerId="LiveId" clId="{6514B2C2-3DDD-4CF2-87AF-173E90084127}" dt="2020-05-17T14:02:58.693" v="11" actId="478"/>
          <ac:spMkLst>
            <pc:docMk/>
            <pc:sldMk cId="0" sldId="257"/>
            <ac:spMk id="3075" creationId="{00000000-0000-0000-0000-000000000000}"/>
          </ac:spMkLst>
        </pc:spChg>
        <pc:picChg chg="add">
          <ac:chgData name="Dan Suciu" userId="10bb65c167223f43" providerId="LiveId" clId="{6514B2C2-3DDD-4CF2-87AF-173E90084127}" dt="2020-05-17T14:02:59.182" v="12"/>
          <ac:picMkLst>
            <pc:docMk/>
            <pc:sldMk cId="0" sldId="257"/>
            <ac:picMk id="2" creationId="{328E8143-0233-45A6-9375-2093261AC658}"/>
          </ac:picMkLst>
        </pc:picChg>
      </pc:sldChg>
    </pc:docChg>
  </pc:docChgLst>
  <pc:docChgLst>
    <pc:chgData name="Dan Suciu" userId="10bb65c167223f43" providerId="LiveId" clId="{74A05511-A529-4AC6-B78C-71AE980D6427}"/>
    <pc:docChg chg="custSel modSld">
      <pc:chgData name="Dan Suciu" userId="10bb65c167223f43" providerId="LiveId" clId="{74A05511-A529-4AC6-B78C-71AE980D6427}" dt="2023-05-25T09:53:34.449" v="171" actId="729"/>
      <pc:docMkLst>
        <pc:docMk/>
      </pc:docMkLst>
      <pc:sldChg chg="modSp mod modShow">
        <pc:chgData name="Dan Suciu" userId="10bb65c167223f43" providerId="LiveId" clId="{74A05511-A529-4AC6-B78C-71AE980D6427}" dt="2023-05-25T08:04:52.224" v="170"/>
        <pc:sldMkLst>
          <pc:docMk/>
          <pc:sldMk cId="0" sldId="262"/>
        </pc:sldMkLst>
        <pc:spChg chg="mod">
          <ac:chgData name="Dan Suciu" userId="10bb65c167223f43" providerId="LiveId" clId="{74A05511-A529-4AC6-B78C-71AE980D6427}" dt="2023-05-25T08:04:52.224" v="170"/>
          <ac:spMkLst>
            <pc:docMk/>
            <pc:sldMk cId="0" sldId="262"/>
            <ac:spMk id="4099" creationId="{00000000-0000-0000-0000-000000000000}"/>
          </ac:spMkLst>
        </pc:spChg>
      </pc:sldChg>
      <pc:sldChg chg="modSp">
        <pc:chgData name="Dan Suciu" userId="10bb65c167223f43" providerId="LiveId" clId="{74A05511-A529-4AC6-B78C-71AE980D6427}" dt="2023-05-25T06:32:22.125" v="36" actId="14100"/>
        <pc:sldMkLst>
          <pc:docMk/>
          <pc:sldMk cId="0" sldId="272"/>
        </pc:sldMkLst>
        <pc:spChg chg="mod">
          <ac:chgData name="Dan Suciu" userId="10bb65c167223f43" providerId="LiveId" clId="{74A05511-A529-4AC6-B78C-71AE980D6427}" dt="2023-05-25T06:32:22.125" v="36" actId="14100"/>
          <ac:spMkLst>
            <pc:docMk/>
            <pc:sldMk cId="0" sldId="272"/>
            <ac:spMk id="5123" creationId="{00000000-0000-0000-0000-000000000000}"/>
          </ac:spMkLst>
        </pc:spChg>
      </pc:sldChg>
      <pc:sldChg chg="modSp">
        <pc:chgData name="Dan Suciu" userId="10bb65c167223f43" providerId="LiveId" clId="{74A05511-A529-4AC6-B78C-71AE980D6427}" dt="2023-05-25T06:32:29.956" v="37" actId="14100"/>
        <pc:sldMkLst>
          <pc:docMk/>
          <pc:sldMk cId="0" sldId="273"/>
        </pc:sldMkLst>
        <pc:spChg chg="mod">
          <ac:chgData name="Dan Suciu" userId="10bb65c167223f43" providerId="LiveId" clId="{74A05511-A529-4AC6-B78C-71AE980D6427}" dt="2023-05-25T06:32:29.956" v="37" actId="14100"/>
          <ac:spMkLst>
            <pc:docMk/>
            <pc:sldMk cId="0" sldId="273"/>
            <ac:spMk id="6147" creationId="{00000000-0000-0000-0000-000000000000}"/>
          </ac:spMkLst>
        </pc:spChg>
      </pc:sldChg>
      <pc:sldChg chg="modSp">
        <pc:chgData name="Dan Suciu" userId="10bb65c167223f43" providerId="LiveId" clId="{74A05511-A529-4AC6-B78C-71AE980D6427}" dt="2023-05-25T07:53:36.965" v="103" actId="1037"/>
        <pc:sldMkLst>
          <pc:docMk/>
          <pc:sldMk cId="0" sldId="274"/>
        </pc:sldMkLst>
        <pc:spChg chg="mod">
          <ac:chgData name="Dan Suciu" userId="10bb65c167223f43" providerId="LiveId" clId="{74A05511-A529-4AC6-B78C-71AE980D6427}" dt="2023-05-25T07:53:36.965" v="103" actId="1037"/>
          <ac:spMkLst>
            <pc:docMk/>
            <pc:sldMk cId="0" sldId="274"/>
            <ac:spMk id="7171" creationId="{00000000-0000-0000-0000-000000000000}"/>
          </ac:spMkLst>
        </pc:spChg>
        <pc:spChg chg="mod">
          <ac:chgData name="Dan Suciu" userId="10bb65c167223f43" providerId="LiveId" clId="{74A05511-A529-4AC6-B78C-71AE980D6427}" dt="2023-05-25T07:53:36.965" v="103" actId="1037"/>
          <ac:spMkLst>
            <pc:docMk/>
            <pc:sldMk cId="0" sldId="274"/>
            <ac:spMk id="7172" creationId="{00000000-0000-0000-0000-000000000000}"/>
          </ac:spMkLst>
        </pc:spChg>
        <pc:spChg chg="mod">
          <ac:chgData name="Dan Suciu" userId="10bb65c167223f43" providerId="LiveId" clId="{74A05511-A529-4AC6-B78C-71AE980D6427}" dt="2023-05-25T07:53:36.965" v="103" actId="1037"/>
          <ac:spMkLst>
            <pc:docMk/>
            <pc:sldMk cId="0" sldId="274"/>
            <ac:spMk id="7173" creationId="{00000000-0000-0000-0000-000000000000}"/>
          </ac:spMkLst>
        </pc:spChg>
      </pc:sldChg>
      <pc:sldChg chg="modSp">
        <pc:chgData name="Dan Suciu" userId="10bb65c167223f43" providerId="LiveId" clId="{74A05511-A529-4AC6-B78C-71AE980D6427}" dt="2023-05-25T06:32:45.723" v="42" actId="1076"/>
        <pc:sldMkLst>
          <pc:docMk/>
          <pc:sldMk cId="0" sldId="275"/>
        </pc:sldMkLst>
        <pc:spChg chg="mod">
          <ac:chgData name="Dan Suciu" userId="10bb65c167223f43" providerId="LiveId" clId="{74A05511-A529-4AC6-B78C-71AE980D6427}" dt="2023-05-25T06:32:45.723" v="42" actId="1076"/>
          <ac:spMkLst>
            <pc:docMk/>
            <pc:sldMk cId="0" sldId="275"/>
            <ac:spMk id="8195" creationId="{00000000-0000-0000-0000-000000000000}"/>
          </ac:spMkLst>
        </pc:spChg>
      </pc:sldChg>
      <pc:sldChg chg="modSp">
        <pc:chgData name="Dan Suciu" userId="10bb65c167223f43" providerId="LiveId" clId="{74A05511-A529-4AC6-B78C-71AE980D6427}" dt="2023-05-25T06:32:53.109" v="44" actId="14100"/>
        <pc:sldMkLst>
          <pc:docMk/>
          <pc:sldMk cId="0" sldId="276"/>
        </pc:sldMkLst>
        <pc:spChg chg="mod">
          <ac:chgData name="Dan Suciu" userId="10bb65c167223f43" providerId="LiveId" clId="{74A05511-A529-4AC6-B78C-71AE980D6427}" dt="2023-05-25T06:32:53.109" v="44" actId="14100"/>
          <ac:spMkLst>
            <pc:docMk/>
            <pc:sldMk cId="0" sldId="276"/>
            <ac:spMk id="9219" creationId="{00000000-0000-0000-0000-000000000000}"/>
          </ac:spMkLst>
        </pc:spChg>
      </pc:sldChg>
      <pc:sldChg chg="modSp">
        <pc:chgData name="Dan Suciu" userId="10bb65c167223f43" providerId="LiveId" clId="{74A05511-A529-4AC6-B78C-71AE980D6427}" dt="2023-05-25T06:32:58.420" v="45" actId="1076"/>
        <pc:sldMkLst>
          <pc:docMk/>
          <pc:sldMk cId="0" sldId="277"/>
        </pc:sldMkLst>
        <pc:spChg chg="mod">
          <ac:chgData name="Dan Suciu" userId="10bb65c167223f43" providerId="LiveId" clId="{74A05511-A529-4AC6-B78C-71AE980D6427}" dt="2023-05-25T06:32:58.420" v="45" actId="1076"/>
          <ac:spMkLst>
            <pc:docMk/>
            <pc:sldMk cId="0" sldId="277"/>
            <ac:spMk id="10243" creationId="{00000000-0000-0000-0000-000000000000}"/>
          </ac:spMkLst>
        </pc:spChg>
      </pc:sldChg>
      <pc:sldChg chg="modSp">
        <pc:chgData name="Dan Suciu" userId="10bb65c167223f43" providerId="LiveId" clId="{74A05511-A529-4AC6-B78C-71AE980D6427}" dt="2023-05-25T06:33:08.477" v="47" actId="14100"/>
        <pc:sldMkLst>
          <pc:docMk/>
          <pc:sldMk cId="0" sldId="278"/>
        </pc:sldMkLst>
        <pc:spChg chg="mod">
          <ac:chgData name="Dan Suciu" userId="10bb65c167223f43" providerId="LiveId" clId="{74A05511-A529-4AC6-B78C-71AE980D6427}" dt="2023-05-25T06:33:08.477" v="47" actId="14100"/>
          <ac:spMkLst>
            <pc:docMk/>
            <pc:sldMk cId="0" sldId="278"/>
            <ac:spMk id="11267" creationId="{00000000-0000-0000-0000-000000000000}"/>
          </ac:spMkLst>
        </pc:spChg>
      </pc:sldChg>
      <pc:sldChg chg="modSp">
        <pc:chgData name="Dan Suciu" userId="10bb65c167223f43" providerId="LiveId" clId="{74A05511-A529-4AC6-B78C-71AE980D6427}" dt="2023-05-25T06:33:25.965" v="51" actId="1076"/>
        <pc:sldMkLst>
          <pc:docMk/>
          <pc:sldMk cId="0" sldId="283"/>
        </pc:sldMkLst>
        <pc:spChg chg="mod">
          <ac:chgData name="Dan Suciu" userId="10bb65c167223f43" providerId="LiveId" clId="{74A05511-A529-4AC6-B78C-71AE980D6427}" dt="2023-05-25T06:33:23.092" v="50" actId="1076"/>
          <ac:spMkLst>
            <pc:docMk/>
            <pc:sldMk cId="0" sldId="283"/>
            <ac:spMk id="14339" creationId="{00000000-0000-0000-0000-000000000000}"/>
          </ac:spMkLst>
        </pc:spChg>
        <pc:spChg chg="mod">
          <ac:chgData name="Dan Suciu" userId="10bb65c167223f43" providerId="LiveId" clId="{74A05511-A529-4AC6-B78C-71AE980D6427}" dt="2023-05-25T06:33:25.965" v="51" actId="1076"/>
          <ac:spMkLst>
            <pc:docMk/>
            <pc:sldMk cId="0" sldId="283"/>
            <ac:spMk id="14340" creationId="{00000000-0000-0000-0000-000000000000}"/>
          </ac:spMkLst>
        </pc:spChg>
      </pc:sldChg>
      <pc:sldChg chg="modSp">
        <pc:chgData name="Dan Suciu" userId="10bb65c167223f43" providerId="LiveId" clId="{74A05511-A529-4AC6-B78C-71AE980D6427}" dt="2023-05-25T06:33:31.860" v="53" actId="1076"/>
        <pc:sldMkLst>
          <pc:docMk/>
          <pc:sldMk cId="0" sldId="284"/>
        </pc:sldMkLst>
        <pc:spChg chg="mod">
          <ac:chgData name="Dan Suciu" userId="10bb65c167223f43" providerId="LiveId" clId="{74A05511-A529-4AC6-B78C-71AE980D6427}" dt="2023-05-25T06:33:31.860" v="53" actId="1076"/>
          <ac:spMkLst>
            <pc:docMk/>
            <pc:sldMk cId="0" sldId="284"/>
            <ac:spMk id="15363" creationId="{00000000-0000-0000-0000-000000000000}"/>
          </ac:spMkLst>
        </pc:spChg>
      </pc:sldChg>
      <pc:sldChg chg="modSp">
        <pc:chgData name="Dan Suciu" userId="10bb65c167223f43" providerId="LiveId" clId="{74A05511-A529-4AC6-B78C-71AE980D6427}" dt="2023-05-25T06:33:36.845" v="55" actId="1076"/>
        <pc:sldMkLst>
          <pc:docMk/>
          <pc:sldMk cId="0" sldId="287"/>
        </pc:sldMkLst>
        <pc:spChg chg="mod">
          <ac:chgData name="Dan Suciu" userId="10bb65c167223f43" providerId="LiveId" clId="{74A05511-A529-4AC6-B78C-71AE980D6427}" dt="2023-05-25T06:33:36.845" v="55" actId="1076"/>
          <ac:spMkLst>
            <pc:docMk/>
            <pc:sldMk cId="0" sldId="287"/>
            <ac:spMk id="16387" creationId="{00000000-0000-0000-0000-000000000000}"/>
          </ac:spMkLst>
        </pc:spChg>
      </pc:sldChg>
      <pc:sldChg chg="modSp">
        <pc:chgData name="Dan Suciu" userId="10bb65c167223f43" providerId="LiveId" clId="{74A05511-A529-4AC6-B78C-71AE980D6427}" dt="2023-05-25T06:33:43.780" v="57" actId="1076"/>
        <pc:sldMkLst>
          <pc:docMk/>
          <pc:sldMk cId="0" sldId="288"/>
        </pc:sldMkLst>
        <pc:spChg chg="mod">
          <ac:chgData name="Dan Suciu" userId="10bb65c167223f43" providerId="LiveId" clId="{74A05511-A529-4AC6-B78C-71AE980D6427}" dt="2023-05-25T06:33:43.780" v="57" actId="1076"/>
          <ac:spMkLst>
            <pc:docMk/>
            <pc:sldMk cId="0" sldId="288"/>
            <ac:spMk id="17411" creationId="{00000000-0000-0000-0000-000000000000}"/>
          </ac:spMkLst>
        </pc:spChg>
      </pc:sldChg>
      <pc:sldChg chg="modSp">
        <pc:chgData name="Dan Suciu" userId="10bb65c167223f43" providerId="LiveId" clId="{74A05511-A529-4AC6-B78C-71AE980D6427}" dt="2023-05-25T06:33:50.964" v="59" actId="1076"/>
        <pc:sldMkLst>
          <pc:docMk/>
          <pc:sldMk cId="0" sldId="290"/>
        </pc:sldMkLst>
        <pc:spChg chg="mod">
          <ac:chgData name="Dan Suciu" userId="10bb65c167223f43" providerId="LiveId" clId="{74A05511-A529-4AC6-B78C-71AE980D6427}" dt="2023-05-25T06:33:50.964" v="59" actId="1076"/>
          <ac:spMkLst>
            <pc:docMk/>
            <pc:sldMk cId="0" sldId="290"/>
            <ac:spMk id="19459" creationId="{00000000-0000-0000-0000-000000000000}"/>
          </ac:spMkLst>
        </pc:spChg>
      </pc:sldChg>
      <pc:sldChg chg="modSp">
        <pc:chgData name="Dan Suciu" userId="10bb65c167223f43" providerId="LiveId" clId="{74A05511-A529-4AC6-B78C-71AE980D6427}" dt="2023-05-25T06:34:16.780" v="93" actId="1076"/>
        <pc:sldMkLst>
          <pc:docMk/>
          <pc:sldMk cId="0" sldId="292"/>
        </pc:sldMkLst>
        <pc:spChg chg="mod">
          <ac:chgData name="Dan Suciu" userId="10bb65c167223f43" providerId="LiveId" clId="{74A05511-A529-4AC6-B78C-71AE980D6427}" dt="2023-05-25T06:34:16.780" v="93" actId="1076"/>
          <ac:spMkLst>
            <pc:docMk/>
            <pc:sldMk cId="0" sldId="292"/>
            <ac:spMk id="21507" creationId="{00000000-0000-0000-0000-000000000000}"/>
          </ac:spMkLst>
        </pc:spChg>
      </pc:sldChg>
      <pc:sldChg chg="modSp">
        <pc:chgData name="Dan Suciu" userId="10bb65c167223f43" providerId="LiveId" clId="{74A05511-A529-4AC6-B78C-71AE980D6427}" dt="2023-05-25T06:34:10.597" v="91" actId="1038"/>
        <pc:sldMkLst>
          <pc:docMk/>
          <pc:sldMk cId="890934056" sldId="295"/>
        </pc:sldMkLst>
        <pc:spChg chg="mod">
          <ac:chgData name="Dan Suciu" userId="10bb65c167223f43" providerId="LiveId" clId="{74A05511-A529-4AC6-B78C-71AE980D6427}" dt="2023-05-25T06:34:10.597" v="91" actId="1038"/>
          <ac:spMkLst>
            <pc:docMk/>
            <pc:sldMk cId="890934056" sldId="295"/>
            <ac:spMk id="16388" creationId="{00000000-0000-0000-0000-000000000000}"/>
          </ac:spMkLst>
        </pc:spChg>
        <pc:spChg chg="mod">
          <ac:chgData name="Dan Suciu" userId="10bb65c167223f43" providerId="LiveId" clId="{74A05511-A529-4AC6-B78C-71AE980D6427}" dt="2023-05-25T06:34:10.597" v="91" actId="1038"/>
          <ac:spMkLst>
            <pc:docMk/>
            <pc:sldMk cId="890934056" sldId="295"/>
            <ac:spMk id="16390" creationId="{00000000-0000-0000-0000-000000000000}"/>
          </ac:spMkLst>
        </pc:spChg>
        <pc:spChg chg="mod">
          <ac:chgData name="Dan Suciu" userId="10bb65c167223f43" providerId="LiveId" clId="{74A05511-A529-4AC6-B78C-71AE980D6427}" dt="2023-05-25T06:34:10.597" v="91" actId="1038"/>
          <ac:spMkLst>
            <pc:docMk/>
            <pc:sldMk cId="890934056" sldId="295"/>
            <ac:spMk id="16391" creationId="{00000000-0000-0000-0000-000000000000}"/>
          </ac:spMkLst>
        </pc:spChg>
        <pc:spChg chg="mod">
          <ac:chgData name="Dan Suciu" userId="10bb65c167223f43" providerId="LiveId" clId="{74A05511-A529-4AC6-B78C-71AE980D6427}" dt="2023-05-25T06:34:10.597" v="91" actId="1038"/>
          <ac:spMkLst>
            <pc:docMk/>
            <pc:sldMk cId="890934056" sldId="295"/>
            <ac:spMk id="16392" creationId="{00000000-0000-0000-0000-000000000000}"/>
          </ac:spMkLst>
        </pc:spChg>
        <pc:grpChg chg="mod">
          <ac:chgData name="Dan Suciu" userId="10bb65c167223f43" providerId="LiveId" clId="{74A05511-A529-4AC6-B78C-71AE980D6427}" dt="2023-05-25T06:34:10.597" v="91" actId="1038"/>
          <ac:grpSpMkLst>
            <pc:docMk/>
            <pc:sldMk cId="890934056" sldId="295"/>
            <ac:grpSpMk id="16389" creationId="{00000000-0000-0000-0000-000000000000}"/>
          </ac:grpSpMkLst>
        </pc:grpChg>
      </pc:sldChg>
      <pc:sldChg chg="modSp">
        <pc:chgData name="Dan Suciu" userId="10bb65c167223f43" providerId="LiveId" clId="{74A05511-A529-4AC6-B78C-71AE980D6427}" dt="2023-05-25T06:33:57.340" v="61" actId="1076"/>
        <pc:sldMkLst>
          <pc:docMk/>
          <pc:sldMk cId="265255022" sldId="296"/>
        </pc:sldMkLst>
        <pc:spChg chg="mod">
          <ac:chgData name="Dan Suciu" userId="10bb65c167223f43" providerId="LiveId" clId="{74A05511-A529-4AC6-B78C-71AE980D6427}" dt="2023-05-25T06:33:57.340" v="61" actId="1076"/>
          <ac:spMkLst>
            <pc:docMk/>
            <pc:sldMk cId="265255022" sldId="296"/>
            <ac:spMk id="14340" creationId="{00000000-0000-0000-0000-000000000000}"/>
          </ac:spMkLst>
        </pc:spChg>
      </pc:sldChg>
      <pc:sldChg chg="mod modShow">
        <pc:chgData name="Dan Suciu" userId="10bb65c167223f43" providerId="LiveId" clId="{74A05511-A529-4AC6-B78C-71AE980D6427}" dt="2023-05-25T09:53:34.449" v="171" actId="729"/>
        <pc:sldMkLst>
          <pc:docMk/>
          <pc:sldMk cId="2201476245" sldId="300"/>
        </pc:sldMkLst>
      </pc:sldChg>
      <pc:sldChg chg="mod modShow">
        <pc:chgData name="Dan Suciu" userId="10bb65c167223f43" providerId="LiveId" clId="{74A05511-A529-4AC6-B78C-71AE980D6427}" dt="2023-05-25T06:30:07.872" v="8" actId="729"/>
        <pc:sldMkLst>
          <pc:docMk/>
          <pc:sldMk cId="1016986233" sldId="301"/>
        </pc:sldMkLst>
      </pc:sldChg>
    </pc:docChg>
  </pc:docChgLst>
  <pc:docChgLst>
    <pc:chgData name="Dan Suciu" userId="10bb65c167223f43" providerId="LiveId" clId="{75BC72B7-7249-463E-A5C7-30539D943221}"/>
    <pc:docChg chg="undo custSel addSld modSld modMainMaster modNotesMaster modShowInfo">
      <pc:chgData name="Dan Suciu" userId="10bb65c167223f43" providerId="LiveId" clId="{75BC72B7-7249-463E-A5C7-30539D943221}" dt="2020-05-18T08:39:27.114" v="335" actId="207"/>
      <pc:docMkLst>
        <pc:docMk/>
      </pc:docMkLst>
      <pc:sldChg chg="modSp">
        <pc:chgData name="Dan Suciu" userId="10bb65c167223f43" providerId="LiveId" clId="{75BC72B7-7249-463E-A5C7-30539D943221}" dt="2020-05-17T14:03:45.555" v="0"/>
        <pc:sldMkLst>
          <pc:docMk/>
          <pc:sldMk cId="0" sldId="257"/>
        </pc:sldMkLst>
        <pc:picChg chg="mod">
          <ac:chgData name="Dan Suciu" userId="10bb65c167223f43" providerId="LiveId" clId="{75BC72B7-7249-463E-A5C7-30539D943221}" dt="2020-05-17T14:03:45.555" v="0"/>
          <ac:picMkLst>
            <pc:docMk/>
            <pc:sldMk cId="0" sldId="257"/>
            <ac:picMk id="2" creationId="{328E8143-0233-45A6-9375-2093261AC658}"/>
          </ac:picMkLst>
        </pc:picChg>
      </pc:sldChg>
      <pc:sldChg chg="modSp mod">
        <pc:chgData name="Dan Suciu" userId="10bb65c167223f43" providerId="LiveId" clId="{75BC72B7-7249-463E-A5C7-30539D943221}" dt="2020-05-17T14:17:38.425" v="93" actId="20577"/>
        <pc:sldMkLst>
          <pc:docMk/>
          <pc:sldMk cId="0" sldId="262"/>
        </pc:sldMkLst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62"/>
            <ac:spMk id="4098" creationId="{00000000-0000-0000-0000-000000000000}"/>
          </ac:spMkLst>
        </pc:spChg>
        <pc:spChg chg="mod">
          <ac:chgData name="Dan Suciu" userId="10bb65c167223f43" providerId="LiveId" clId="{75BC72B7-7249-463E-A5C7-30539D943221}" dt="2020-05-17T14:17:38.425" v="93" actId="20577"/>
          <ac:spMkLst>
            <pc:docMk/>
            <pc:sldMk cId="0" sldId="262"/>
            <ac:spMk id="4099" creationId="{00000000-0000-0000-0000-000000000000}"/>
          </ac:spMkLst>
        </pc:spChg>
      </pc:sldChg>
      <pc:sldChg chg="modSp">
        <pc:chgData name="Dan Suciu" userId="10bb65c167223f43" providerId="LiveId" clId="{75BC72B7-7249-463E-A5C7-30539D943221}" dt="2020-05-17T14:03:45.555" v="0"/>
        <pc:sldMkLst>
          <pc:docMk/>
          <pc:sldMk cId="0" sldId="272"/>
        </pc:sldMkLst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2"/>
            <ac:spMk id="5122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2"/>
            <ac:spMk id="5123" creationId="{00000000-0000-0000-0000-000000000000}"/>
          </ac:spMkLst>
        </pc:spChg>
      </pc:sldChg>
      <pc:sldChg chg="modSp">
        <pc:chgData name="Dan Suciu" userId="10bb65c167223f43" providerId="LiveId" clId="{75BC72B7-7249-463E-A5C7-30539D943221}" dt="2020-05-17T14:03:45.555" v="0"/>
        <pc:sldMkLst>
          <pc:docMk/>
          <pc:sldMk cId="0" sldId="273"/>
        </pc:sldMkLst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3"/>
            <ac:spMk id="6146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3"/>
            <ac:spMk id="6147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3"/>
            <ac:spMk id="6148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3"/>
            <ac:spMk id="6149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3"/>
            <ac:spMk id="6150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3"/>
            <ac:spMk id="6151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3"/>
            <ac:spMk id="6152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3"/>
            <ac:spMk id="6153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3"/>
            <ac:spMk id="6154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3"/>
            <ac:spMk id="6155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3"/>
            <ac:spMk id="6156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3"/>
            <ac:spMk id="6157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3"/>
            <ac:spMk id="6158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3"/>
            <ac:spMk id="6159" creationId="{00000000-0000-0000-0000-000000000000}"/>
          </ac:spMkLst>
        </pc:spChg>
      </pc:sldChg>
      <pc:sldChg chg="modSp">
        <pc:chgData name="Dan Suciu" userId="10bb65c167223f43" providerId="LiveId" clId="{75BC72B7-7249-463E-A5C7-30539D943221}" dt="2020-05-17T14:03:45.555" v="0"/>
        <pc:sldMkLst>
          <pc:docMk/>
          <pc:sldMk cId="0" sldId="274"/>
        </pc:sldMkLst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4"/>
            <ac:spMk id="7170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4"/>
            <ac:spMk id="7171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4"/>
            <ac:spMk id="7172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4"/>
            <ac:spMk id="7173" creationId="{00000000-0000-0000-0000-000000000000}"/>
          </ac:spMkLst>
        </pc:spChg>
      </pc:sldChg>
      <pc:sldChg chg="modSp">
        <pc:chgData name="Dan Suciu" userId="10bb65c167223f43" providerId="LiveId" clId="{75BC72B7-7249-463E-A5C7-30539D943221}" dt="2020-05-17T14:03:45.555" v="0"/>
        <pc:sldMkLst>
          <pc:docMk/>
          <pc:sldMk cId="0" sldId="275"/>
        </pc:sldMkLst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5"/>
            <ac:spMk id="8194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5"/>
            <ac:spMk id="8195" creationId="{00000000-0000-0000-0000-000000000000}"/>
          </ac:spMkLst>
        </pc:spChg>
      </pc:sldChg>
      <pc:sldChg chg="modSp">
        <pc:chgData name="Dan Suciu" userId="10bb65c167223f43" providerId="LiveId" clId="{75BC72B7-7249-463E-A5C7-30539D943221}" dt="2020-05-17T14:03:45.555" v="0"/>
        <pc:sldMkLst>
          <pc:docMk/>
          <pc:sldMk cId="0" sldId="276"/>
        </pc:sldMkLst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6"/>
            <ac:spMk id="9218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6"/>
            <ac:spMk id="9219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6"/>
            <ac:spMk id="9220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6"/>
            <ac:spMk id="9221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6"/>
            <ac:spMk id="9223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6"/>
            <ac:spMk id="9224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6"/>
            <ac:spMk id="9227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6"/>
            <ac:spMk id="9228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6"/>
            <ac:spMk id="9229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6"/>
            <ac:spMk id="9230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6"/>
            <ac:spMk id="9231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6"/>
            <ac:spMk id="9232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6"/>
            <ac:spMk id="9233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6"/>
            <ac:spMk id="9234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6"/>
            <ac:spMk id="9235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6"/>
            <ac:spMk id="9236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6"/>
            <ac:spMk id="9237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6"/>
            <ac:spMk id="9238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6"/>
            <ac:spMk id="9239" creationId="{00000000-0000-0000-0000-000000000000}"/>
          </ac:spMkLst>
        </pc:spChg>
        <pc:grpChg chg="mod">
          <ac:chgData name="Dan Suciu" userId="10bb65c167223f43" providerId="LiveId" clId="{75BC72B7-7249-463E-A5C7-30539D943221}" dt="2020-05-17T14:03:45.555" v="0"/>
          <ac:grpSpMkLst>
            <pc:docMk/>
            <pc:sldMk cId="0" sldId="276"/>
            <ac:grpSpMk id="9222" creationId="{00000000-0000-0000-0000-000000000000}"/>
          </ac:grpSpMkLst>
        </pc:grpChg>
        <pc:grpChg chg="mod">
          <ac:chgData name="Dan Suciu" userId="10bb65c167223f43" providerId="LiveId" clId="{75BC72B7-7249-463E-A5C7-30539D943221}" dt="2020-05-17T14:03:45.555" v="0"/>
          <ac:grpSpMkLst>
            <pc:docMk/>
            <pc:sldMk cId="0" sldId="276"/>
            <ac:grpSpMk id="9225" creationId="{00000000-0000-0000-0000-000000000000}"/>
          </ac:grpSpMkLst>
        </pc:grpChg>
        <pc:grpChg chg="mod">
          <ac:chgData name="Dan Suciu" userId="10bb65c167223f43" providerId="LiveId" clId="{75BC72B7-7249-463E-A5C7-30539D943221}" dt="2020-05-17T14:03:45.555" v="0"/>
          <ac:grpSpMkLst>
            <pc:docMk/>
            <pc:sldMk cId="0" sldId="276"/>
            <ac:grpSpMk id="9226" creationId="{00000000-0000-0000-0000-000000000000}"/>
          </ac:grpSpMkLst>
        </pc:grpChg>
      </pc:sldChg>
      <pc:sldChg chg="modSp">
        <pc:chgData name="Dan Suciu" userId="10bb65c167223f43" providerId="LiveId" clId="{75BC72B7-7249-463E-A5C7-30539D943221}" dt="2020-05-17T14:03:45.555" v="0"/>
        <pc:sldMkLst>
          <pc:docMk/>
          <pc:sldMk cId="0" sldId="277"/>
        </pc:sldMkLst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7"/>
            <ac:spMk id="10242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7"/>
            <ac:spMk id="10243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7"/>
            <ac:spMk id="10245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7"/>
            <ac:spMk id="10246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7"/>
            <ac:spMk id="10248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7"/>
            <ac:spMk id="10249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7"/>
            <ac:spMk id="10252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7"/>
            <ac:spMk id="10253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7"/>
            <ac:spMk id="10254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7"/>
            <ac:spMk id="10255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7"/>
            <ac:spMk id="10256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7"/>
            <ac:spMk id="10257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7"/>
            <ac:spMk id="10258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7"/>
            <ac:spMk id="10259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7"/>
            <ac:spMk id="10260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7"/>
            <ac:spMk id="10261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7"/>
            <ac:spMk id="10262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7"/>
            <ac:spMk id="10263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7"/>
            <ac:spMk id="10264" creationId="{00000000-0000-0000-0000-000000000000}"/>
          </ac:spMkLst>
        </pc:spChg>
        <pc:grpChg chg="mod">
          <ac:chgData name="Dan Suciu" userId="10bb65c167223f43" providerId="LiveId" clId="{75BC72B7-7249-463E-A5C7-30539D943221}" dt="2020-05-17T14:03:45.555" v="0"/>
          <ac:grpSpMkLst>
            <pc:docMk/>
            <pc:sldMk cId="0" sldId="277"/>
            <ac:grpSpMk id="10244" creationId="{00000000-0000-0000-0000-000000000000}"/>
          </ac:grpSpMkLst>
        </pc:grpChg>
        <pc:grpChg chg="mod">
          <ac:chgData name="Dan Suciu" userId="10bb65c167223f43" providerId="LiveId" clId="{75BC72B7-7249-463E-A5C7-30539D943221}" dt="2020-05-17T14:03:45.555" v="0"/>
          <ac:grpSpMkLst>
            <pc:docMk/>
            <pc:sldMk cId="0" sldId="277"/>
            <ac:grpSpMk id="10247" creationId="{00000000-0000-0000-0000-000000000000}"/>
          </ac:grpSpMkLst>
        </pc:grpChg>
        <pc:grpChg chg="mod">
          <ac:chgData name="Dan Suciu" userId="10bb65c167223f43" providerId="LiveId" clId="{75BC72B7-7249-463E-A5C7-30539D943221}" dt="2020-05-17T14:03:45.555" v="0"/>
          <ac:grpSpMkLst>
            <pc:docMk/>
            <pc:sldMk cId="0" sldId="277"/>
            <ac:grpSpMk id="10250" creationId="{00000000-0000-0000-0000-000000000000}"/>
          </ac:grpSpMkLst>
        </pc:grpChg>
        <pc:grpChg chg="mod">
          <ac:chgData name="Dan Suciu" userId="10bb65c167223f43" providerId="LiveId" clId="{75BC72B7-7249-463E-A5C7-30539D943221}" dt="2020-05-17T14:03:45.555" v="0"/>
          <ac:grpSpMkLst>
            <pc:docMk/>
            <pc:sldMk cId="0" sldId="277"/>
            <ac:grpSpMk id="10251" creationId="{00000000-0000-0000-0000-000000000000}"/>
          </ac:grpSpMkLst>
        </pc:grpChg>
      </pc:sldChg>
      <pc:sldChg chg="modSp">
        <pc:chgData name="Dan Suciu" userId="10bb65c167223f43" providerId="LiveId" clId="{75BC72B7-7249-463E-A5C7-30539D943221}" dt="2020-05-17T14:03:45.555" v="0"/>
        <pc:sldMkLst>
          <pc:docMk/>
          <pc:sldMk cId="0" sldId="278"/>
        </pc:sldMkLst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8"/>
            <ac:spMk id="11266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8"/>
            <ac:spMk id="11267" creationId="{00000000-0000-0000-0000-000000000000}"/>
          </ac:spMkLst>
        </pc:spChg>
      </pc:sldChg>
      <pc:sldChg chg="modSp">
        <pc:chgData name="Dan Suciu" userId="10bb65c167223f43" providerId="LiveId" clId="{75BC72B7-7249-463E-A5C7-30539D943221}" dt="2020-05-17T14:03:45.555" v="0"/>
        <pc:sldMkLst>
          <pc:docMk/>
          <pc:sldMk cId="0" sldId="279"/>
        </pc:sldMkLst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9"/>
            <ac:spMk id="12290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9"/>
            <ac:spMk id="12291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9"/>
            <ac:spMk id="12292" creationId="{00000000-0000-0000-0000-000000000000}"/>
          </ac:spMkLst>
        </pc:spChg>
      </pc:sldChg>
      <pc:sldChg chg="modSp">
        <pc:chgData name="Dan Suciu" userId="10bb65c167223f43" providerId="LiveId" clId="{75BC72B7-7249-463E-A5C7-30539D943221}" dt="2020-05-17T14:03:45.555" v="0"/>
        <pc:sldMkLst>
          <pc:docMk/>
          <pc:sldMk cId="0" sldId="280"/>
        </pc:sldMkLst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80"/>
            <ac:spMk id="13314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80"/>
            <ac:spMk id="13315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80"/>
            <ac:spMk id="13316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80"/>
            <ac:spMk id="13317" creationId="{00000000-0000-0000-0000-000000000000}"/>
          </ac:spMkLst>
        </pc:spChg>
      </pc:sldChg>
      <pc:sldChg chg="modSp">
        <pc:chgData name="Dan Suciu" userId="10bb65c167223f43" providerId="LiveId" clId="{75BC72B7-7249-463E-A5C7-30539D943221}" dt="2020-05-17T14:03:45.555" v="0"/>
        <pc:sldMkLst>
          <pc:docMk/>
          <pc:sldMk cId="0" sldId="283"/>
        </pc:sldMkLst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83"/>
            <ac:spMk id="14338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83"/>
            <ac:spMk id="14339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83"/>
            <ac:spMk id="14340" creationId="{00000000-0000-0000-0000-000000000000}"/>
          </ac:spMkLst>
        </pc:spChg>
      </pc:sldChg>
      <pc:sldChg chg="modSp">
        <pc:chgData name="Dan Suciu" userId="10bb65c167223f43" providerId="LiveId" clId="{75BC72B7-7249-463E-A5C7-30539D943221}" dt="2020-05-17T14:03:45.555" v="0"/>
        <pc:sldMkLst>
          <pc:docMk/>
          <pc:sldMk cId="0" sldId="284"/>
        </pc:sldMkLst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84"/>
            <ac:spMk id="15362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84"/>
            <ac:spMk id="15363" creationId="{00000000-0000-0000-0000-000000000000}"/>
          </ac:spMkLst>
        </pc:spChg>
      </pc:sldChg>
      <pc:sldChg chg="modSp mod">
        <pc:chgData name="Dan Suciu" userId="10bb65c167223f43" providerId="LiveId" clId="{75BC72B7-7249-463E-A5C7-30539D943221}" dt="2020-05-18T08:34:49.539" v="333" actId="20577"/>
        <pc:sldMkLst>
          <pc:docMk/>
          <pc:sldMk cId="0" sldId="287"/>
        </pc:sldMkLst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87"/>
            <ac:spMk id="16386" creationId="{00000000-0000-0000-0000-000000000000}"/>
          </ac:spMkLst>
        </pc:spChg>
        <pc:spChg chg="mod">
          <ac:chgData name="Dan Suciu" userId="10bb65c167223f43" providerId="LiveId" clId="{75BC72B7-7249-463E-A5C7-30539D943221}" dt="2020-05-18T08:34:49.539" v="333" actId="20577"/>
          <ac:spMkLst>
            <pc:docMk/>
            <pc:sldMk cId="0" sldId="287"/>
            <ac:spMk id="16387" creationId="{00000000-0000-0000-0000-000000000000}"/>
          </ac:spMkLst>
        </pc:spChg>
      </pc:sldChg>
      <pc:sldChg chg="modSp">
        <pc:chgData name="Dan Suciu" userId="10bb65c167223f43" providerId="LiveId" clId="{75BC72B7-7249-463E-A5C7-30539D943221}" dt="2020-05-17T14:03:45.555" v="0"/>
        <pc:sldMkLst>
          <pc:docMk/>
          <pc:sldMk cId="0" sldId="288"/>
        </pc:sldMkLst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88"/>
            <ac:spMk id="17410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88"/>
            <ac:spMk id="17411" creationId="{00000000-0000-0000-0000-000000000000}"/>
          </ac:spMkLst>
        </pc:spChg>
      </pc:sldChg>
      <pc:sldChg chg="modSp">
        <pc:chgData name="Dan Suciu" userId="10bb65c167223f43" providerId="LiveId" clId="{75BC72B7-7249-463E-A5C7-30539D943221}" dt="2020-05-17T14:03:45.555" v="0"/>
        <pc:sldMkLst>
          <pc:docMk/>
          <pc:sldMk cId="0" sldId="290"/>
        </pc:sldMkLst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90"/>
            <ac:spMk id="19458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90"/>
            <ac:spMk id="19459" creationId="{00000000-0000-0000-0000-000000000000}"/>
          </ac:spMkLst>
        </pc:spChg>
      </pc:sldChg>
      <pc:sldChg chg="modSp">
        <pc:chgData name="Dan Suciu" userId="10bb65c167223f43" providerId="LiveId" clId="{75BC72B7-7249-463E-A5C7-30539D943221}" dt="2020-05-17T14:03:45.555" v="0"/>
        <pc:sldMkLst>
          <pc:docMk/>
          <pc:sldMk cId="0" sldId="292"/>
        </pc:sldMkLst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92"/>
            <ac:spMk id="21506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92"/>
            <ac:spMk id="21507" creationId="{00000000-0000-0000-0000-000000000000}"/>
          </ac:spMkLst>
        </pc:spChg>
      </pc:sldChg>
      <pc:sldChg chg="modSp mod">
        <pc:chgData name="Dan Suciu" userId="10bb65c167223f43" providerId="LiveId" clId="{75BC72B7-7249-463E-A5C7-30539D943221}" dt="2020-05-18T08:39:27.114" v="335" actId="207"/>
        <pc:sldMkLst>
          <pc:docMk/>
          <pc:sldMk cId="890934056" sldId="295"/>
        </pc:sldMkLst>
        <pc:spChg chg="mod">
          <ac:chgData name="Dan Suciu" userId="10bb65c167223f43" providerId="LiveId" clId="{75BC72B7-7249-463E-A5C7-30539D943221}" dt="2020-05-17T14:03:45.555" v="0"/>
          <ac:spMkLst>
            <pc:docMk/>
            <pc:sldMk cId="890934056" sldId="295"/>
            <ac:spMk id="16386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890934056" sldId="295"/>
            <ac:spMk id="16387" creationId="{00000000-0000-0000-0000-000000000000}"/>
          </ac:spMkLst>
        </pc:spChg>
        <pc:spChg chg="mod">
          <ac:chgData name="Dan Suciu" userId="10bb65c167223f43" providerId="LiveId" clId="{75BC72B7-7249-463E-A5C7-30539D943221}" dt="2020-05-18T08:39:27.114" v="335" actId="207"/>
          <ac:spMkLst>
            <pc:docMk/>
            <pc:sldMk cId="890934056" sldId="295"/>
            <ac:spMk id="16388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890934056" sldId="295"/>
            <ac:spMk id="16390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890934056" sldId="295"/>
            <ac:spMk id="16391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890934056" sldId="295"/>
            <ac:spMk id="16392" creationId="{00000000-0000-0000-0000-000000000000}"/>
          </ac:spMkLst>
        </pc:spChg>
        <pc:grpChg chg="mod">
          <ac:chgData name="Dan Suciu" userId="10bb65c167223f43" providerId="LiveId" clId="{75BC72B7-7249-463E-A5C7-30539D943221}" dt="2020-05-17T14:03:45.555" v="0"/>
          <ac:grpSpMkLst>
            <pc:docMk/>
            <pc:sldMk cId="890934056" sldId="295"/>
            <ac:grpSpMk id="16389" creationId="{00000000-0000-0000-0000-000000000000}"/>
          </ac:grpSpMkLst>
        </pc:grpChg>
      </pc:sldChg>
      <pc:sldChg chg="modSp">
        <pc:chgData name="Dan Suciu" userId="10bb65c167223f43" providerId="LiveId" clId="{75BC72B7-7249-463E-A5C7-30539D943221}" dt="2020-05-17T14:03:45.555" v="0"/>
        <pc:sldMkLst>
          <pc:docMk/>
          <pc:sldMk cId="265255022" sldId="296"/>
        </pc:sldMkLst>
        <pc:spChg chg="mod">
          <ac:chgData name="Dan Suciu" userId="10bb65c167223f43" providerId="LiveId" clId="{75BC72B7-7249-463E-A5C7-30539D943221}" dt="2020-05-17T14:03:45.555" v="0"/>
          <ac:spMkLst>
            <pc:docMk/>
            <pc:sldMk cId="265255022" sldId="296"/>
            <ac:spMk id="14338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5255022" sldId="296"/>
            <ac:spMk id="14339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5255022" sldId="296"/>
            <ac:spMk id="14340" creationId="{00000000-0000-0000-0000-000000000000}"/>
          </ac:spMkLst>
        </pc:spChg>
      </pc:sldChg>
      <pc:sldChg chg="modSp">
        <pc:chgData name="Dan Suciu" userId="10bb65c167223f43" providerId="LiveId" clId="{75BC72B7-7249-463E-A5C7-30539D943221}" dt="2020-05-17T14:03:45.555" v="0"/>
        <pc:sldMkLst>
          <pc:docMk/>
          <pc:sldMk cId="2615038132" sldId="297"/>
        </pc:sldMkLst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42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43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44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46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47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48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49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50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51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52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53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54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55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56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57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58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59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60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61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62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63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64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65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67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68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69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70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71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72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73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74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75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76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77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78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79" creationId="{00000000-0000-0000-0000-000000000000}"/>
          </ac:spMkLst>
        </pc:spChg>
        <pc:grpChg chg="mod">
          <ac:chgData name="Dan Suciu" userId="10bb65c167223f43" providerId="LiveId" clId="{75BC72B7-7249-463E-A5C7-30539D943221}" dt="2020-05-17T14:03:45.555" v="0"/>
          <ac:grpSpMkLst>
            <pc:docMk/>
            <pc:sldMk cId="2615038132" sldId="297"/>
            <ac:grpSpMk id="10245" creationId="{00000000-0000-0000-0000-000000000000}"/>
          </ac:grpSpMkLst>
        </pc:grpChg>
        <pc:grpChg chg="mod">
          <ac:chgData name="Dan Suciu" userId="10bb65c167223f43" providerId="LiveId" clId="{75BC72B7-7249-463E-A5C7-30539D943221}" dt="2020-05-17T14:03:45.555" v="0"/>
          <ac:grpSpMkLst>
            <pc:docMk/>
            <pc:sldMk cId="2615038132" sldId="297"/>
            <ac:grpSpMk id="10266" creationId="{00000000-0000-0000-0000-000000000000}"/>
          </ac:grpSpMkLst>
        </pc:grpChg>
      </pc:sldChg>
      <pc:sldChg chg="modSp">
        <pc:chgData name="Dan Suciu" userId="10bb65c167223f43" providerId="LiveId" clId="{75BC72B7-7249-463E-A5C7-30539D943221}" dt="2020-05-17T14:03:45.555" v="0"/>
        <pc:sldMkLst>
          <pc:docMk/>
          <pc:sldMk cId="3313678143" sldId="298"/>
        </pc:sldMkLst>
        <pc:spChg chg="mod">
          <ac:chgData name="Dan Suciu" userId="10bb65c167223f43" providerId="LiveId" clId="{75BC72B7-7249-463E-A5C7-30539D943221}" dt="2020-05-17T14:03:45.555" v="0"/>
          <ac:spMkLst>
            <pc:docMk/>
            <pc:sldMk cId="3313678143" sldId="298"/>
            <ac:spMk id="9218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3313678143" sldId="298"/>
            <ac:spMk id="9219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3313678143" sldId="298"/>
            <ac:spMk id="9220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3313678143" sldId="298"/>
            <ac:spMk id="9221" creationId="{00000000-0000-0000-0000-000000000000}"/>
          </ac:spMkLst>
        </pc:spChg>
      </pc:sldChg>
      <pc:sldChg chg="modSp add mod">
        <pc:chgData name="Dan Suciu" userId="10bb65c167223f43" providerId="LiveId" clId="{75BC72B7-7249-463E-A5C7-30539D943221}" dt="2020-05-17T14:27:55.421" v="287" actId="1076"/>
        <pc:sldMkLst>
          <pc:docMk/>
          <pc:sldMk cId="3666783051" sldId="299"/>
        </pc:sldMkLst>
        <pc:spChg chg="mod">
          <ac:chgData name="Dan Suciu" userId="10bb65c167223f43" providerId="LiveId" clId="{75BC72B7-7249-463E-A5C7-30539D943221}" dt="2020-05-17T14:27:55.421" v="287" actId="1076"/>
          <ac:spMkLst>
            <pc:docMk/>
            <pc:sldMk cId="3666783051" sldId="299"/>
            <ac:spMk id="4099" creationId="{00000000-0000-0000-0000-000000000000}"/>
          </ac:spMkLst>
        </pc:spChg>
      </pc:sldChg>
      <pc:sldChg chg="modSp add mod">
        <pc:chgData name="Dan Suciu" userId="10bb65c167223f43" providerId="LiveId" clId="{75BC72B7-7249-463E-A5C7-30539D943221}" dt="2020-05-17T14:27:25.310" v="284" actId="1076"/>
        <pc:sldMkLst>
          <pc:docMk/>
          <pc:sldMk cId="2201476245" sldId="300"/>
        </pc:sldMkLst>
        <pc:spChg chg="mod">
          <ac:chgData name="Dan Suciu" userId="10bb65c167223f43" providerId="LiveId" clId="{75BC72B7-7249-463E-A5C7-30539D943221}" dt="2020-05-17T14:27:25.310" v="284" actId="1076"/>
          <ac:spMkLst>
            <pc:docMk/>
            <pc:sldMk cId="2201476245" sldId="300"/>
            <ac:spMk id="4099" creationId="{00000000-0000-0000-0000-000000000000}"/>
          </ac:spMkLst>
        </pc:spChg>
      </pc:sldChg>
      <pc:sldMasterChg chg="modSp modSldLayout">
        <pc:chgData name="Dan Suciu" userId="10bb65c167223f43" providerId="LiveId" clId="{75BC72B7-7249-463E-A5C7-30539D943221}" dt="2020-05-17T14:03:45.555" v="0"/>
        <pc:sldMasterMkLst>
          <pc:docMk/>
          <pc:sldMasterMk cId="0" sldId="2147483651"/>
        </pc:sldMasterMkLst>
        <pc:spChg chg="mod">
          <ac:chgData name="Dan Suciu" userId="10bb65c167223f43" providerId="LiveId" clId="{75BC72B7-7249-463E-A5C7-30539D943221}" dt="2020-05-17T14:03:45.555" v="0"/>
          <ac:spMkLst>
            <pc:docMk/>
            <pc:sldMasterMk cId="0" sldId="2147483651"/>
            <ac:spMk id="1027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asterMk cId="0" sldId="2147483651"/>
            <ac:spMk id="1028" creationId="{00000000-0000-0000-0000-000000000000}"/>
          </ac:spMkLst>
        </pc:spChg>
        <pc:sldLayoutChg chg="modSp">
          <pc:chgData name="Dan Suciu" userId="10bb65c167223f43" providerId="LiveId" clId="{75BC72B7-7249-463E-A5C7-30539D943221}" dt="2020-05-17T14:03:45.555" v="0"/>
          <pc:sldLayoutMkLst>
            <pc:docMk/>
            <pc:sldMasterMk cId="0" sldId="2147483651"/>
            <pc:sldLayoutMk cId="3103735947" sldId="2147483686"/>
          </pc:sldLayoutMkLst>
          <pc:spChg chg="mod">
            <ac:chgData name="Dan Suciu" userId="10bb65c167223f43" providerId="LiveId" clId="{75BC72B7-7249-463E-A5C7-30539D943221}" dt="2020-05-17T14:03:45.555" v="0"/>
            <ac:spMkLst>
              <pc:docMk/>
              <pc:sldMasterMk cId="0" sldId="2147483651"/>
              <pc:sldLayoutMk cId="3103735947" sldId="2147483686"/>
              <ac:spMk id="54339" creationId="{00000000-0000-0000-0000-000000000000}"/>
            </ac:spMkLst>
          </pc:spChg>
        </pc:sldLayoutChg>
      </pc:sldMasterChg>
    </pc:docChg>
  </pc:docChgLst>
  <pc:docChgLst>
    <pc:chgData name="Dan Suciu" userId="10bb65c167223f43" providerId="LiveId" clId="{A4CCAADE-93FC-447B-9872-A40A6BFAE4E5}"/>
    <pc:docChg chg="custSel delSld modSld">
      <pc:chgData name="Dan Suciu" userId="10bb65c167223f43" providerId="LiveId" clId="{A4CCAADE-93FC-447B-9872-A40A6BFAE4E5}" dt="2023-11-14T17:13:31.999" v="4" actId="47"/>
      <pc:docMkLst>
        <pc:docMk/>
      </pc:docMkLst>
      <pc:sldChg chg="del">
        <pc:chgData name="Dan Suciu" userId="10bb65c167223f43" providerId="LiveId" clId="{A4CCAADE-93FC-447B-9872-A40A6BFAE4E5}" dt="2023-11-14T17:13:25.023" v="1" actId="47"/>
        <pc:sldMkLst>
          <pc:docMk/>
          <pc:sldMk cId="0" sldId="262"/>
        </pc:sldMkLst>
      </pc:sldChg>
      <pc:sldChg chg="delSp mod">
        <pc:chgData name="Dan Suciu" userId="10bb65c167223f43" providerId="LiveId" clId="{A4CCAADE-93FC-447B-9872-A40A6BFAE4E5}" dt="2023-11-14T17:13:17.139" v="0" actId="478"/>
        <pc:sldMkLst>
          <pc:docMk/>
          <pc:sldMk cId="3782693087" sldId="266"/>
        </pc:sldMkLst>
        <pc:grpChg chg="del">
          <ac:chgData name="Dan Suciu" userId="10bb65c167223f43" providerId="LiveId" clId="{A4CCAADE-93FC-447B-9872-A40A6BFAE4E5}" dt="2023-11-14T17:13:17.139" v="0" actId="478"/>
          <ac:grpSpMkLst>
            <pc:docMk/>
            <pc:sldMk cId="3782693087" sldId="266"/>
            <ac:grpSpMk id="2" creationId="{EDE8A486-5315-4E09-9A8D-084F303FC1CC}"/>
          </ac:grpSpMkLst>
        </pc:grpChg>
      </pc:sldChg>
      <pc:sldChg chg="del">
        <pc:chgData name="Dan Suciu" userId="10bb65c167223f43" providerId="LiveId" clId="{A4CCAADE-93FC-447B-9872-A40A6BFAE4E5}" dt="2023-11-14T17:13:28.467" v="3" actId="47"/>
        <pc:sldMkLst>
          <pc:docMk/>
          <pc:sldMk cId="3666783051" sldId="299"/>
        </pc:sldMkLst>
      </pc:sldChg>
      <pc:sldChg chg="del">
        <pc:chgData name="Dan Suciu" userId="10bb65c167223f43" providerId="LiveId" clId="{A4CCAADE-93FC-447B-9872-A40A6BFAE4E5}" dt="2023-11-14T17:13:31.999" v="4" actId="47"/>
        <pc:sldMkLst>
          <pc:docMk/>
          <pc:sldMk cId="2201476245" sldId="300"/>
        </pc:sldMkLst>
      </pc:sldChg>
      <pc:sldChg chg="del">
        <pc:chgData name="Dan Suciu" userId="10bb65c167223f43" providerId="LiveId" clId="{A4CCAADE-93FC-447B-9872-A40A6BFAE4E5}" dt="2023-11-14T17:13:25.762" v="2" actId="47"/>
        <pc:sldMkLst>
          <pc:docMk/>
          <pc:sldMk cId="1016986233" sldId="301"/>
        </pc:sldMkLst>
      </pc:sldChg>
    </pc:docChg>
  </pc:docChgLst>
  <pc:docChgLst>
    <pc:chgData name="Dan Suciu" userId="10bb65c167223f43" providerId="LiveId" clId="{19F6A034-EE0E-4E0B-BB7E-408C6874970C}"/>
    <pc:docChg chg="modSld">
      <pc:chgData name="Dan Suciu" userId="10bb65c167223f43" providerId="LiveId" clId="{19F6A034-EE0E-4E0B-BB7E-408C6874970C}" dt="2023-05-25T12:11:02.945" v="23" actId="20577"/>
      <pc:docMkLst>
        <pc:docMk/>
      </pc:docMkLst>
      <pc:sldChg chg="modSp mod">
        <pc:chgData name="Dan Suciu" userId="10bb65c167223f43" providerId="LiveId" clId="{19F6A034-EE0E-4E0B-BB7E-408C6874970C}" dt="2023-05-25T11:51:44.550" v="22" actId="20577"/>
        <pc:sldMkLst>
          <pc:docMk/>
          <pc:sldMk cId="0" sldId="283"/>
        </pc:sldMkLst>
        <pc:spChg chg="mod">
          <ac:chgData name="Dan Suciu" userId="10bb65c167223f43" providerId="LiveId" clId="{19F6A034-EE0E-4E0B-BB7E-408C6874970C}" dt="2023-05-25T11:51:44.550" v="22" actId="20577"/>
          <ac:spMkLst>
            <pc:docMk/>
            <pc:sldMk cId="0" sldId="283"/>
            <ac:spMk id="14340" creationId="{00000000-0000-0000-0000-000000000000}"/>
          </ac:spMkLst>
        </pc:spChg>
      </pc:sldChg>
      <pc:sldChg chg="modSp mod">
        <pc:chgData name="Dan Suciu" userId="10bb65c167223f43" providerId="LiveId" clId="{19F6A034-EE0E-4E0B-BB7E-408C6874970C}" dt="2023-05-25T12:11:02.945" v="23" actId="20577"/>
        <pc:sldMkLst>
          <pc:docMk/>
          <pc:sldMk cId="0" sldId="287"/>
        </pc:sldMkLst>
        <pc:spChg chg="mod">
          <ac:chgData name="Dan Suciu" userId="10bb65c167223f43" providerId="LiveId" clId="{19F6A034-EE0E-4E0B-BB7E-408C6874970C}" dt="2023-05-25T12:11:02.945" v="23" actId="20577"/>
          <ac:spMkLst>
            <pc:docMk/>
            <pc:sldMk cId="0" sldId="287"/>
            <ac:spMk id="16387" creationId="{00000000-0000-0000-0000-000000000000}"/>
          </ac:spMkLst>
        </pc:spChg>
      </pc:sldChg>
    </pc:docChg>
  </pc:docChgLst>
  <pc:docChgLst>
    <pc:chgData name="Dan Suciu" userId="10bb65c167223f43" providerId="LiveId" clId="{70741BAF-E561-4AE8-9178-B9D4C5B093A6}"/>
    <pc:docChg chg="custSel addSld modSld modShowInfo">
      <pc:chgData name="Dan Suciu" userId="10bb65c167223f43" providerId="LiveId" clId="{70741BAF-E561-4AE8-9178-B9D4C5B093A6}" dt="2022-05-18T06:59:03.405" v="182" actId="20577"/>
      <pc:docMkLst>
        <pc:docMk/>
      </pc:docMkLst>
      <pc:sldChg chg="modSp mod modShow">
        <pc:chgData name="Dan Suciu" userId="10bb65c167223f43" providerId="LiveId" clId="{70741BAF-E561-4AE8-9178-B9D4C5B093A6}" dt="2022-05-16T07:40:54.066" v="2" actId="729"/>
        <pc:sldMkLst>
          <pc:docMk/>
          <pc:sldMk cId="0" sldId="262"/>
        </pc:sldMkLst>
        <pc:spChg chg="mod">
          <ac:chgData name="Dan Suciu" userId="10bb65c167223f43" providerId="LiveId" clId="{70741BAF-E561-4AE8-9178-B9D4C5B093A6}" dt="2022-05-16T07:40:47.168" v="1" actId="20577"/>
          <ac:spMkLst>
            <pc:docMk/>
            <pc:sldMk cId="0" sldId="262"/>
            <ac:spMk id="4099" creationId="{00000000-0000-0000-0000-000000000000}"/>
          </ac:spMkLst>
        </pc:spChg>
      </pc:sldChg>
      <pc:sldChg chg="modSp">
        <pc:chgData name="Dan Suciu" userId="10bb65c167223f43" providerId="LiveId" clId="{70741BAF-E561-4AE8-9178-B9D4C5B093A6}" dt="2022-05-16T07:46:14.320" v="122" actId="1076"/>
        <pc:sldMkLst>
          <pc:docMk/>
          <pc:sldMk cId="0" sldId="272"/>
        </pc:sldMkLst>
        <pc:spChg chg="mod">
          <ac:chgData name="Dan Suciu" userId="10bb65c167223f43" providerId="LiveId" clId="{70741BAF-E561-4AE8-9178-B9D4C5B093A6}" dt="2022-05-16T07:46:14.320" v="122" actId="1076"/>
          <ac:spMkLst>
            <pc:docMk/>
            <pc:sldMk cId="0" sldId="272"/>
            <ac:spMk id="5122" creationId="{00000000-0000-0000-0000-000000000000}"/>
          </ac:spMkLst>
        </pc:spChg>
      </pc:sldChg>
      <pc:sldChg chg="modSp">
        <pc:chgData name="Dan Suciu" userId="10bb65c167223f43" providerId="LiveId" clId="{70741BAF-E561-4AE8-9178-B9D4C5B093A6}" dt="2022-05-16T07:46:18.178" v="123" actId="1076"/>
        <pc:sldMkLst>
          <pc:docMk/>
          <pc:sldMk cId="0" sldId="273"/>
        </pc:sldMkLst>
        <pc:spChg chg="mod">
          <ac:chgData name="Dan Suciu" userId="10bb65c167223f43" providerId="LiveId" clId="{70741BAF-E561-4AE8-9178-B9D4C5B093A6}" dt="2022-05-16T07:46:18.178" v="123" actId="1076"/>
          <ac:spMkLst>
            <pc:docMk/>
            <pc:sldMk cId="0" sldId="273"/>
            <ac:spMk id="6146" creationId="{00000000-0000-0000-0000-000000000000}"/>
          </ac:spMkLst>
        </pc:spChg>
      </pc:sldChg>
      <pc:sldChg chg="modSp mod">
        <pc:chgData name="Dan Suciu" userId="10bb65c167223f43" providerId="LiveId" clId="{70741BAF-E561-4AE8-9178-B9D4C5B093A6}" dt="2022-05-16T08:01:26.430" v="164" actId="20577"/>
        <pc:sldMkLst>
          <pc:docMk/>
          <pc:sldMk cId="0" sldId="274"/>
        </pc:sldMkLst>
        <pc:spChg chg="mod">
          <ac:chgData name="Dan Suciu" userId="10bb65c167223f43" providerId="LiveId" clId="{70741BAF-E561-4AE8-9178-B9D4C5B093A6}" dt="2022-05-16T07:46:24.178" v="124" actId="1076"/>
          <ac:spMkLst>
            <pc:docMk/>
            <pc:sldMk cId="0" sldId="274"/>
            <ac:spMk id="7170" creationId="{00000000-0000-0000-0000-000000000000}"/>
          </ac:spMkLst>
        </pc:spChg>
        <pc:spChg chg="mod">
          <ac:chgData name="Dan Suciu" userId="10bb65c167223f43" providerId="LiveId" clId="{70741BAF-E561-4AE8-9178-B9D4C5B093A6}" dt="2022-05-16T08:01:26.430" v="164" actId="20577"/>
          <ac:spMkLst>
            <pc:docMk/>
            <pc:sldMk cId="0" sldId="274"/>
            <ac:spMk id="7171" creationId="{00000000-0000-0000-0000-000000000000}"/>
          </ac:spMkLst>
        </pc:spChg>
        <pc:spChg chg="mod">
          <ac:chgData name="Dan Suciu" userId="10bb65c167223f43" providerId="LiveId" clId="{70741BAF-E561-4AE8-9178-B9D4C5B093A6}" dt="2022-05-16T08:00:49.346" v="145" actId="1036"/>
          <ac:spMkLst>
            <pc:docMk/>
            <pc:sldMk cId="0" sldId="274"/>
            <ac:spMk id="7172" creationId="{00000000-0000-0000-0000-000000000000}"/>
          </ac:spMkLst>
        </pc:spChg>
        <pc:spChg chg="mod">
          <ac:chgData name="Dan Suciu" userId="10bb65c167223f43" providerId="LiveId" clId="{70741BAF-E561-4AE8-9178-B9D4C5B093A6}" dt="2022-05-16T08:01:01.297" v="162" actId="14100"/>
          <ac:spMkLst>
            <pc:docMk/>
            <pc:sldMk cId="0" sldId="274"/>
            <ac:spMk id="7173" creationId="{00000000-0000-0000-0000-000000000000}"/>
          </ac:spMkLst>
        </pc:spChg>
      </pc:sldChg>
      <pc:sldChg chg="modSp">
        <pc:chgData name="Dan Suciu" userId="10bb65c167223f43" providerId="LiveId" clId="{70741BAF-E561-4AE8-9178-B9D4C5B093A6}" dt="2022-05-16T07:46:28.986" v="125" actId="1076"/>
        <pc:sldMkLst>
          <pc:docMk/>
          <pc:sldMk cId="0" sldId="275"/>
        </pc:sldMkLst>
        <pc:spChg chg="mod">
          <ac:chgData name="Dan Suciu" userId="10bb65c167223f43" providerId="LiveId" clId="{70741BAF-E561-4AE8-9178-B9D4C5B093A6}" dt="2022-05-16T07:46:28.986" v="125" actId="1076"/>
          <ac:spMkLst>
            <pc:docMk/>
            <pc:sldMk cId="0" sldId="275"/>
            <ac:spMk id="8194" creationId="{00000000-0000-0000-0000-000000000000}"/>
          </ac:spMkLst>
        </pc:spChg>
      </pc:sldChg>
      <pc:sldChg chg="modSp">
        <pc:chgData name="Dan Suciu" userId="10bb65c167223f43" providerId="LiveId" clId="{70741BAF-E561-4AE8-9178-B9D4C5B093A6}" dt="2022-05-16T07:46:32.475" v="126" actId="1076"/>
        <pc:sldMkLst>
          <pc:docMk/>
          <pc:sldMk cId="0" sldId="276"/>
        </pc:sldMkLst>
        <pc:spChg chg="mod">
          <ac:chgData name="Dan Suciu" userId="10bb65c167223f43" providerId="LiveId" clId="{70741BAF-E561-4AE8-9178-B9D4C5B093A6}" dt="2022-05-16T07:46:32.475" v="126" actId="1076"/>
          <ac:spMkLst>
            <pc:docMk/>
            <pc:sldMk cId="0" sldId="276"/>
            <ac:spMk id="9218" creationId="{00000000-0000-0000-0000-000000000000}"/>
          </ac:spMkLst>
        </pc:spChg>
      </pc:sldChg>
      <pc:sldChg chg="modSp">
        <pc:chgData name="Dan Suciu" userId="10bb65c167223f43" providerId="LiveId" clId="{70741BAF-E561-4AE8-9178-B9D4C5B093A6}" dt="2022-05-16T07:46:36.019" v="127" actId="1076"/>
        <pc:sldMkLst>
          <pc:docMk/>
          <pc:sldMk cId="0" sldId="277"/>
        </pc:sldMkLst>
        <pc:spChg chg="mod">
          <ac:chgData name="Dan Suciu" userId="10bb65c167223f43" providerId="LiveId" clId="{70741BAF-E561-4AE8-9178-B9D4C5B093A6}" dt="2022-05-16T07:46:36.019" v="127" actId="1076"/>
          <ac:spMkLst>
            <pc:docMk/>
            <pc:sldMk cId="0" sldId="277"/>
            <ac:spMk id="10242" creationId="{00000000-0000-0000-0000-000000000000}"/>
          </ac:spMkLst>
        </pc:spChg>
      </pc:sldChg>
      <pc:sldChg chg="modSp">
        <pc:chgData name="Dan Suciu" userId="10bb65c167223f43" providerId="LiveId" clId="{70741BAF-E561-4AE8-9178-B9D4C5B093A6}" dt="2022-05-16T07:46:39.860" v="128" actId="1076"/>
        <pc:sldMkLst>
          <pc:docMk/>
          <pc:sldMk cId="0" sldId="278"/>
        </pc:sldMkLst>
        <pc:spChg chg="mod">
          <ac:chgData name="Dan Suciu" userId="10bb65c167223f43" providerId="LiveId" clId="{70741BAF-E561-4AE8-9178-B9D4C5B093A6}" dt="2022-05-16T07:46:39.860" v="128" actId="1076"/>
          <ac:spMkLst>
            <pc:docMk/>
            <pc:sldMk cId="0" sldId="278"/>
            <ac:spMk id="11266" creationId="{00000000-0000-0000-0000-000000000000}"/>
          </ac:spMkLst>
        </pc:spChg>
      </pc:sldChg>
      <pc:sldChg chg="modSp">
        <pc:chgData name="Dan Suciu" userId="10bb65c167223f43" providerId="LiveId" clId="{70741BAF-E561-4AE8-9178-B9D4C5B093A6}" dt="2022-05-16T07:46:43.946" v="129" actId="1076"/>
        <pc:sldMkLst>
          <pc:docMk/>
          <pc:sldMk cId="0" sldId="279"/>
        </pc:sldMkLst>
        <pc:spChg chg="mod">
          <ac:chgData name="Dan Suciu" userId="10bb65c167223f43" providerId="LiveId" clId="{70741BAF-E561-4AE8-9178-B9D4C5B093A6}" dt="2022-05-16T07:46:43.946" v="129" actId="1076"/>
          <ac:spMkLst>
            <pc:docMk/>
            <pc:sldMk cId="0" sldId="279"/>
            <ac:spMk id="12290" creationId="{00000000-0000-0000-0000-000000000000}"/>
          </ac:spMkLst>
        </pc:spChg>
      </pc:sldChg>
      <pc:sldChg chg="modSp">
        <pc:chgData name="Dan Suciu" userId="10bb65c167223f43" providerId="LiveId" clId="{70741BAF-E561-4AE8-9178-B9D4C5B093A6}" dt="2022-05-16T07:46:47.355" v="130" actId="1076"/>
        <pc:sldMkLst>
          <pc:docMk/>
          <pc:sldMk cId="0" sldId="280"/>
        </pc:sldMkLst>
        <pc:spChg chg="mod">
          <ac:chgData name="Dan Suciu" userId="10bb65c167223f43" providerId="LiveId" clId="{70741BAF-E561-4AE8-9178-B9D4C5B093A6}" dt="2022-05-16T07:46:47.355" v="130" actId="1076"/>
          <ac:spMkLst>
            <pc:docMk/>
            <pc:sldMk cId="0" sldId="280"/>
            <ac:spMk id="13314" creationId="{00000000-0000-0000-0000-000000000000}"/>
          </ac:spMkLst>
        </pc:spChg>
      </pc:sldChg>
      <pc:sldChg chg="modSp">
        <pc:chgData name="Dan Suciu" userId="10bb65c167223f43" providerId="LiveId" clId="{70741BAF-E561-4AE8-9178-B9D4C5B093A6}" dt="2022-05-16T07:46:51.004" v="131" actId="1076"/>
        <pc:sldMkLst>
          <pc:docMk/>
          <pc:sldMk cId="0" sldId="283"/>
        </pc:sldMkLst>
        <pc:spChg chg="mod">
          <ac:chgData name="Dan Suciu" userId="10bb65c167223f43" providerId="LiveId" clId="{70741BAF-E561-4AE8-9178-B9D4C5B093A6}" dt="2022-05-16T07:46:51.004" v="131" actId="1076"/>
          <ac:spMkLst>
            <pc:docMk/>
            <pc:sldMk cId="0" sldId="283"/>
            <ac:spMk id="14338" creationId="{00000000-0000-0000-0000-000000000000}"/>
          </ac:spMkLst>
        </pc:spChg>
      </pc:sldChg>
      <pc:sldChg chg="modSp">
        <pc:chgData name="Dan Suciu" userId="10bb65c167223f43" providerId="LiveId" clId="{70741BAF-E561-4AE8-9178-B9D4C5B093A6}" dt="2022-05-16T07:46:54.708" v="132" actId="1076"/>
        <pc:sldMkLst>
          <pc:docMk/>
          <pc:sldMk cId="0" sldId="284"/>
        </pc:sldMkLst>
        <pc:spChg chg="mod">
          <ac:chgData name="Dan Suciu" userId="10bb65c167223f43" providerId="LiveId" clId="{70741BAF-E561-4AE8-9178-B9D4C5B093A6}" dt="2022-05-16T07:46:54.708" v="132" actId="1076"/>
          <ac:spMkLst>
            <pc:docMk/>
            <pc:sldMk cId="0" sldId="284"/>
            <ac:spMk id="15362" creationId="{00000000-0000-0000-0000-000000000000}"/>
          </ac:spMkLst>
        </pc:spChg>
      </pc:sldChg>
      <pc:sldChg chg="modSp">
        <pc:chgData name="Dan Suciu" userId="10bb65c167223f43" providerId="LiveId" clId="{70741BAF-E561-4AE8-9178-B9D4C5B093A6}" dt="2022-05-16T07:46:57.836" v="133" actId="1076"/>
        <pc:sldMkLst>
          <pc:docMk/>
          <pc:sldMk cId="0" sldId="287"/>
        </pc:sldMkLst>
        <pc:spChg chg="mod">
          <ac:chgData name="Dan Suciu" userId="10bb65c167223f43" providerId="LiveId" clId="{70741BAF-E561-4AE8-9178-B9D4C5B093A6}" dt="2022-05-16T07:46:57.836" v="133" actId="1076"/>
          <ac:spMkLst>
            <pc:docMk/>
            <pc:sldMk cId="0" sldId="287"/>
            <ac:spMk id="16386" creationId="{00000000-0000-0000-0000-000000000000}"/>
          </ac:spMkLst>
        </pc:spChg>
      </pc:sldChg>
      <pc:sldChg chg="modSp">
        <pc:chgData name="Dan Suciu" userId="10bb65c167223f43" providerId="LiveId" clId="{70741BAF-E561-4AE8-9178-B9D4C5B093A6}" dt="2022-05-16T07:47:02.813" v="134" actId="1076"/>
        <pc:sldMkLst>
          <pc:docMk/>
          <pc:sldMk cId="0" sldId="288"/>
        </pc:sldMkLst>
        <pc:spChg chg="mod">
          <ac:chgData name="Dan Suciu" userId="10bb65c167223f43" providerId="LiveId" clId="{70741BAF-E561-4AE8-9178-B9D4C5B093A6}" dt="2022-05-16T07:47:02.813" v="134" actId="1076"/>
          <ac:spMkLst>
            <pc:docMk/>
            <pc:sldMk cId="0" sldId="288"/>
            <ac:spMk id="17410" creationId="{00000000-0000-0000-0000-000000000000}"/>
          </ac:spMkLst>
        </pc:spChg>
      </pc:sldChg>
      <pc:sldChg chg="modSp">
        <pc:chgData name="Dan Suciu" userId="10bb65c167223f43" providerId="LiveId" clId="{70741BAF-E561-4AE8-9178-B9D4C5B093A6}" dt="2022-05-16T07:47:07.429" v="135" actId="1076"/>
        <pc:sldMkLst>
          <pc:docMk/>
          <pc:sldMk cId="0" sldId="290"/>
        </pc:sldMkLst>
        <pc:spChg chg="mod">
          <ac:chgData name="Dan Suciu" userId="10bb65c167223f43" providerId="LiveId" clId="{70741BAF-E561-4AE8-9178-B9D4C5B093A6}" dt="2022-05-16T07:47:07.429" v="135" actId="1076"/>
          <ac:spMkLst>
            <pc:docMk/>
            <pc:sldMk cId="0" sldId="290"/>
            <ac:spMk id="19458" creationId="{00000000-0000-0000-0000-000000000000}"/>
          </ac:spMkLst>
        </pc:spChg>
      </pc:sldChg>
      <pc:sldChg chg="modSp">
        <pc:chgData name="Dan Suciu" userId="10bb65c167223f43" providerId="LiveId" clId="{70741BAF-E561-4AE8-9178-B9D4C5B093A6}" dt="2022-05-16T07:47:18.216" v="138" actId="1076"/>
        <pc:sldMkLst>
          <pc:docMk/>
          <pc:sldMk cId="0" sldId="292"/>
        </pc:sldMkLst>
        <pc:spChg chg="mod">
          <ac:chgData name="Dan Suciu" userId="10bb65c167223f43" providerId="LiveId" clId="{70741BAF-E561-4AE8-9178-B9D4C5B093A6}" dt="2022-05-16T07:47:18.216" v="138" actId="1076"/>
          <ac:spMkLst>
            <pc:docMk/>
            <pc:sldMk cId="0" sldId="292"/>
            <ac:spMk id="21506" creationId="{00000000-0000-0000-0000-000000000000}"/>
          </ac:spMkLst>
        </pc:spChg>
      </pc:sldChg>
      <pc:sldChg chg="modSp">
        <pc:chgData name="Dan Suciu" userId="10bb65c167223f43" providerId="LiveId" clId="{70741BAF-E561-4AE8-9178-B9D4C5B093A6}" dt="2022-05-16T07:47:14.286" v="137" actId="1076"/>
        <pc:sldMkLst>
          <pc:docMk/>
          <pc:sldMk cId="890934056" sldId="295"/>
        </pc:sldMkLst>
        <pc:spChg chg="mod">
          <ac:chgData name="Dan Suciu" userId="10bb65c167223f43" providerId="LiveId" clId="{70741BAF-E561-4AE8-9178-B9D4C5B093A6}" dt="2022-05-16T07:47:14.286" v="137" actId="1076"/>
          <ac:spMkLst>
            <pc:docMk/>
            <pc:sldMk cId="890934056" sldId="295"/>
            <ac:spMk id="16387" creationId="{00000000-0000-0000-0000-000000000000}"/>
          </ac:spMkLst>
        </pc:spChg>
      </pc:sldChg>
      <pc:sldChg chg="modSp">
        <pc:chgData name="Dan Suciu" userId="10bb65c167223f43" providerId="LiveId" clId="{70741BAF-E561-4AE8-9178-B9D4C5B093A6}" dt="2022-05-16T07:47:10.855" v="136" actId="1076"/>
        <pc:sldMkLst>
          <pc:docMk/>
          <pc:sldMk cId="265255022" sldId="296"/>
        </pc:sldMkLst>
        <pc:spChg chg="mod">
          <ac:chgData name="Dan Suciu" userId="10bb65c167223f43" providerId="LiveId" clId="{70741BAF-E561-4AE8-9178-B9D4C5B093A6}" dt="2022-05-16T07:47:10.855" v="136" actId="1076"/>
          <ac:spMkLst>
            <pc:docMk/>
            <pc:sldMk cId="265255022" sldId="296"/>
            <ac:spMk id="14339" creationId="{00000000-0000-0000-0000-000000000000}"/>
          </ac:spMkLst>
        </pc:spChg>
      </pc:sldChg>
      <pc:sldChg chg="addSp delSp modSp mod">
        <pc:chgData name="Dan Suciu" userId="10bb65c167223f43" providerId="LiveId" clId="{70741BAF-E561-4AE8-9178-B9D4C5B093A6}" dt="2022-05-16T07:45:11.369" v="87" actId="1076"/>
        <pc:sldMkLst>
          <pc:docMk/>
          <pc:sldMk cId="3666783051" sldId="299"/>
        </pc:sldMkLst>
        <pc:spChg chg="add mod">
          <ac:chgData name="Dan Suciu" userId="10bb65c167223f43" providerId="LiveId" clId="{70741BAF-E561-4AE8-9178-B9D4C5B093A6}" dt="2022-05-16T07:44:31.117" v="67"/>
          <ac:spMkLst>
            <pc:docMk/>
            <pc:sldMk cId="3666783051" sldId="299"/>
            <ac:spMk id="4" creationId="{EBAC96E0-A8B3-DCDB-6574-10612B995DB2}"/>
          </ac:spMkLst>
        </pc:spChg>
        <pc:spChg chg="del">
          <ac:chgData name="Dan Suciu" userId="10bb65c167223f43" providerId="LiveId" clId="{70741BAF-E561-4AE8-9178-B9D4C5B093A6}" dt="2022-05-16T07:44:33.312" v="68" actId="478"/>
          <ac:spMkLst>
            <pc:docMk/>
            <pc:sldMk cId="3666783051" sldId="299"/>
            <ac:spMk id="4098" creationId="{00000000-0000-0000-0000-000000000000}"/>
          </ac:spMkLst>
        </pc:spChg>
        <pc:spChg chg="mod">
          <ac:chgData name="Dan Suciu" userId="10bb65c167223f43" providerId="LiveId" clId="{70741BAF-E561-4AE8-9178-B9D4C5B093A6}" dt="2022-05-16T07:45:11.369" v="87" actId="1076"/>
          <ac:spMkLst>
            <pc:docMk/>
            <pc:sldMk cId="3666783051" sldId="299"/>
            <ac:spMk id="4099" creationId="{00000000-0000-0000-0000-000000000000}"/>
          </ac:spMkLst>
        </pc:spChg>
      </pc:sldChg>
      <pc:sldChg chg="addSp delSp modSp mod">
        <pc:chgData name="Dan Suciu" userId="10bb65c167223f43" providerId="LiveId" clId="{70741BAF-E561-4AE8-9178-B9D4C5B093A6}" dt="2022-05-18T06:59:03.405" v="182" actId="20577"/>
        <pc:sldMkLst>
          <pc:docMk/>
          <pc:sldMk cId="2201476245" sldId="300"/>
        </pc:sldMkLst>
        <pc:spChg chg="add mod">
          <ac:chgData name="Dan Suciu" userId="10bb65c167223f43" providerId="LiveId" clId="{70741BAF-E561-4AE8-9178-B9D4C5B093A6}" dt="2022-05-16T07:45:17.458" v="90" actId="1076"/>
          <ac:spMkLst>
            <pc:docMk/>
            <pc:sldMk cId="2201476245" sldId="300"/>
            <ac:spMk id="4" creationId="{1DF21B54-C954-4940-D275-A3C18E450974}"/>
          </ac:spMkLst>
        </pc:spChg>
        <pc:spChg chg="del">
          <ac:chgData name="Dan Suciu" userId="10bb65c167223f43" providerId="LiveId" clId="{70741BAF-E561-4AE8-9178-B9D4C5B093A6}" dt="2022-05-16T07:45:14.758" v="88" actId="478"/>
          <ac:spMkLst>
            <pc:docMk/>
            <pc:sldMk cId="2201476245" sldId="300"/>
            <ac:spMk id="4098" creationId="{00000000-0000-0000-0000-000000000000}"/>
          </ac:spMkLst>
        </pc:spChg>
        <pc:spChg chg="mod">
          <ac:chgData name="Dan Suciu" userId="10bb65c167223f43" providerId="LiveId" clId="{70741BAF-E561-4AE8-9178-B9D4C5B093A6}" dt="2022-05-18T06:59:03.405" v="182" actId="20577"/>
          <ac:spMkLst>
            <pc:docMk/>
            <pc:sldMk cId="2201476245" sldId="300"/>
            <ac:spMk id="4099" creationId="{00000000-0000-0000-0000-000000000000}"/>
          </ac:spMkLst>
        </pc:spChg>
      </pc:sldChg>
      <pc:sldChg chg="modSp add mod modShow">
        <pc:chgData name="Dan Suciu" userId="10bb65c167223f43" providerId="LiveId" clId="{70741BAF-E561-4AE8-9178-B9D4C5B093A6}" dt="2022-05-16T07:44:21.273" v="66" actId="5793"/>
        <pc:sldMkLst>
          <pc:docMk/>
          <pc:sldMk cId="1016986233" sldId="301"/>
        </pc:sldMkLst>
        <pc:spChg chg="mod">
          <ac:chgData name="Dan Suciu" userId="10bb65c167223f43" providerId="LiveId" clId="{70741BAF-E561-4AE8-9178-B9D4C5B093A6}" dt="2022-05-16T07:44:12.679" v="64" actId="1076"/>
          <ac:spMkLst>
            <pc:docMk/>
            <pc:sldMk cId="1016986233" sldId="301"/>
            <ac:spMk id="4098" creationId="{00000000-0000-0000-0000-000000000000}"/>
          </ac:spMkLst>
        </pc:spChg>
        <pc:spChg chg="mod">
          <ac:chgData name="Dan Suciu" userId="10bb65c167223f43" providerId="LiveId" clId="{70741BAF-E561-4AE8-9178-B9D4C5B093A6}" dt="2022-05-16T07:44:21.273" v="66" actId="5793"/>
          <ac:spMkLst>
            <pc:docMk/>
            <pc:sldMk cId="1016986233" sldId="301"/>
            <ac:spMk id="4099" creationId="{00000000-0000-0000-0000-000000000000}"/>
          </ac:spMkLst>
        </pc:spChg>
      </pc:sldChg>
    </pc:docChg>
  </pc:docChgLst>
  <pc:docChgLst>
    <pc:chgData name="Dan Suciu" userId="10bb65c167223f43" providerId="LiveId" clId="{71C096E8-654B-43A9-8CE2-82D5302FE397}"/>
    <pc:docChg chg="delSld modSld">
      <pc:chgData name="Dan Suciu" userId="10bb65c167223f43" providerId="LiveId" clId="{71C096E8-654B-43A9-8CE2-82D5302FE397}" dt="2021-05-24T16:45:27.722" v="216" actId="14100"/>
      <pc:docMkLst>
        <pc:docMk/>
      </pc:docMkLst>
      <pc:sldChg chg="del">
        <pc:chgData name="Dan Suciu" userId="10bb65c167223f43" providerId="LiveId" clId="{71C096E8-654B-43A9-8CE2-82D5302FE397}" dt="2021-05-24T09:40:08.278" v="0" actId="47"/>
        <pc:sldMkLst>
          <pc:docMk/>
          <pc:sldMk cId="0" sldId="257"/>
        </pc:sldMkLst>
      </pc:sldChg>
      <pc:sldChg chg="modSp mod">
        <pc:chgData name="Dan Suciu" userId="10bb65c167223f43" providerId="LiveId" clId="{71C096E8-654B-43A9-8CE2-82D5302FE397}" dt="2021-05-24T13:04:41.783" v="204" actId="20577"/>
        <pc:sldMkLst>
          <pc:docMk/>
          <pc:sldMk cId="0" sldId="262"/>
        </pc:sldMkLst>
        <pc:spChg chg="mod">
          <ac:chgData name="Dan Suciu" userId="10bb65c167223f43" providerId="LiveId" clId="{71C096E8-654B-43A9-8CE2-82D5302FE397}" dt="2021-05-24T13:04:41.783" v="204" actId="20577"/>
          <ac:spMkLst>
            <pc:docMk/>
            <pc:sldMk cId="0" sldId="262"/>
            <ac:spMk id="4099" creationId="{00000000-0000-0000-0000-000000000000}"/>
          </ac:spMkLst>
        </pc:spChg>
      </pc:sldChg>
      <pc:sldChg chg="modSp mod">
        <pc:chgData name="Dan Suciu" userId="10bb65c167223f43" providerId="LiveId" clId="{71C096E8-654B-43A9-8CE2-82D5302FE397}" dt="2021-05-24T09:40:27.508" v="9" actId="20577"/>
        <pc:sldMkLst>
          <pc:docMk/>
          <pc:sldMk cId="3782693087" sldId="266"/>
        </pc:sldMkLst>
        <pc:spChg chg="mod">
          <ac:chgData name="Dan Suciu" userId="10bb65c167223f43" providerId="LiveId" clId="{71C096E8-654B-43A9-8CE2-82D5302FE397}" dt="2021-05-24T09:40:27.508" v="9" actId="20577"/>
          <ac:spMkLst>
            <pc:docMk/>
            <pc:sldMk cId="3782693087" sldId="266"/>
            <ac:spMk id="12" creationId="{84FEBB7C-E1C8-4DAD-8087-87548D9D335E}"/>
          </ac:spMkLst>
        </pc:spChg>
        <pc:spChg chg="mod">
          <ac:chgData name="Dan Suciu" userId="10bb65c167223f43" providerId="LiveId" clId="{71C096E8-654B-43A9-8CE2-82D5302FE397}" dt="2021-05-24T09:40:13.794" v="8" actId="20577"/>
          <ac:spMkLst>
            <pc:docMk/>
            <pc:sldMk cId="3782693087" sldId="266"/>
            <ac:spMk id="13" creationId="{9161D560-1E63-4EB8-8911-97118B5AFB6C}"/>
          </ac:spMkLst>
        </pc:spChg>
      </pc:sldChg>
      <pc:sldChg chg="modSp mod">
        <pc:chgData name="Dan Suciu" userId="10bb65c167223f43" providerId="LiveId" clId="{71C096E8-654B-43A9-8CE2-82D5302FE397}" dt="2021-05-24T10:08:46.534" v="202" actId="20577"/>
        <pc:sldMkLst>
          <pc:docMk/>
          <pc:sldMk cId="0" sldId="273"/>
        </pc:sldMkLst>
        <pc:spChg chg="mod">
          <ac:chgData name="Dan Suciu" userId="10bb65c167223f43" providerId="LiveId" clId="{71C096E8-654B-43A9-8CE2-82D5302FE397}" dt="2021-05-24T10:08:46.534" v="202" actId="20577"/>
          <ac:spMkLst>
            <pc:docMk/>
            <pc:sldMk cId="0" sldId="273"/>
            <ac:spMk id="6147" creationId="{00000000-0000-0000-0000-000000000000}"/>
          </ac:spMkLst>
        </pc:spChg>
      </pc:sldChg>
      <pc:sldChg chg="modSp">
        <pc:chgData name="Dan Suciu" userId="10bb65c167223f43" providerId="LiveId" clId="{71C096E8-654B-43A9-8CE2-82D5302FE397}" dt="2021-05-24T16:44:59.234" v="208" actId="14100"/>
        <pc:sldMkLst>
          <pc:docMk/>
          <pc:sldMk cId="0" sldId="284"/>
        </pc:sldMkLst>
        <pc:spChg chg="mod">
          <ac:chgData name="Dan Suciu" userId="10bb65c167223f43" providerId="LiveId" clId="{71C096E8-654B-43A9-8CE2-82D5302FE397}" dt="2021-05-24T16:44:59.234" v="208" actId="14100"/>
          <ac:spMkLst>
            <pc:docMk/>
            <pc:sldMk cId="0" sldId="284"/>
            <ac:spMk id="15363" creationId="{00000000-0000-0000-0000-000000000000}"/>
          </ac:spMkLst>
        </pc:spChg>
      </pc:sldChg>
      <pc:sldChg chg="modSp">
        <pc:chgData name="Dan Suciu" userId="10bb65c167223f43" providerId="LiveId" clId="{71C096E8-654B-43A9-8CE2-82D5302FE397}" dt="2021-05-24T16:45:02.754" v="209" actId="14100"/>
        <pc:sldMkLst>
          <pc:docMk/>
          <pc:sldMk cId="0" sldId="287"/>
        </pc:sldMkLst>
        <pc:spChg chg="mod">
          <ac:chgData name="Dan Suciu" userId="10bb65c167223f43" providerId="LiveId" clId="{71C096E8-654B-43A9-8CE2-82D5302FE397}" dt="2021-05-24T16:45:02.754" v="209" actId="14100"/>
          <ac:spMkLst>
            <pc:docMk/>
            <pc:sldMk cId="0" sldId="287"/>
            <ac:spMk id="16387" creationId="{00000000-0000-0000-0000-000000000000}"/>
          </ac:spMkLst>
        </pc:spChg>
      </pc:sldChg>
      <pc:sldChg chg="modSp">
        <pc:chgData name="Dan Suciu" userId="10bb65c167223f43" providerId="LiveId" clId="{71C096E8-654B-43A9-8CE2-82D5302FE397}" dt="2021-05-24T16:45:09.839" v="211" actId="14100"/>
        <pc:sldMkLst>
          <pc:docMk/>
          <pc:sldMk cId="0" sldId="288"/>
        </pc:sldMkLst>
        <pc:spChg chg="mod">
          <ac:chgData name="Dan Suciu" userId="10bb65c167223f43" providerId="LiveId" clId="{71C096E8-654B-43A9-8CE2-82D5302FE397}" dt="2021-05-24T16:45:09.839" v="211" actId="14100"/>
          <ac:spMkLst>
            <pc:docMk/>
            <pc:sldMk cId="0" sldId="288"/>
            <ac:spMk id="17411" creationId="{00000000-0000-0000-0000-000000000000}"/>
          </ac:spMkLst>
        </pc:spChg>
      </pc:sldChg>
      <pc:sldChg chg="modSp">
        <pc:chgData name="Dan Suciu" userId="10bb65c167223f43" providerId="LiveId" clId="{71C096E8-654B-43A9-8CE2-82D5302FE397}" dt="2021-05-24T16:45:17.409" v="213" actId="14100"/>
        <pc:sldMkLst>
          <pc:docMk/>
          <pc:sldMk cId="0" sldId="290"/>
        </pc:sldMkLst>
        <pc:spChg chg="mod">
          <ac:chgData name="Dan Suciu" userId="10bb65c167223f43" providerId="LiveId" clId="{71C096E8-654B-43A9-8CE2-82D5302FE397}" dt="2021-05-24T16:45:17.409" v="213" actId="14100"/>
          <ac:spMkLst>
            <pc:docMk/>
            <pc:sldMk cId="0" sldId="290"/>
            <ac:spMk id="19459" creationId="{00000000-0000-0000-0000-000000000000}"/>
          </ac:spMkLst>
        </pc:spChg>
      </pc:sldChg>
      <pc:sldChg chg="modSp">
        <pc:chgData name="Dan Suciu" userId="10bb65c167223f43" providerId="LiveId" clId="{71C096E8-654B-43A9-8CE2-82D5302FE397}" dt="2021-05-24T16:45:27.722" v="216" actId="14100"/>
        <pc:sldMkLst>
          <pc:docMk/>
          <pc:sldMk cId="0" sldId="292"/>
        </pc:sldMkLst>
        <pc:spChg chg="mod">
          <ac:chgData name="Dan Suciu" userId="10bb65c167223f43" providerId="LiveId" clId="{71C096E8-654B-43A9-8CE2-82D5302FE397}" dt="2021-05-24T16:45:27.722" v="216" actId="14100"/>
          <ac:spMkLst>
            <pc:docMk/>
            <pc:sldMk cId="0" sldId="292"/>
            <ac:spMk id="21507" creationId="{00000000-0000-0000-0000-000000000000}"/>
          </ac:spMkLst>
        </pc:spChg>
      </pc:sldChg>
      <pc:sldChg chg="delSp modSp">
        <pc:chgData name="Dan Suciu" userId="10bb65c167223f43" providerId="LiveId" clId="{71C096E8-654B-43A9-8CE2-82D5302FE397}" dt="2021-05-24T16:45:24.387" v="215" actId="14100"/>
        <pc:sldMkLst>
          <pc:docMk/>
          <pc:sldMk cId="890934056" sldId="295"/>
        </pc:sldMkLst>
        <pc:spChg chg="del">
          <ac:chgData name="Dan Suciu" userId="10bb65c167223f43" providerId="LiveId" clId="{71C096E8-654B-43A9-8CE2-82D5302FE397}" dt="2021-05-24T16:44:46.133" v="206" actId="478"/>
          <ac:spMkLst>
            <pc:docMk/>
            <pc:sldMk cId="890934056" sldId="295"/>
            <ac:spMk id="16386" creationId="{00000000-0000-0000-0000-000000000000}"/>
          </ac:spMkLst>
        </pc:spChg>
        <pc:spChg chg="mod">
          <ac:chgData name="Dan Suciu" userId="10bb65c167223f43" providerId="LiveId" clId="{71C096E8-654B-43A9-8CE2-82D5302FE397}" dt="2021-05-24T16:45:24.387" v="215" actId="14100"/>
          <ac:spMkLst>
            <pc:docMk/>
            <pc:sldMk cId="890934056" sldId="295"/>
            <ac:spMk id="16388" creationId="{00000000-0000-0000-0000-000000000000}"/>
          </ac:spMkLst>
        </pc:spChg>
      </pc:sldChg>
      <pc:sldChg chg="delSp modSp">
        <pc:chgData name="Dan Suciu" userId="10bb65c167223f43" providerId="LiveId" clId="{71C096E8-654B-43A9-8CE2-82D5302FE397}" dt="2021-05-24T16:45:21.010" v="214" actId="14100"/>
        <pc:sldMkLst>
          <pc:docMk/>
          <pc:sldMk cId="265255022" sldId="296"/>
        </pc:sldMkLst>
        <pc:spChg chg="del">
          <ac:chgData name="Dan Suciu" userId="10bb65c167223f43" providerId="LiveId" clId="{71C096E8-654B-43A9-8CE2-82D5302FE397}" dt="2021-05-24T16:44:42.230" v="205" actId="478"/>
          <ac:spMkLst>
            <pc:docMk/>
            <pc:sldMk cId="265255022" sldId="296"/>
            <ac:spMk id="14338" creationId="{00000000-0000-0000-0000-000000000000}"/>
          </ac:spMkLst>
        </pc:spChg>
        <pc:spChg chg="mod">
          <ac:chgData name="Dan Suciu" userId="10bb65c167223f43" providerId="LiveId" clId="{71C096E8-654B-43A9-8CE2-82D5302FE397}" dt="2021-05-24T16:45:21.010" v="214" actId="14100"/>
          <ac:spMkLst>
            <pc:docMk/>
            <pc:sldMk cId="265255022" sldId="296"/>
            <ac:spMk id="14340" creationId="{00000000-0000-0000-0000-000000000000}"/>
          </ac:spMkLst>
        </pc:spChg>
      </pc:sldChg>
      <pc:sldChg chg="delSp modSp">
        <pc:chgData name="Dan Suciu" userId="10bb65c167223f43" providerId="LiveId" clId="{71C096E8-654B-43A9-8CE2-82D5302FE397}" dt="2021-05-24T16:45:13.857" v="212" actId="14100"/>
        <pc:sldMkLst>
          <pc:docMk/>
          <pc:sldMk cId="2615038132" sldId="297"/>
        </pc:sldMkLst>
        <pc:spChg chg="del">
          <ac:chgData name="Dan Suciu" userId="10bb65c167223f43" providerId="LiveId" clId="{71C096E8-654B-43A9-8CE2-82D5302FE397}" dt="2021-05-24T16:44:53.020" v="207" actId="478"/>
          <ac:spMkLst>
            <pc:docMk/>
            <pc:sldMk cId="2615038132" sldId="297"/>
            <ac:spMk id="10242" creationId="{00000000-0000-0000-0000-000000000000}"/>
          </ac:spMkLst>
        </pc:spChg>
        <pc:spChg chg="mod">
          <ac:chgData name="Dan Suciu" userId="10bb65c167223f43" providerId="LiveId" clId="{71C096E8-654B-43A9-8CE2-82D5302FE397}" dt="2021-05-24T16:45:13.857" v="212" actId="14100"/>
          <ac:spMkLst>
            <pc:docMk/>
            <pc:sldMk cId="2615038132" sldId="297"/>
            <ac:spMk id="10244" creationId="{00000000-0000-0000-0000-000000000000}"/>
          </ac:spMkLst>
        </pc:spChg>
      </pc:sldChg>
      <pc:sldChg chg="modSp">
        <pc:chgData name="Dan Suciu" userId="10bb65c167223f43" providerId="LiveId" clId="{71C096E8-654B-43A9-8CE2-82D5302FE397}" dt="2021-05-24T16:45:06.138" v="210" actId="14100"/>
        <pc:sldMkLst>
          <pc:docMk/>
          <pc:sldMk cId="3313678143" sldId="298"/>
        </pc:sldMkLst>
        <pc:spChg chg="mod">
          <ac:chgData name="Dan Suciu" userId="10bb65c167223f43" providerId="LiveId" clId="{71C096E8-654B-43A9-8CE2-82D5302FE397}" dt="2021-05-24T16:45:06.138" v="210" actId="14100"/>
          <ac:spMkLst>
            <pc:docMk/>
            <pc:sldMk cId="3313678143" sldId="298"/>
            <ac:spMk id="9220" creationId="{00000000-0000-0000-0000-000000000000}"/>
          </ac:spMkLst>
        </pc:spChg>
      </pc:sldChg>
      <pc:sldChg chg="modSp mod">
        <pc:chgData name="Dan Suciu" userId="10bb65c167223f43" providerId="LiveId" clId="{71C096E8-654B-43A9-8CE2-82D5302FE397}" dt="2021-05-24T09:47:55.342" v="201" actId="1076"/>
        <pc:sldMkLst>
          <pc:docMk/>
          <pc:sldMk cId="2201476245" sldId="300"/>
        </pc:sldMkLst>
        <pc:spChg chg="mod">
          <ac:chgData name="Dan Suciu" userId="10bb65c167223f43" providerId="LiveId" clId="{71C096E8-654B-43A9-8CE2-82D5302FE397}" dt="2021-05-24T09:47:55.342" v="201" actId="1076"/>
          <ac:spMkLst>
            <pc:docMk/>
            <pc:sldMk cId="2201476245" sldId="300"/>
            <ac:spMk id="409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6444F0E-29E9-44B6-9D29-BD297F2AC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10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9146281-9C31-4ED3-9D69-74040B4812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026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39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81601" y="2743201"/>
            <a:ext cx="5916084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0373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132E-CB88-473F-82DC-F946C72C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2A2D0-8410-45FC-B89A-884E311D4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3AF36-4D92-4303-A9BC-3B350767D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D23A3-D3DE-4AC8-8AED-15F38B44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06685-E202-476D-81F8-B42CDD1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D594A-9180-4A59-A5E1-4883A44D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C2CA-3139-4BF4-B00F-4704A18C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27C25-3D92-4861-BAAB-A23F20B05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C1FA5-B35C-47B7-B47C-EEF7FFDF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78D4-686C-4635-A7A9-2600B238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AF52-C6DC-492E-B7BF-17728DEF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642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9F65B-A2E4-4ECC-BB76-78E280206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F8270-6DDC-4EE0-A24A-5F06C7AB2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58FE3-2E99-4192-8611-E18D0F8C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F283A-DD9A-44F2-AD3E-5A778CC0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B6EBD-9BB9-4C2B-82C5-94CD1D0B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22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6E11-8833-4D20-A6AC-028168ED5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32C17-70C2-4B42-8362-5BC277B8E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5031-880F-4428-A3CC-88702437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9E7E-064B-4F99-BAB3-C1A40EE5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B9459-80B0-4F40-9FE1-8BA302FA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16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EDE7-DCF4-4A3B-BA78-4E1B3BD9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BFA03-7025-48D7-BCD2-A7387492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CF087-1995-4961-8301-64C7784D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CB9A4-53A6-443E-BDFF-5B5E9238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F7DBD-95B4-4524-8694-5130FBC7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12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CCFE-3906-49E3-B7E6-1846BCF5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986BA-DDC1-4FC0-8669-BF3CA20E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22125-9073-4318-9270-33A5F136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DDB12-B6FF-4AE6-9541-6F67585E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596AE-0D87-4FA0-9820-EBB3D5C6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40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ECE2-FF57-4DD8-95AE-8AD38F78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CFB6-8C93-4276-A4DE-A8A25F387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69046-8A73-4249-AC69-3015F3A0E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AC89D-FFBD-46F1-939C-C1FAAC2C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CC363-5E54-4826-A9FB-227503E3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BF2BF-FE2F-4EDA-B15D-B73886C7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28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098A-164A-45B4-8F0B-CA28A555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21CD-261C-4EA3-96D9-D52A9DCEB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9D499-7A2B-444B-B055-ACF441D1C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E9E5A-95A3-4DE5-B193-7D9DEFBAF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B3C6B-1DE6-43D0-9F4D-3D64C4263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CF8348-6AC6-42B7-B289-D5EEBB20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15690-510F-4916-B4F1-9B0973CA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66726-B856-45E9-B189-F9E67689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7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3AF9-81B6-46AD-80FF-04416E5E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A61AA-5BD7-47CC-9BC3-AE12FBD0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306B4-3AF6-4146-ADBD-DE23D3A9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16024-76DB-4B9C-95BE-1373A214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93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ADA66-207B-4081-952D-44329592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6D72E-7B7F-497B-874E-9B1DCF75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C4780-B36A-49E1-B5CD-5AE26E75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48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9A5B-F83B-42FA-B185-33D95365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3BC6-8D9D-43CF-A054-9414EC41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54035-081C-4FBE-AA94-758B664CD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5136C-48C9-4BE2-8343-E785DA24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D04C1-889A-4BC2-821B-857DEA73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0022C-7483-40DF-84E1-A3A14405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8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812801" y="381000"/>
            <a:ext cx="10883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7085" y="1905000"/>
            <a:ext cx="10814049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B50ED-2207-4F35-ACE2-88087C35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B7822-E7EA-478F-BE8A-CEE55DDDB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6E81-C46D-4339-AA26-D7E0FE0DA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BF56A-1CFE-4786-B7AC-70B02FDA6E56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AC3B5-906B-4FB2-B150-691A57A91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21AD2-BA4D-4A9A-B0DA-4047217FF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15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84FEBB7C-E1C8-4DAD-8087-87548D9D335E}"/>
              </a:ext>
            </a:extLst>
          </p:cNvPr>
          <p:cNvSpPr txBox="1">
            <a:spLocks noChangeArrowheads="1"/>
          </p:cNvSpPr>
          <p:nvPr/>
        </p:nvSpPr>
        <p:spPr>
          <a:xfrm>
            <a:off x="10791868" y="5351254"/>
            <a:ext cx="1154070" cy="15700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1</a:t>
            </a:r>
            <a:r>
              <a:rPr kumimoji="0" lang="ro-RO" alt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</a:t>
            </a:r>
            <a:endParaRPr kumimoji="0" lang="en-US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161D560-1E63-4EB8-8911-97118B5AF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185" y="1828800"/>
            <a:ext cx="7618815" cy="100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Probleme</a:t>
            </a:r>
          </a:p>
        </p:txBody>
      </p:sp>
    </p:spTree>
    <p:extLst>
      <p:ext uri="{BB962C8B-B14F-4D97-AF65-F5344CB8AC3E}">
        <p14:creationId xmlns:p14="http://schemas.microsoft.com/office/powerpoint/2010/main" val="378269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642719"/>
            <a:ext cx="7678738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Problema</a:t>
            </a:r>
            <a:r>
              <a:rPr lang="en-US" dirty="0"/>
              <a:t> 3 - R</a:t>
            </a:r>
            <a:r>
              <a:rPr lang="vi-VN" dirty="0"/>
              <a:t>ă</a:t>
            </a:r>
            <a:r>
              <a:rPr lang="en-US" dirty="0" err="1"/>
              <a:t>spuns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9800" y="1447800"/>
            <a:ext cx="8458200" cy="51054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chemeClr val="folHlink"/>
                </a:solidFill>
              </a:rPr>
              <a:t>2</a:t>
            </a:r>
            <a:r>
              <a:rPr lang="en-US" sz="2400" dirty="0"/>
              <a:t>. </a:t>
            </a:r>
            <a:r>
              <a:rPr lang="en-US" sz="2400" dirty="0" err="1"/>
              <a:t>Execuţia</a:t>
            </a:r>
            <a:r>
              <a:rPr lang="en-US" sz="2400" dirty="0"/>
              <a:t> </a:t>
            </a:r>
            <a:r>
              <a:rPr lang="en-US" sz="2400" dirty="0" err="1"/>
              <a:t>tranzacţiilor</a:t>
            </a:r>
            <a:r>
              <a:rPr lang="en-US" sz="2400" dirty="0"/>
              <a:t> </a:t>
            </a:r>
            <a:r>
              <a:rPr lang="en-US" sz="2400" dirty="0" err="1"/>
              <a:t>poate</a:t>
            </a:r>
            <a:r>
              <a:rPr lang="en-US" sz="2400" dirty="0"/>
              <a:t> duce la </a:t>
            </a:r>
            <a:r>
              <a:rPr lang="en-US" sz="2400" i="1" dirty="0"/>
              <a:t>deadlock</a:t>
            </a:r>
            <a:r>
              <a:rPr lang="en-US" sz="2400" dirty="0"/>
              <a:t>. De </a:t>
            </a:r>
            <a:r>
              <a:rPr lang="en-US" sz="2400" dirty="0" err="1"/>
              <a:t>exemplu</a:t>
            </a:r>
            <a:r>
              <a:rPr lang="en-US" sz="2400" dirty="0"/>
              <a:t>, fie </a:t>
            </a:r>
            <a:r>
              <a:rPr lang="en-US" sz="2400" dirty="0" err="1"/>
              <a:t>urm</a:t>
            </a:r>
            <a:r>
              <a:rPr lang="vi-VN" sz="2400" dirty="0"/>
              <a:t>ă</a:t>
            </a:r>
            <a:r>
              <a:rPr lang="en-US" sz="2400" dirty="0" err="1"/>
              <a:t>toarea</a:t>
            </a:r>
            <a:r>
              <a:rPr lang="en-US" sz="2400" dirty="0"/>
              <a:t> </a:t>
            </a:r>
            <a:r>
              <a:rPr lang="en-US" sz="2400" dirty="0" err="1"/>
              <a:t>planificare</a:t>
            </a:r>
            <a:r>
              <a:rPr lang="en-US" sz="2400" dirty="0"/>
              <a:t> </a:t>
            </a:r>
            <a:r>
              <a:rPr lang="en-US" sz="2400" dirty="0" err="1"/>
              <a:t>parţial</a:t>
            </a:r>
            <a:r>
              <a:rPr lang="vi-VN" sz="2400" dirty="0"/>
              <a:t>ă</a:t>
            </a:r>
            <a:r>
              <a:rPr lang="en-US" sz="2400" dirty="0"/>
              <a:t>:</a:t>
            </a:r>
          </a:p>
          <a:p>
            <a:pPr eaLnBrk="1" hangingPunct="1"/>
            <a:endParaRPr lang="en-US" sz="1000" i="1" dirty="0"/>
          </a:p>
          <a:p>
            <a:pPr algn="ctr" eaLnBrk="1" hangingPunct="1"/>
            <a:r>
              <a:rPr lang="en-US" sz="2000" dirty="0"/>
              <a:t>T1 			      T2</a:t>
            </a:r>
          </a:p>
          <a:p>
            <a:pPr algn="ctr" eaLnBrk="1" hangingPunct="1"/>
            <a:r>
              <a:rPr lang="en-US" sz="2000" dirty="0"/>
              <a:t>lock-S(A)			</a:t>
            </a:r>
          </a:p>
          <a:p>
            <a:pPr algn="ctr" eaLnBrk="1" hangingPunct="1"/>
            <a:r>
              <a:rPr lang="en-US" sz="2000" dirty="0"/>
              <a:t>				lock-S(B)</a:t>
            </a:r>
          </a:p>
          <a:p>
            <a:pPr algn="ctr" eaLnBrk="1" hangingPunct="1"/>
            <a:r>
              <a:rPr lang="en-US" sz="2000" dirty="0"/>
              <a:t>				read(B)</a:t>
            </a:r>
          </a:p>
          <a:p>
            <a:pPr algn="ctr" eaLnBrk="1" hangingPunct="1"/>
            <a:r>
              <a:rPr lang="en-US" sz="2000" dirty="0"/>
              <a:t>read(A)				</a:t>
            </a:r>
          </a:p>
          <a:p>
            <a:pPr algn="ctr" eaLnBrk="1" hangingPunct="1"/>
            <a:r>
              <a:rPr lang="en-US" sz="2000" dirty="0"/>
              <a:t>lock-X(B)			</a:t>
            </a:r>
          </a:p>
          <a:p>
            <a:pPr algn="ctr" eaLnBrk="1" hangingPunct="1"/>
            <a:r>
              <a:rPr lang="en-US" sz="2000" dirty="0"/>
              <a:t>				lock-X(A)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 err="1"/>
              <a:t>Tranzacţiile</a:t>
            </a:r>
            <a:r>
              <a:rPr lang="en-US" sz="2400" dirty="0"/>
              <a:t> au </a:t>
            </a:r>
            <a:r>
              <a:rPr lang="en-US" sz="2400" dirty="0" err="1"/>
              <a:t>intrat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i="1" dirty="0"/>
              <a:t>deadlock</a:t>
            </a:r>
            <a:r>
              <a:rPr lang="en-US" sz="2400" dirty="0"/>
              <a:t>.</a:t>
            </a:r>
          </a:p>
        </p:txBody>
      </p:sp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3657600" y="2832100"/>
            <a:ext cx="56388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17" name="Line 6"/>
          <p:cNvSpPr>
            <a:spLocks noChangeShapeType="1"/>
          </p:cNvSpPr>
          <p:nvPr/>
        </p:nvSpPr>
        <p:spPr bwMode="auto">
          <a:xfrm>
            <a:off x="6553200" y="2514600"/>
            <a:ext cx="0" cy="281940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533400"/>
            <a:ext cx="7678738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Problema</a:t>
            </a:r>
            <a:r>
              <a:rPr lang="en-US" dirty="0"/>
              <a:t> 4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76300" y="1524000"/>
            <a:ext cx="10439400" cy="5105400"/>
          </a:xfrm>
        </p:spPr>
        <p:txBody>
          <a:bodyPr/>
          <a:lstStyle/>
          <a:p>
            <a:pPr eaLnBrk="1" hangingPunct="1"/>
            <a:r>
              <a:rPr lang="en-US" sz="2400" dirty="0"/>
              <a:t>Fie </a:t>
            </a:r>
            <a:r>
              <a:rPr lang="en-US" sz="2400" dirty="0" err="1"/>
              <a:t>urm</a:t>
            </a:r>
            <a:r>
              <a:rPr lang="vi-VN" sz="2400" dirty="0"/>
              <a:t>ă</a:t>
            </a:r>
            <a:r>
              <a:rPr lang="en-US" sz="2400" dirty="0" err="1"/>
              <a:t>torul</a:t>
            </a:r>
            <a:r>
              <a:rPr lang="en-US" sz="2400" dirty="0"/>
              <a:t> </a:t>
            </a:r>
            <a:r>
              <a:rPr lang="en-US" sz="2400" dirty="0" err="1"/>
              <a:t>fişier</a:t>
            </a:r>
            <a:r>
              <a:rPr lang="en-US" sz="2400" dirty="0"/>
              <a:t> de </a:t>
            </a:r>
            <a:r>
              <a:rPr lang="vi-VN" sz="2400" dirty="0"/>
              <a:t> </a:t>
            </a:r>
            <a:r>
              <a:rPr lang="en-US" sz="2400" dirty="0"/>
              <a:t>log:</a:t>
            </a:r>
          </a:p>
          <a:p>
            <a:pPr eaLnBrk="1" hangingPunct="1"/>
            <a:endParaRPr lang="en-US" sz="10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[</a:t>
            </a:r>
            <a:r>
              <a:rPr lang="en-US" sz="2000" b="1" dirty="0" err="1">
                <a:solidFill>
                  <a:schemeClr val="tx1"/>
                </a:solidFill>
              </a:rPr>
              <a:t>start_transaction</a:t>
            </a:r>
            <a:r>
              <a:rPr lang="en-US" sz="2000" b="1" dirty="0">
                <a:solidFill>
                  <a:schemeClr val="tx1"/>
                </a:solidFill>
              </a:rPr>
              <a:t>, T1]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[W, T1, D, 20]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[commit, T1]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[checkpoint]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[</a:t>
            </a:r>
            <a:r>
              <a:rPr lang="en-US" sz="2000" b="1" dirty="0" err="1">
                <a:solidFill>
                  <a:schemeClr val="tx1"/>
                </a:solidFill>
              </a:rPr>
              <a:t>start_transaction</a:t>
            </a:r>
            <a:r>
              <a:rPr lang="en-US" sz="2000" b="1" dirty="0">
                <a:solidFill>
                  <a:schemeClr val="tx1"/>
                </a:solidFill>
              </a:rPr>
              <a:t>, T2]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[W, T2, B, 12]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[</a:t>
            </a:r>
            <a:r>
              <a:rPr lang="en-US" sz="2000" b="1" dirty="0" err="1">
                <a:solidFill>
                  <a:schemeClr val="tx1"/>
                </a:solidFill>
              </a:rPr>
              <a:t>start_transaction</a:t>
            </a:r>
            <a:r>
              <a:rPr lang="en-US" sz="2000" b="1" dirty="0">
                <a:solidFill>
                  <a:schemeClr val="tx1"/>
                </a:solidFill>
              </a:rPr>
              <a:t>, T4]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sz="2400" dirty="0" err="1"/>
              <a:t>Descrieţi</a:t>
            </a:r>
            <a:r>
              <a:rPr lang="en-US" sz="2400" dirty="0"/>
              <a:t> </a:t>
            </a:r>
            <a:r>
              <a:rPr lang="en-US" sz="2400" dirty="0" err="1"/>
              <a:t>procesul</a:t>
            </a:r>
            <a:r>
              <a:rPr lang="en-US" sz="2400" dirty="0"/>
              <a:t> de </a:t>
            </a:r>
            <a:r>
              <a:rPr lang="en-US" sz="2400" dirty="0" err="1"/>
              <a:t>recuperare</a:t>
            </a:r>
            <a:r>
              <a:rPr lang="en-US" sz="2400" dirty="0"/>
              <a:t> a </a:t>
            </a:r>
            <a:r>
              <a:rPr lang="en-US" sz="2400" dirty="0" err="1"/>
              <a:t>datelor</a:t>
            </a:r>
            <a:r>
              <a:rPr lang="en-US" sz="2400" dirty="0"/>
              <a:t> la </a:t>
            </a:r>
            <a:r>
              <a:rPr lang="en-US" sz="2400" dirty="0" err="1"/>
              <a:t>blocarea</a:t>
            </a:r>
            <a:r>
              <a:rPr lang="en-US" sz="2400" dirty="0"/>
              <a:t> </a:t>
            </a:r>
            <a:r>
              <a:rPr lang="en-US" sz="2400" dirty="0" err="1"/>
              <a:t>sistemului</a:t>
            </a:r>
            <a:r>
              <a:rPr lang="en-US" sz="2400" dirty="0"/>
              <a:t>. </a:t>
            </a:r>
            <a:r>
              <a:rPr lang="en-US" sz="2400" dirty="0" err="1"/>
              <a:t>Specificaţi</a:t>
            </a:r>
            <a:r>
              <a:rPr lang="en-US" sz="2400" dirty="0"/>
              <a:t> 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tranzacţii</a:t>
            </a:r>
            <a:r>
              <a:rPr lang="en-US" sz="2400" dirty="0"/>
              <a:t>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dirty="0" err="1"/>
              <a:t>anulate</a:t>
            </a:r>
            <a:r>
              <a:rPr lang="en-US" sz="2400" dirty="0"/>
              <a:t>, care </a:t>
            </a:r>
            <a:r>
              <a:rPr lang="en-US" sz="2400" dirty="0" err="1"/>
              <a:t>operaţii</a:t>
            </a:r>
            <a:r>
              <a:rPr lang="en-US" sz="2400" dirty="0"/>
              <a:t>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dirty="0" err="1"/>
              <a:t>reexecutate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care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dirty="0" err="1"/>
              <a:t>anulate</a:t>
            </a:r>
            <a:r>
              <a:rPr lang="en-US" sz="2400" dirty="0"/>
              <a:t>.</a:t>
            </a: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6064155" y="2286000"/>
            <a:ext cx="3587750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latin typeface="Book Antiqua" pitchFamily="18" charset="0"/>
              </a:rPr>
              <a:t>[W, T4, D, 15]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latin typeface="Book Antiqua" pitchFamily="18" charset="0"/>
              </a:rPr>
              <a:t>[</a:t>
            </a:r>
            <a:r>
              <a:rPr lang="en-US" sz="2000" b="1" dirty="0" err="1">
                <a:latin typeface="Book Antiqua" pitchFamily="18" charset="0"/>
              </a:rPr>
              <a:t>start_transaction</a:t>
            </a:r>
            <a:r>
              <a:rPr lang="en-US" sz="2000" b="1" dirty="0">
                <a:latin typeface="Book Antiqua" pitchFamily="18" charset="0"/>
              </a:rPr>
              <a:t>, T3]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latin typeface="Book Antiqua" pitchFamily="18" charset="0"/>
              </a:rPr>
              <a:t>[W, T3, C, 30]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latin typeface="Book Antiqua" pitchFamily="18" charset="0"/>
              </a:rPr>
              <a:t>[W, T4, A, 20]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latin typeface="Book Antiqua" pitchFamily="18" charset="0"/>
              </a:rPr>
              <a:t>[commit, T4]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latin typeface="Book Antiqua" pitchFamily="18" charset="0"/>
              </a:rPr>
              <a:t>[W, T2, D, 25]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latin typeface="Book Antiqua" pitchFamily="18" charset="0"/>
              </a:rPr>
              <a:t>                       &lt;- system crash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609600"/>
            <a:ext cx="7678738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Problema</a:t>
            </a:r>
            <a:r>
              <a:rPr lang="en-US" dirty="0"/>
              <a:t> 4 - R</a:t>
            </a:r>
            <a:r>
              <a:rPr lang="vi-VN" dirty="0"/>
              <a:t>ă</a:t>
            </a:r>
            <a:r>
              <a:rPr lang="en-US" dirty="0" err="1"/>
              <a:t>spuns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733603"/>
            <a:ext cx="11277600" cy="50292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4348AB"/>
                </a:solidFill>
              </a:rPr>
              <a:t>•T1 </a:t>
            </a:r>
            <a:r>
              <a:rPr lang="en-US" sz="2400" dirty="0" err="1">
                <a:solidFill>
                  <a:srgbClr val="4348AB"/>
                </a:solidFill>
              </a:rPr>
              <a:t>comis</a:t>
            </a:r>
            <a:r>
              <a:rPr lang="en-US" sz="2400" dirty="0"/>
              <a:t> </a:t>
            </a:r>
            <a:r>
              <a:rPr lang="en-US" sz="2400" dirty="0" err="1"/>
              <a:t>înainte</a:t>
            </a:r>
            <a:r>
              <a:rPr lang="en-US" sz="2400" dirty="0"/>
              <a:t> de </a:t>
            </a:r>
            <a:r>
              <a:rPr lang="en-US" sz="2400" i="1" dirty="0"/>
              <a:t>checkpoint</a:t>
            </a:r>
            <a:r>
              <a:rPr lang="en-US" sz="2400" dirty="0"/>
              <a:t>, </a:t>
            </a:r>
            <a:r>
              <a:rPr lang="en-US" sz="2400" dirty="0" err="1"/>
              <a:t>deci</a:t>
            </a:r>
            <a:r>
              <a:rPr lang="en-US" sz="2400" dirty="0"/>
              <a:t> </a:t>
            </a:r>
            <a:r>
              <a:rPr lang="en-US" sz="2400" dirty="0" err="1"/>
              <a:t>toate</a:t>
            </a:r>
            <a:r>
              <a:rPr lang="en-US" sz="2400" dirty="0"/>
              <a:t> </a:t>
            </a:r>
            <a:r>
              <a:rPr lang="en-US" sz="2400" dirty="0" err="1"/>
              <a:t>operaţiile</a:t>
            </a:r>
            <a:r>
              <a:rPr lang="en-US" sz="2400" dirty="0"/>
              <a:t> de </a:t>
            </a:r>
            <a:r>
              <a:rPr lang="en-US" sz="2400" dirty="0" err="1"/>
              <a:t>actualizare</a:t>
            </a:r>
            <a:r>
              <a:rPr lang="en-US" sz="2400" dirty="0"/>
              <a:t> a </a:t>
            </a:r>
            <a:r>
              <a:rPr lang="en-US" sz="2400" dirty="0" err="1"/>
              <a:t>datelor</a:t>
            </a:r>
            <a:r>
              <a:rPr lang="en-US" sz="2400" dirty="0"/>
              <a:t>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dirty="0" err="1"/>
              <a:t>înscrise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log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dirty="0" err="1"/>
              <a:t>stocate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disc. Nu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necesar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reexecutarea</a:t>
            </a:r>
            <a:r>
              <a:rPr lang="en-US" sz="2400" dirty="0"/>
              <a:t> </a:t>
            </a:r>
            <a:r>
              <a:rPr lang="en-US" sz="2400" dirty="0" err="1"/>
              <a:t>operaţiilor</a:t>
            </a:r>
            <a:r>
              <a:rPr lang="en-US" sz="2400" dirty="0"/>
              <a:t> </a:t>
            </a:r>
            <a:r>
              <a:rPr lang="en-US" sz="2400" dirty="0" err="1"/>
              <a:t>lui</a:t>
            </a:r>
            <a:r>
              <a:rPr lang="en-US" sz="2400" dirty="0"/>
              <a:t> T1.</a:t>
            </a:r>
          </a:p>
          <a:p>
            <a:pPr eaLnBrk="1" hangingPunct="1"/>
            <a:r>
              <a:rPr lang="en-US" sz="2400" dirty="0">
                <a:solidFill>
                  <a:srgbClr val="4348AB"/>
                </a:solidFill>
              </a:rPr>
              <a:t>•T4 </a:t>
            </a:r>
            <a:r>
              <a:rPr lang="en-US" sz="2400" dirty="0" err="1">
                <a:solidFill>
                  <a:srgbClr val="4348AB"/>
                </a:solidFill>
              </a:rPr>
              <a:t>comis</a:t>
            </a:r>
            <a:r>
              <a:rPr lang="en-US" sz="2400" dirty="0">
                <a:solidFill>
                  <a:srgbClr val="4348AB"/>
                </a:solidFill>
              </a:rPr>
              <a:t> </a:t>
            </a:r>
            <a:r>
              <a:rPr lang="en-US" sz="2400" dirty="0"/>
              <a:t>dup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i="1" dirty="0"/>
              <a:t>checkpoint</a:t>
            </a:r>
            <a:r>
              <a:rPr lang="en-US" sz="2400" dirty="0"/>
              <a:t>, </a:t>
            </a:r>
            <a:r>
              <a:rPr lang="en-US" sz="2400" dirty="0" err="1"/>
              <a:t>deci</a:t>
            </a:r>
            <a:r>
              <a:rPr lang="en-US" sz="2400" dirty="0"/>
              <a:t> </a:t>
            </a:r>
            <a:r>
              <a:rPr lang="en-US" sz="2400" dirty="0" err="1"/>
              <a:t>toate</a:t>
            </a:r>
            <a:r>
              <a:rPr lang="en-US" sz="2400" dirty="0"/>
              <a:t> </a:t>
            </a:r>
            <a:r>
              <a:rPr lang="en-US" sz="2400" dirty="0" err="1"/>
              <a:t>operaţiile</a:t>
            </a:r>
            <a:r>
              <a:rPr lang="en-US" sz="2400" dirty="0"/>
              <a:t> sale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dirty="0" err="1"/>
              <a:t>înregistrate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log </a:t>
            </a:r>
            <a:r>
              <a:rPr lang="en-US" sz="2400" dirty="0" err="1"/>
              <a:t>dar</a:t>
            </a:r>
            <a:r>
              <a:rPr lang="en-US" sz="2400" dirty="0"/>
              <a:t> </a:t>
            </a:r>
            <a:r>
              <a:rPr lang="en-US" sz="2400" dirty="0" err="1"/>
              <a:t>efectul</a:t>
            </a:r>
            <a:r>
              <a:rPr lang="en-US" sz="2400" dirty="0"/>
              <a:t> </a:t>
            </a:r>
            <a:r>
              <a:rPr lang="en-US" sz="2400" dirty="0" err="1"/>
              <a:t>lor</a:t>
            </a:r>
            <a:r>
              <a:rPr lang="en-US" sz="2400" dirty="0"/>
              <a:t> nu a </a:t>
            </a:r>
            <a:r>
              <a:rPr lang="en-US" sz="2400" dirty="0" err="1"/>
              <a:t>fost</a:t>
            </a:r>
            <a:r>
              <a:rPr lang="en-US" sz="2400" dirty="0"/>
              <a:t> neap</a:t>
            </a:r>
            <a:r>
              <a:rPr lang="vi-VN" sz="2400" dirty="0"/>
              <a:t>ă</a:t>
            </a:r>
            <a:r>
              <a:rPr lang="en-US" sz="2400" dirty="0"/>
              <a:t>rat </a:t>
            </a:r>
            <a:r>
              <a:rPr lang="en-US" sz="2400" dirty="0" err="1"/>
              <a:t>stocat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disc. </a:t>
            </a:r>
            <a:r>
              <a:rPr lang="en-US" sz="2400" dirty="0" err="1"/>
              <a:t>Operaţiile</a:t>
            </a:r>
            <a:r>
              <a:rPr lang="en-US" sz="2400" dirty="0"/>
              <a:t> </a:t>
            </a:r>
            <a:r>
              <a:rPr lang="en-US" sz="2400" dirty="0" err="1"/>
              <a:t>lui</a:t>
            </a:r>
            <a:r>
              <a:rPr lang="en-US" sz="2400" dirty="0"/>
              <a:t> T4 </a:t>
            </a:r>
            <a:r>
              <a:rPr lang="en-US" sz="2400" dirty="0" err="1"/>
              <a:t>vor</a:t>
            </a:r>
            <a:r>
              <a:rPr lang="en-US" sz="2400" dirty="0"/>
              <a:t> </a:t>
            </a:r>
            <a:r>
              <a:rPr lang="en-US" sz="2400" dirty="0" err="1"/>
              <a:t>trebui</a:t>
            </a:r>
            <a:r>
              <a:rPr lang="en-US" sz="2400" dirty="0"/>
              <a:t> s</a:t>
            </a:r>
            <a:r>
              <a:rPr lang="vi-VN" sz="2400" dirty="0"/>
              <a:t>ă</a:t>
            </a:r>
            <a:r>
              <a:rPr lang="en-US" sz="2400" dirty="0"/>
              <a:t> fie </a:t>
            </a:r>
            <a:r>
              <a:rPr lang="en-US" sz="2400" dirty="0" err="1"/>
              <a:t>reexecutate</a:t>
            </a:r>
            <a:r>
              <a:rPr lang="en-US" sz="2400" dirty="0"/>
              <a:t>.</a:t>
            </a:r>
          </a:p>
          <a:p>
            <a:pPr eaLnBrk="1" hangingPunct="1"/>
            <a:r>
              <a:rPr lang="en-US" sz="2400" dirty="0">
                <a:solidFill>
                  <a:schemeClr val="folHlink"/>
                </a:solidFill>
              </a:rPr>
              <a:t>•T2 </a:t>
            </a:r>
            <a:r>
              <a:rPr lang="en-US" sz="2400" dirty="0"/>
              <a:t>era </a:t>
            </a:r>
            <a:r>
              <a:rPr lang="en-US" sz="2400" dirty="0" err="1">
                <a:solidFill>
                  <a:schemeClr val="folHlink"/>
                </a:solidFill>
              </a:rPr>
              <a:t>activ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/>
              <a:t>la </a:t>
            </a:r>
            <a:r>
              <a:rPr lang="en-US" sz="2400" dirty="0" err="1"/>
              <a:t>momentul</a:t>
            </a:r>
            <a:r>
              <a:rPr lang="en-US" sz="2400" dirty="0"/>
              <a:t> </a:t>
            </a:r>
            <a:r>
              <a:rPr lang="en-US" sz="2400" dirty="0" err="1"/>
              <a:t>întreruperii</a:t>
            </a:r>
            <a:r>
              <a:rPr lang="en-US" sz="2400" dirty="0"/>
              <a:t>, de </a:t>
            </a:r>
            <a:r>
              <a:rPr lang="en-US" sz="2400" dirty="0" err="1"/>
              <a:t>aceea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necesar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anularea</a:t>
            </a:r>
            <a:r>
              <a:rPr lang="en-US" sz="2400" dirty="0"/>
              <a:t> </a:t>
            </a:r>
            <a:r>
              <a:rPr lang="en-US" sz="2400" dirty="0" err="1"/>
              <a:t>efectului</a:t>
            </a:r>
            <a:r>
              <a:rPr lang="en-US" sz="2400" dirty="0"/>
              <a:t> </a:t>
            </a:r>
            <a:r>
              <a:rPr lang="en-US" sz="2400" dirty="0" err="1"/>
              <a:t>operaţiilor</a:t>
            </a:r>
            <a:r>
              <a:rPr lang="en-US" sz="2400" dirty="0"/>
              <a:t>, </a:t>
            </a:r>
            <a:r>
              <a:rPr lang="en-US" sz="2400" dirty="0" err="1"/>
              <a:t>unele</a:t>
            </a:r>
            <a:r>
              <a:rPr lang="en-US" sz="2400" dirty="0"/>
              <a:t> </a:t>
            </a:r>
            <a:r>
              <a:rPr lang="en-US" sz="2400" dirty="0" err="1"/>
              <a:t>dintre</a:t>
            </a:r>
            <a:r>
              <a:rPr lang="en-US" sz="2400" dirty="0"/>
              <a:t> </a:t>
            </a:r>
            <a:r>
              <a:rPr lang="en-US" sz="2400" dirty="0" err="1"/>
              <a:t>efectele</a:t>
            </a:r>
            <a:r>
              <a:rPr lang="en-US" sz="2400" dirty="0"/>
              <a:t> </a:t>
            </a:r>
            <a:r>
              <a:rPr lang="en-US" sz="2400" dirty="0" err="1"/>
              <a:t>acestor</a:t>
            </a:r>
            <a:r>
              <a:rPr lang="en-US" sz="2400" dirty="0"/>
              <a:t> </a:t>
            </a:r>
            <a:r>
              <a:rPr lang="en-US" sz="2400" dirty="0" err="1"/>
              <a:t>operaţii</a:t>
            </a:r>
            <a:r>
              <a:rPr lang="en-US" sz="2400" dirty="0"/>
              <a:t> </a:t>
            </a:r>
            <a:r>
              <a:rPr lang="en-US" sz="2400" dirty="0" err="1"/>
              <a:t>fiind</a:t>
            </a:r>
            <a:r>
              <a:rPr lang="en-US" sz="2400" dirty="0"/>
              <a:t> </a:t>
            </a:r>
            <a:r>
              <a:rPr lang="en-US" sz="2400" dirty="0" err="1"/>
              <a:t>salvate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baza</a:t>
            </a:r>
            <a:r>
              <a:rPr lang="en-US" sz="2400" dirty="0"/>
              <a:t> de date.</a:t>
            </a:r>
          </a:p>
          <a:p>
            <a:pPr eaLnBrk="1" hangingPunct="1"/>
            <a:r>
              <a:rPr lang="en-US" sz="2400" dirty="0" err="1"/>
              <a:t>Anularea</a:t>
            </a:r>
            <a:r>
              <a:rPr lang="en-US" sz="2400" dirty="0"/>
              <a:t> </a:t>
            </a:r>
            <a:r>
              <a:rPr lang="en-US" sz="2400" dirty="0" err="1"/>
              <a:t>operaţiilor</a:t>
            </a:r>
            <a:r>
              <a:rPr lang="en-US" sz="2400" dirty="0"/>
              <a:t> se </a:t>
            </a:r>
            <a:r>
              <a:rPr lang="en-US" sz="2400" dirty="0" err="1"/>
              <a:t>realizeaz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vi-VN" sz="2400" dirty="0"/>
              <a:t>î</a:t>
            </a:r>
            <a:r>
              <a:rPr lang="en-US" sz="2400" dirty="0"/>
              <a:t>n </a:t>
            </a:r>
            <a:r>
              <a:rPr lang="en-US" sz="2400" dirty="0" err="1"/>
              <a:t>ordine</a:t>
            </a:r>
            <a:r>
              <a:rPr lang="en-US" sz="2400" dirty="0"/>
              <a:t> invers</a:t>
            </a:r>
            <a:r>
              <a:rPr lang="vi-VN" sz="2400" dirty="0"/>
              <a:t>ă</a:t>
            </a:r>
            <a:endParaRPr lang="en-US" sz="2400" dirty="0"/>
          </a:p>
          <a:p>
            <a:pPr eaLnBrk="1" hangingPunct="1"/>
            <a:r>
              <a:rPr lang="en-US" sz="2400" dirty="0">
                <a:solidFill>
                  <a:schemeClr val="folHlink"/>
                </a:solidFill>
              </a:rPr>
              <a:t>•T3 </a:t>
            </a:r>
            <a:r>
              <a:rPr lang="en-US" sz="2400" dirty="0"/>
              <a:t>era </a:t>
            </a:r>
            <a:r>
              <a:rPr lang="en-US" sz="2400" dirty="0" err="1">
                <a:solidFill>
                  <a:schemeClr val="folHlink"/>
                </a:solidFill>
              </a:rPr>
              <a:t>activ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/>
              <a:t>de </a:t>
            </a:r>
            <a:r>
              <a:rPr lang="en-US" sz="2400" dirty="0" err="1"/>
              <a:t>aceea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necesar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anularea</a:t>
            </a:r>
            <a:r>
              <a:rPr lang="en-US" sz="2400" dirty="0"/>
              <a:t> </a:t>
            </a:r>
            <a:r>
              <a:rPr lang="en-US" sz="2400" dirty="0" err="1"/>
              <a:t>efectului</a:t>
            </a:r>
            <a:r>
              <a:rPr lang="en-US" sz="2400" dirty="0"/>
              <a:t> </a:t>
            </a:r>
            <a:r>
              <a:rPr lang="en-US" sz="2400" dirty="0" err="1"/>
              <a:t>operaţiilor</a:t>
            </a:r>
            <a:r>
              <a:rPr lang="en-US" sz="2400" dirty="0"/>
              <a:t> sale (</a:t>
            </a:r>
            <a:r>
              <a:rPr lang="en-US" sz="2400" dirty="0" err="1"/>
              <a:t>modificarea</a:t>
            </a:r>
            <a:r>
              <a:rPr lang="en-US" sz="2400" dirty="0"/>
              <a:t> </a:t>
            </a:r>
            <a:r>
              <a:rPr lang="en-US" sz="2400" dirty="0" err="1"/>
              <a:t>obiectului</a:t>
            </a:r>
            <a:r>
              <a:rPr lang="en-US" sz="2400" dirty="0"/>
              <a:t> C).</a:t>
            </a:r>
          </a:p>
          <a:p>
            <a:pPr eaLnBrk="1" hangingPunct="1"/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609600"/>
            <a:ext cx="7678738" cy="646113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Problema</a:t>
            </a:r>
            <a:r>
              <a:rPr lang="en-US" dirty="0"/>
              <a:t> 5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337719"/>
            <a:ext cx="11049000" cy="5257800"/>
          </a:xfrm>
        </p:spPr>
        <p:txBody>
          <a:bodyPr/>
          <a:lstStyle/>
          <a:p>
            <a:pPr eaLnBrk="1" hangingPunct="1"/>
            <a:endParaRPr lang="en-US" sz="1200" dirty="0"/>
          </a:p>
          <a:p>
            <a:pPr eaLnBrk="1" hangingPunct="1"/>
            <a:r>
              <a:rPr lang="en-US" sz="2400" dirty="0"/>
              <a:t>Fie </a:t>
            </a:r>
            <a:r>
              <a:rPr lang="en-US" sz="2400" dirty="0" err="1"/>
              <a:t>operaţia</a:t>
            </a:r>
            <a:r>
              <a:rPr lang="en-US" sz="2400" dirty="0"/>
              <a:t> join R </a:t>
            </a:r>
            <a:r>
              <a:rPr lang="en-US" sz="2400" dirty="0">
                <a:sym typeface="Symbol" pitchFamily="18" charset="2"/>
              </a:rPr>
              <a:t></a:t>
            </a:r>
            <a:r>
              <a:rPr lang="en-US" sz="2400" baseline="-25000" dirty="0" err="1">
                <a:sym typeface="Symbol" pitchFamily="18" charset="2"/>
              </a:rPr>
              <a:t>R.a</a:t>
            </a:r>
            <a:r>
              <a:rPr lang="en-US" sz="2400" baseline="-25000" dirty="0">
                <a:sym typeface="Symbol" pitchFamily="18" charset="2"/>
              </a:rPr>
              <a:t> = </a:t>
            </a:r>
            <a:r>
              <a:rPr lang="en-US" sz="2400" baseline="-25000" dirty="0" err="1">
                <a:sym typeface="Symbol" pitchFamily="18" charset="2"/>
              </a:rPr>
              <a:t>S.b</a:t>
            </a:r>
            <a:r>
              <a:rPr lang="en-US" sz="2400" dirty="0">
                <a:sym typeface="Symbol" pitchFamily="18" charset="2"/>
              </a:rPr>
              <a:t> S</a:t>
            </a:r>
            <a:r>
              <a:rPr lang="en-US" sz="2400" dirty="0"/>
              <a:t>, </a:t>
            </a:r>
            <a:r>
              <a:rPr lang="en-US" sz="2400" dirty="0" err="1"/>
              <a:t>executat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urm</a:t>
            </a:r>
            <a:r>
              <a:rPr lang="vi-VN" sz="2400" dirty="0"/>
              <a:t>ă</a:t>
            </a:r>
            <a:r>
              <a:rPr lang="en-US" sz="2400" dirty="0" err="1"/>
              <a:t>torul</a:t>
            </a:r>
            <a:r>
              <a:rPr lang="en-US" sz="2400" dirty="0"/>
              <a:t> context</a:t>
            </a:r>
            <a:r>
              <a:rPr lang="en-US" sz="2400"/>
              <a:t>: </a:t>
            </a:r>
          </a:p>
          <a:p>
            <a:pPr eaLnBrk="1" hangingPunct="1"/>
            <a:r>
              <a:rPr lang="en-US" sz="2400"/>
              <a:t>- </a:t>
            </a:r>
            <a:r>
              <a:rPr lang="en-US" sz="2400" dirty="0" err="1"/>
              <a:t>tabela</a:t>
            </a:r>
            <a:r>
              <a:rPr lang="en-US" sz="2400" dirty="0"/>
              <a:t> R </a:t>
            </a:r>
            <a:r>
              <a:rPr lang="en-US" sz="2400" dirty="0" err="1"/>
              <a:t>conţine</a:t>
            </a:r>
            <a:r>
              <a:rPr lang="en-US" sz="2400" dirty="0"/>
              <a:t> 10.000 </a:t>
            </a:r>
            <a:r>
              <a:rPr lang="en-US" sz="2400" dirty="0" err="1"/>
              <a:t>înregistr</a:t>
            </a:r>
            <a:r>
              <a:rPr lang="vi-VN" sz="2400" dirty="0"/>
              <a:t>ă</a:t>
            </a:r>
            <a:r>
              <a:rPr lang="en-US" sz="2400" dirty="0" err="1"/>
              <a:t>ri</a:t>
            </a:r>
            <a:r>
              <a:rPr lang="en-US" sz="2400" dirty="0"/>
              <a:t>, cu 10 </a:t>
            </a:r>
            <a:r>
              <a:rPr lang="en-US" sz="2400" dirty="0" err="1"/>
              <a:t>înreg</a:t>
            </a:r>
            <a:r>
              <a:rPr lang="en-US" sz="2400" dirty="0"/>
              <a:t>.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  <a:r>
              <a:rPr lang="en-US" sz="2400" dirty="0" err="1"/>
              <a:t>pagin</a:t>
            </a:r>
            <a:r>
              <a:rPr lang="vi-VN" sz="2400" dirty="0"/>
              <a:t>ă</a:t>
            </a:r>
            <a:r>
              <a:rPr lang="en-US" sz="2400" dirty="0"/>
              <a:t>.</a:t>
            </a:r>
          </a:p>
          <a:p>
            <a:pPr eaLnBrk="1" hangingPunct="1"/>
            <a:r>
              <a:rPr lang="en-US" sz="2400" dirty="0"/>
              <a:t>- </a:t>
            </a:r>
            <a:r>
              <a:rPr lang="en-US" sz="2400" dirty="0" err="1"/>
              <a:t>tabela</a:t>
            </a:r>
            <a:r>
              <a:rPr lang="en-US" sz="2400" dirty="0"/>
              <a:t> S </a:t>
            </a:r>
            <a:r>
              <a:rPr lang="en-US" sz="2400" dirty="0" err="1"/>
              <a:t>conţine</a:t>
            </a:r>
            <a:r>
              <a:rPr lang="en-US" sz="2400" dirty="0"/>
              <a:t> 2.000 </a:t>
            </a:r>
            <a:r>
              <a:rPr lang="en-US" sz="2400" dirty="0" err="1"/>
              <a:t>înregistr</a:t>
            </a:r>
            <a:r>
              <a:rPr lang="vi-VN" sz="2400" dirty="0"/>
              <a:t>ă</a:t>
            </a:r>
            <a:r>
              <a:rPr lang="en-US" sz="2400" dirty="0" err="1"/>
              <a:t>ri</a:t>
            </a:r>
            <a:r>
              <a:rPr lang="en-US" sz="2400" dirty="0"/>
              <a:t>, cu 10 </a:t>
            </a:r>
            <a:r>
              <a:rPr lang="en-US" sz="2400" dirty="0" err="1"/>
              <a:t>înreg</a:t>
            </a:r>
            <a:r>
              <a:rPr lang="en-US" sz="2400" dirty="0"/>
              <a:t>.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  <a:r>
              <a:rPr lang="en-US" sz="2400" dirty="0" err="1"/>
              <a:t>pagin</a:t>
            </a:r>
            <a:r>
              <a:rPr lang="vi-VN" sz="2400" dirty="0"/>
              <a:t>ă</a:t>
            </a:r>
            <a:r>
              <a:rPr lang="en-US" sz="2400" dirty="0"/>
              <a:t>.</a:t>
            </a:r>
          </a:p>
          <a:p>
            <a:pPr eaLnBrk="1" hangingPunct="1"/>
            <a:r>
              <a:rPr lang="en-US" sz="2400" dirty="0"/>
              <a:t>- </a:t>
            </a:r>
            <a:r>
              <a:rPr lang="en-US" sz="2400" dirty="0" err="1"/>
              <a:t>atributul</a:t>
            </a:r>
            <a:r>
              <a:rPr lang="en-US" sz="2400" dirty="0"/>
              <a:t> b al </a:t>
            </a:r>
            <a:r>
              <a:rPr lang="en-US" sz="2400" dirty="0" err="1"/>
              <a:t>tabelei</a:t>
            </a:r>
            <a:r>
              <a:rPr lang="en-US" sz="2400" dirty="0"/>
              <a:t> S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cheie</a:t>
            </a:r>
            <a:r>
              <a:rPr lang="en-US" sz="2400" dirty="0"/>
              <a:t> </a:t>
            </a:r>
            <a:r>
              <a:rPr lang="en-US" sz="2400" dirty="0" err="1"/>
              <a:t>primar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S.</a:t>
            </a:r>
          </a:p>
          <a:p>
            <a:pPr eaLnBrk="1" hangingPunct="1"/>
            <a:r>
              <a:rPr lang="en-US" sz="2400" dirty="0"/>
              <a:t>- </a:t>
            </a:r>
            <a:r>
              <a:rPr lang="en-US" sz="2400" dirty="0" err="1"/>
              <a:t>ambele</a:t>
            </a:r>
            <a:r>
              <a:rPr lang="en-US" sz="2400" dirty="0"/>
              <a:t> </a:t>
            </a:r>
            <a:r>
              <a:rPr lang="en-US" sz="2400" dirty="0" err="1"/>
              <a:t>tabele</a:t>
            </a:r>
            <a:r>
              <a:rPr lang="en-US" sz="2400" dirty="0"/>
              <a:t>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dirty="0" err="1"/>
              <a:t>memorate</a:t>
            </a:r>
            <a:r>
              <a:rPr lang="en-US" sz="2400" dirty="0"/>
              <a:t> </a:t>
            </a:r>
            <a:r>
              <a:rPr lang="en-US" sz="2400" dirty="0" err="1"/>
              <a:t>ca</a:t>
            </a:r>
            <a:r>
              <a:rPr lang="en-US" sz="2400" dirty="0"/>
              <a:t> </a:t>
            </a:r>
            <a:r>
              <a:rPr lang="en-US" sz="2400" dirty="0" err="1"/>
              <a:t>fişiere</a:t>
            </a:r>
            <a:r>
              <a:rPr lang="en-US" sz="2400" dirty="0"/>
              <a:t> </a:t>
            </a:r>
            <a:r>
              <a:rPr lang="en-US" sz="2400" dirty="0" err="1"/>
              <a:t>oarecare</a:t>
            </a:r>
            <a:r>
              <a:rPr lang="en-US" sz="2400" dirty="0"/>
              <a:t>.</a:t>
            </a:r>
          </a:p>
          <a:p>
            <a:pPr eaLnBrk="1" hangingPunct="1"/>
            <a:r>
              <a:rPr lang="en-US" sz="2400" dirty="0"/>
              <a:t>- nu exist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indecşi</a:t>
            </a:r>
            <a:r>
              <a:rPr lang="en-US" sz="2400" dirty="0"/>
              <a:t> </a:t>
            </a:r>
            <a:r>
              <a:rPr lang="en-US" sz="2400" dirty="0" err="1"/>
              <a:t>definiţi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nici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dintre</a:t>
            </a:r>
            <a:r>
              <a:rPr lang="en-US" sz="2400" dirty="0"/>
              <a:t> </a:t>
            </a:r>
            <a:r>
              <a:rPr lang="en-US" sz="2400" dirty="0" err="1"/>
              <a:t>tabele</a:t>
            </a:r>
            <a:r>
              <a:rPr lang="en-US" sz="2400" dirty="0"/>
              <a:t>.</a:t>
            </a:r>
          </a:p>
          <a:p>
            <a:pPr eaLnBrk="1" hangingPunct="1"/>
            <a:r>
              <a:rPr lang="en-US" sz="2400" dirty="0"/>
              <a:t>-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dirty="0" err="1"/>
              <a:t>disponibile</a:t>
            </a:r>
            <a:r>
              <a:rPr lang="en-US" sz="2400" dirty="0"/>
              <a:t> 52 </a:t>
            </a:r>
            <a:r>
              <a:rPr lang="en-US" sz="2400" dirty="0" err="1"/>
              <a:t>pagini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i="1" dirty="0"/>
              <a:t>buffer</a:t>
            </a:r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Care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cel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mic cost al </a:t>
            </a:r>
            <a:r>
              <a:rPr lang="en-US" sz="2400" dirty="0" err="1"/>
              <a:t>joinului</a:t>
            </a:r>
            <a:r>
              <a:rPr lang="en-US" sz="2400" dirty="0"/>
              <a:t> </a:t>
            </a:r>
            <a:r>
              <a:rPr lang="en-US" sz="2400" dirty="0" err="1"/>
              <a:t>lui</a:t>
            </a:r>
            <a:r>
              <a:rPr lang="en-US" sz="2400" dirty="0"/>
              <a:t> R </a:t>
            </a:r>
            <a:r>
              <a:rPr lang="en-US" sz="2400" dirty="0" err="1"/>
              <a:t>şi</a:t>
            </a:r>
            <a:r>
              <a:rPr lang="en-US" sz="2400" dirty="0"/>
              <a:t> S </a:t>
            </a:r>
            <a:r>
              <a:rPr lang="en-US" sz="2400" dirty="0" err="1"/>
              <a:t>folosind</a:t>
            </a:r>
            <a:r>
              <a:rPr lang="en-US" sz="2400" dirty="0"/>
              <a:t> </a:t>
            </a:r>
            <a:r>
              <a:rPr lang="en-US" sz="2400" dirty="0" err="1"/>
              <a:t>metodele</a:t>
            </a:r>
            <a:r>
              <a:rPr lang="en-US" sz="2400" dirty="0"/>
              <a:t> </a:t>
            </a:r>
            <a:r>
              <a:rPr lang="en-US" sz="2400" i="1" dirty="0"/>
              <a:t>page-oriented nested loops</a:t>
            </a:r>
            <a:r>
              <a:rPr lang="en-US" sz="2400" dirty="0"/>
              <a:t>, </a:t>
            </a:r>
            <a:r>
              <a:rPr lang="en-US" sz="2400" i="1" dirty="0"/>
              <a:t>block nested loops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i="1" dirty="0"/>
              <a:t>sort-merge join</a:t>
            </a:r>
            <a:r>
              <a:rPr lang="en-US" sz="2400" dirty="0"/>
              <a:t>? Care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num</a:t>
            </a:r>
            <a:r>
              <a:rPr lang="vi-VN" sz="2400" dirty="0"/>
              <a:t>ă</a:t>
            </a:r>
            <a:r>
              <a:rPr lang="en-US" sz="2400" dirty="0" err="1"/>
              <a:t>rul</a:t>
            </a:r>
            <a:r>
              <a:rPr lang="en-US" sz="2400" dirty="0"/>
              <a:t> minim de </a:t>
            </a:r>
            <a:r>
              <a:rPr lang="en-US" sz="2400" dirty="0" err="1"/>
              <a:t>pagini</a:t>
            </a:r>
            <a:r>
              <a:rPr lang="en-US" sz="2400" dirty="0"/>
              <a:t> </a:t>
            </a:r>
            <a:r>
              <a:rPr lang="en-US" sz="2400" dirty="0" err="1"/>
              <a:t>disponibile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i="1" dirty="0"/>
              <a:t>buffer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obţine</a:t>
            </a:r>
            <a:r>
              <a:rPr lang="en-US" sz="2400" dirty="0"/>
              <a:t> </a:t>
            </a:r>
            <a:r>
              <a:rPr lang="en-US" sz="2400" dirty="0" err="1"/>
              <a:t>acelaşi</a:t>
            </a:r>
            <a:r>
              <a:rPr lang="en-US" sz="2400" dirty="0"/>
              <a:t> cost?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0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FEB48D6A-C62B-4BFF-8B30-ABE9B2CC4A74}" type="slidenum">
              <a:rPr lang="en-US" sz="1200">
                <a:solidFill>
                  <a:schemeClr val="hlink"/>
                </a:solidFill>
              </a:rPr>
              <a:pPr eaLnBrk="1" hangingPunct="1"/>
              <a:t>14</a:t>
            </a:fld>
            <a:endParaRPr lang="en-US" sz="1200">
              <a:solidFill>
                <a:schemeClr val="hlink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133600" y="572870"/>
            <a:ext cx="8534400" cy="646331"/>
          </a:xfrm>
          <a:noFill/>
        </p:spPr>
        <p:txBody>
          <a:bodyPr/>
          <a:lstStyle/>
          <a:p>
            <a:pPr eaLnBrk="1" hangingPunct="1"/>
            <a:r>
              <a:rPr lang="en-US" dirty="0"/>
              <a:t>Page Oriented Nested Loops Join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2133600"/>
            <a:ext cx="9753600" cy="4038600"/>
          </a:xfrm>
          <a:noFill/>
        </p:spPr>
        <p:txBody>
          <a:bodyPr/>
          <a:lstStyle/>
          <a:p>
            <a:pPr eaLnBrk="1" hangingPunct="1"/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i="1" dirty="0" err="1"/>
              <a:t>pagin</a:t>
            </a:r>
            <a:r>
              <a:rPr lang="vi-VN" i="1" dirty="0"/>
              <a:t>ă</a:t>
            </a:r>
            <a:r>
              <a:rPr lang="en-US" i="1" dirty="0"/>
              <a:t> </a:t>
            </a:r>
            <a:r>
              <a:rPr lang="en-US" dirty="0"/>
              <a:t>din R, se </a:t>
            </a:r>
            <a:r>
              <a:rPr lang="en-US" dirty="0" err="1"/>
              <a:t>citeşte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 </a:t>
            </a:r>
            <a:r>
              <a:rPr lang="en-US" i="1" dirty="0" err="1"/>
              <a:t>pagin</a:t>
            </a:r>
            <a:r>
              <a:rPr lang="vi-VN" i="1" dirty="0"/>
              <a:t>ă</a:t>
            </a:r>
            <a:r>
              <a:rPr lang="en-US" dirty="0"/>
              <a:t> din S,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perechile</a:t>
            </a:r>
            <a:r>
              <a:rPr lang="en-US" dirty="0"/>
              <a:t> de </a:t>
            </a:r>
            <a:r>
              <a:rPr lang="en-US" dirty="0" err="1"/>
              <a:t>înregistr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&lt;</a:t>
            </a:r>
            <a:r>
              <a:rPr lang="en-US" i="1" dirty="0"/>
              <a:t>r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dirty="0"/>
              <a:t>&gt;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verific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expresia</a:t>
            </a:r>
            <a:r>
              <a:rPr lang="en-US" dirty="0"/>
              <a:t> </a:t>
            </a:r>
            <a:r>
              <a:rPr lang="en-US" i="1" dirty="0" err="1"/>
              <a:t>ri</a:t>
            </a:r>
            <a:r>
              <a:rPr lang="en-US" dirty="0"/>
              <a:t>=</a:t>
            </a:r>
            <a:r>
              <a:rPr lang="en-US" i="1" dirty="0" err="1"/>
              <a:t>sj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salvate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,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din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R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din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S.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folHlink"/>
                </a:solidFill>
              </a:rPr>
              <a:t>Cost:  M + M*N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= 1000 + 1000*500 I/</a:t>
            </a:r>
            <a:r>
              <a:rPr lang="en-US" dirty="0" err="1"/>
              <a:t>Os</a:t>
            </a: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Dac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</a:t>
            </a:r>
            <a:r>
              <a:rPr lang="vi-VN" dirty="0"/>
              <a:t>ă</a:t>
            </a:r>
            <a:r>
              <a:rPr lang="en-US" dirty="0"/>
              <a:t> (S)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extern</a:t>
            </a:r>
            <a:r>
              <a:rPr lang="vi-VN" dirty="0"/>
              <a:t>ă</a:t>
            </a:r>
            <a:r>
              <a:rPr lang="en-US" dirty="0"/>
              <a:t>, </a:t>
            </a:r>
            <a:r>
              <a:rPr lang="en-US" dirty="0" err="1"/>
              <a:t>atunci</a:t>
            </a:r>
            <a:r>
              <a:rPr lang="en-US" dirty="0"/>
              <a:t> cost = 500 + 500*1000 I/</a:t>
            </a:r>
            <a:r>
              <a:rPr lang="en-US" dirty="0" err="1"/>
              <a:t>Os</a:t>
            </a:r>
            <a:endParaRPr lang="en-US" dirty="0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3149791" y="1371600"/>
            <a:ext cx="6578725" cy="119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foreach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page in R do</a:t>
            </a:r>
          </a:p>
          <a:p>
            <a:pPr eaLnBrk="0" hangingPunct="0"/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	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foreach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page in S do</a:t>
            </a:r>
          </a:p>
          <a:p>
            <a:pPr eaLnBrk="0" hangingPunct="0"/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		if 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r</a:t>
            </a:r>
            <a:r>
              <a:rPr lang="en-US" baseline="-10000" dirty="0" err="1">
                <a:solidFill>
                  <a:schemeClr val="folHlink"/>
                </a:solidFill>
                <a:latin typeface="Book Antiqua" pitchFamily="18" charset="0"/>
              </a:rPr>
              <a:t>i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== 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s</a:t>
            </a:r>
            <a:r>
              <a:rPr lang="en-US" baseline="-10000" dirty="0" err="1">
                <a:solidFill>
                  <a:schemeClr val="folHlink"/>
                </a:solidFill>
                <a:latin typeface="Book Antiqua" pitchFamily="18" charset="0"/>
              </a:rPr>
              <a:t>j</a:t>
            </a:r>
            <a:r>
              <a:rPr lang="en-US" baseline="-100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then add &lt;r, s&gt; to result</a:t>
            </a:r>
          </a:p>
        </p:txBody>
      </p:sp>
    </p:spTree>
    <p:extLst>
      <p:ext uri="{BB962C8B-B14F-4D97-AF65-F5344CB8AC3E}">
        <p14:creationId xmlns:p14="http://schemas.microsoft.com/office/powerpoint/2010/main" val="3313678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475129"/>
            <a:ext cx="7678738" cy="646113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Problema</a:t>
            </a:r>
            <a:r>
              <a:rPr lang="en-US" dirty="0"/>
              <a:t> 5 - R</a:t>
            </a:r>
            <a:r>
              <a:rPr lang="vi-VN" dirty="0"/>
              <a:t>ă</a:t>
            </a:r>
            <a:r>
              <a:rPr lang="en-US" dirty="0" err="1"/>
              <a:t>spuns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447800"/>
            <a:ext cx="10896600" cy="5105400"/>
          </a:xfrm>
        </p:spPr>
        <p:txBody>
          <a:bodyPr/>
          <a:lstStyle/>
          <a:p>
            <a:pPr eaLnBrk="1" hangingPunct="1"/>
            <a:r>
              <a:rPr lang="en-US" sz="2400" i="1" dirty="0">
                <a:solidFill>
                  <a:schemeClr val="hlink"/>
                </a:solidFill>
              </a:rPr>
              <a:t>Fie M = 1000 nr </a:t>
            </a:r>
            <a:r>
              <a:rPr lang="en-US" sz="2400" i="1" dirty="0" err="1">
                <a:solidFill>
                  <a:schemeClr val="hlink"/>
                </a:solidFill>
              </a:rPr>
              <a:t>paginilor</a:t>
            </a:r>
            <a:r>
              <a:rPr lang="en-US" sz="2400" i="1" dirty="0">
                <a:solidFill>
                  <a:schemeClr val="hlink"/>
                </a:solidFill>
              </a:rPr>
              <a:t> din R, N = 200 nr. </a:t>
            </a:r>
            <a:r>
              <a:rPr lang="en-US" sz="2400" i="1" dirty="0" err="1">
                <a:solidFill>
                  <a:schemeClr val="hlink"/>
                </a:solidFill>
              </a:rPr>
              <a:t>paginilor</a:t>
            </a:r>
            <a:r>
              <a:rPr lang="en-US" sz="2400" i="1" dirty="0">
                <a:solidFill>
                  <a:schemeClr val="hlink"/>
                </a:solidFill>
              </a:rPr>
              <a:t> din S </a:t>
            </a:r>
            <a:r>
              <a:rPr lang="en-US" sz="2400" i="1" dirty="0" err="1">
                <a:solidFill>
                  <a:schemeClr val="hlink"/>
                </a:solidFill>
              </a:rPr>
              <a:t>şi</a:t>
            </a:r>
            <a:r>
              <a:rPr lang="en-US" sz="2400" i="1" dirty="0">
                <a:solidFill>
                  <a:schemeClr val="hlink"/>
                </a:solidFill>
              </a:rPr>
              <a:t> B=52 nr </a:t>
            </a:r>
            <a:r>
              <a:rPr lang="en-US" sz="2400" i="1" dirty="0" err="1">
                <a:solidFill>
                  <a:schemeClr val="hlink"/>
                </a:solidFill>
              </a:rPr>
              <a:t>paginilor</a:t>
            </a:r>
            <a:r>
              <a:rPr lang="en-US" sz="2400" i="1" dirty="0">
                <a:solidFill>
                  <a:schemeClr val="hlink"/>
                </a:solidFill>
              </a:rPr>
              <a:t> </a:t>
            </a:r>
            <a:r>
              <a:rPr lang="en-US" sz="2400" i="1" dirty="0" err="1">
                <a:solidFill>
                  <a:schemeClr val="hlink"/>
                </a:solidFill>
              </a:rPr>
              <a:t>disponibile</a:t>
            </a:r>
            <a:r>
              <a:rPr lang="en-US" sz="2400" i="1" dirty="0">
                <a:solidFill>
                  <a:schemeClr val="hlink"/>
                </a:solidFill>
              </a:rPr>
              <a:t> </a:t>
            </a:r>
            <a:r>
              <a:rPr lang="en-US" sz="2400" i="1" dirty="0" err="1">
                <a:solidFill>
                  <a:schemeClr val="hlink"/>
                </a:solidFill>
              </a:rPr>
              <a:t>în</a:t>
            </a:r>
            <a:r>
              <a:rPr lang="en-US" sz="2400" i="1" dirty="0">
                <a:solidFill>
                  <a:schemeClr val="hlink"/>
                </a:solidFill>
              </a:rPr>
              <a:t> buffer</a:t>
            </a:r>
          </a:p>
          <a:p>
            <a:pPr eaLnBrk="1" hangingPunct="1"/>
            <a:r>
              <a:rPr lang="en-US" sz="2400" dirty="0">
                <a:solidFill>
                  <a:schemeClr val="folHlink"/>
                </a:solidFill>
              </a:rPr>
              <a:t>1</a:t>
            </a:r>
            <a:r>
              <a:rPr lang="en-US" sz="2400" dirty="0"/>
              <a:t>. Care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costul</a:t>
            </a:r>
            <a:r>
              <a:rPr lang="en-US" sz="2400" dirty="0"/>
              <a:t> </a:t>
            </a:r>
            <a:r>
              <a:rPr lang="en-US" sz="2400" dirty="0" err="1"/>
              <a:t>joinului</a:t>
            </a:r>
            <a:r>
              <a:rPr lang="en-US" sz="2400" dirty="0"/>
              <a:t> </a:t>
            </a:r>
            <a:r>
              <a:rPr lang="en-US" sz="2400" dirty="0" err="1"/>
              <a:t>lui</a:t>
            </a:r>
            <a:r>
              <a:rPr lang="en-US" sz="2400" dirty="0"/>
              <a:t> R </a:t>
            </a:r>
            <a:r>
              <a:rPr lang="en-US" sz="2400" dirty="0" err="1"/>
              <a:t>şi</a:t>
            </a:r>
            <a:r>
              <a:rPr lang="en-US" sz="2400" dirty="0"/>
              <a:t> S </a:t>
            </a:r>
            <a:r>
              <a:rPr lang="en-US" sz="2400" dirty="0" err="1"/>
              <a:t>folosind</a:t>
            </a:r>
            <a:r>
              <a:rPr lang="en-US" sz="2400" dirty="0"/>
              <a:t> </a:t>
            </a:r>
            <a:r>
              <a:rPr lang="en-US" sz="2400" i="1" dirty="0"/>
              <a:t>page-oriented nested loops join</a:t>
            </a:r>
            <a:r>
              <a:rPr lang="en-US" sz="2400" dirty="0"/>
              <a:t>? Care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num</a:t>
            </a:r>
            <a:r>
              <a:rPr lang="vi-VN" sz="2400" dirty="0"/>
              <a:t>ă</a:t>
            </a:r>
            <a:r>
              <a:rPr lang="en-US" sz="2400" dirty="0" err="1"/>
              <a:t>rul</a:t>
            </a:r>
            <a:r>
              <a:rPr lang="en-US" sz="2400" dirty="0"/>
              <a:t> minim de </a:t>
            </a:r>
            <a:r>
              <a:rPr lang="en-US" sz="2400" dirty="0" err="1"/>
              <a:t>pagini</a:t>
            </a:r>
            <a:r>
              <a:rPr lang="en-US" sz="2400" dirty="0"/>
              <a:t> </a:t>
            </a:r>
            <a:r>
              <a:rPr lang="en-US" sz="2400" dirty="0" err="1"/>
              <a:t>disponibile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i="1" dirty="0"/>
              <a:t>buffer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obţine</a:t>
            </a:r>
            <a:r>
              <a:rPr lang="en-US" sz="2400" dirty="0"/>
              <a:t> </a:t>
            </a:r>
            <a:r>
              <a:rPr lang="en-US" sz="2400" dirty="0" err="1"/>
              <a:t>acelaşi</a:t>
            </a:r>
            <a:r>
              <a:rPr lang="en-US" sz="2400" dirty="0"/>
              <a:t> cost?</a:t>
            </a:r>
          </a:p>
          <a:p>
            <a:pPr eaLnBrk="1" hangingPunct="1"/>
            <a:r>
              <a:rPr lang="en-US" sz="2400" i="1" dirty="0" err="1"/>
              <a:t>Ideea</a:t>
            </a:r>
            <a:r>
              <a:rPr lang="en-US" sz="2400" i="1" dirty="0"/>
              <a:t> de </a:t>
            </a:r>
            <a:r>
              <a:rPr lang="en-US" sz="2400" i="1" dirty="0" err="1"/>
              <a:t>baz</a:t>
            </a:r>
            <a:r>
              <a:rPr lang="vi-VN" sz="2400" i="1" dirty="0"/>
              <a:t>ă</a:t>
            </a:r>
            <a:r>
              <a:rPr lang="en-US" sz="2400" i="1" dirty="0"/>
              <a:t> </a:t>
            </a:r>
            <a:r>
              <a:rPr lang="en-US" sz="2400" i="1" dirty="0" err="1"/>
              <a:t>const</a:t>
            </a:r>
            <a:r>
              <a:rPr lang="vi-VN" sz="2400" i="1" dirty="0"/>
              <a:t>ă î</a:t>
            </a:r>
            <a:r>
              <a:rPr lang="en-US" sz="2400" i="1" dirty="0"/>
              <a:t>n </a:t>
            </a:r>
            <a:r>
              <a:rPr lang="en-US" sz="2400" i="1" dirty="0" err="1"/>
              <a:t>citirea</a:t>
            </a:r>
            <a:r>
              <a:rPr lang="en-US" sz="2400" i="1" dirty="0"/>
              <a:t> </a:t>
            </a:r>
            <a:r>
              <a:rPr lang="en-US" sz="2400" i="1" dirty="0" err="1"/>
              <a:t>fiec</a:t>
            </a:r>
            <a:r>
              <a:rPr lang="vi-VN" sz="2400" i="1" dirty="0"/>
              <a:t>ă</a:t>
            </a:r>
            <a:r>
              <a:rPr lang="en-US" sz="2400" i="1" dirty="0" err="1"/>
              <a:t>rei</a:t>
            </a:r>
            <a:r>
              <a:rPr lang="en-US" sz="2400" i="1" dirty="0"/>
              <a:t> </a:t>
            </a:r>
            <a:r>
              <a:rPr lang="en-US" sz="2400" i="1" dirty="0" err="1"/>
              <a:t>pagini</a:t>
            </a:r>
            <a:r>
              <a:rPr lang="en-US" sz="2400" i="1" dirty="0"/>
              <a:t> ale </a:t>
            </a:r>
            <a:r>
              <a:rPr lang="en-US" sz="2400" i="1" dirty="0" err="1"/>
              <a:t>tabelei</a:t>
            </a:r>
            <a:r>
              <a:rPr lang="en-US" sz="2400" i="1" dirty="0"/>
              <a:t> </a:t>
            </a:r>
            <a:r>
              <a:rPr lang="en-US" sz="2400" i="1" dirty="0" err="1"/>
              <a:t>exterioare</a:t>
            </a:r>
            <a:r>
              <a:rPr lang="en-US" sz="2400" i="1" dirty="0"/>
              <a:t> </a:t>
            </a:r>
            <a:r>
              <a:rPr lang="en-US" sz="2400" i="1" dirty="0" err="1"/>
              <a:t>şi</a:t>
            </a:r>
            <a:r>
              <a:rPr lang="en-US" sz="2400" i="1" dirty="0"/>
              <a:t> </a:t>
            </a:r>
            <a:r>
              <a:rPr lang="en-US" sz="2400" i="1" dirty="0" err="1"/>
              <a:t>pentru</a:t>
            </a:r>
            <a:r>
              <a:rPr lang="en-US" sz="2400" i="1" dirty="0"/>
              <a:t> </a:t>
            </a:r>
            <a:r>
              <a:rPr lang="en-US" sz="2400" i="1" dirty="0" err="1"/>
              <a:t>fiecare</a:t>
            </a:r>
            <a:r>
              <a:rPr lang="en-US" sz="2400" i="1" dirty="0"/>
              <a:t> </a:t>
            </a:r>
            <a:r>
              <a:rPr lang="en-US" sz="2400" i="1" dirty="0" err="1"/>
              <a:t>pagin</a:t>
            </a:r>
            <a:r>
              <a:rPr lang="vi-VN" sz="2400" i="1" dirty="0"/>
              <a:t>ă</a:t>
            </a:r>
            <a:r>
              <a:rPr lang="en-US" sz="2400" i="1" dirty="0"/>
              <a:t> se </a:t>
            </a:r>
            <a:r>
              <a:rPr lang="en-US" sz="2400" i="1" dirty="0" err="1"/>
              <a:t>scaneaz</a:t>
            </a:r>
            <a:r>
              <a:rPr lang="vi-VN" sz="2400" i="1" dirty="0"/>
              <a:t>ă</a:t>
            </a:r>
            <a:r>
              <a:rPr lang="en-US" sz="2400" i="1" dirty="0"/>
              <a:t> </a:t>
            </a:r>
            <a:r>
              <a:rPr lang="en-US" sz="2400" i="1" dirty="0" err="1"/>
              <a:t>întreaga</a:t>
            </a:r>
            <a:r>
              <a:rPr lang="en-US" sz="2400" i="1" dirty="0"/>
              <a:t> </a:t>
            </a:r>
            <a:r>
              <a:rPr lang="en-US" sz="2400" i="1" dirty="0" err="1"/>
              <a:t>tabel</a:t>
            </a:r>
            <a:r>
              <a:rPr lang="vi-VN" sz="2400" i="1" dirty="0"/>
              <a:t>ă</a:t>
            </a:r>
            <a:r>
              <a:rPr lang="en-US" sz="2400" i="1" dirty="0"/>
              <a:t> </a:t>
            </a:r>
            <a:r>
              <a:rPr lang="en-US" sz="2400" i="1" dirty="0" err="1"/>
              <a:t>interioar</a:t>
            </a:r>
            <a:r>
              <a:rPr lang="vi-VN" sz="2400" i="1" dirty="0"/>
              <a:t>ă</a:t>
            </a:r>
            <a:r>
              <a:rPr lang="en-US" sz="2400" i="1" dirty="0"/>
              <a:t> c</a:t>
            </a:r>
            <a:r>
              <a:rPr lang="vi-VN" sz="2400" i="1" dirty="0"/>
              <a:t>ă</a:t>
            </a:r>
            <a:r>
              <a:rPr lang="en-US" sz="2400" i="1" dirty="0" err="1"/>
              <a:t>utâdu</a:t>
            </a:r>
            <a:r>
              <a:rPr lang="en-US" sz="2400" i="1" dirty="0"/>
              <a:t>-se </a:t>
            </a:r>
            <a:r>
              <a:rPr lang="en-US" sz="2400" i="1" dirty="0" err="1"/>
              <a:t>înregistr</a:t>
            </a:r>
            <a:r>
              <a:rPr lang="vi-VN" sz="2400" i="1" dirty="0"/>
              <a:t>ă</a:t>
            </a:r>
            <a:r>
              <a:rPr lang="en-US" sz="2400" i="1" dirty="0" err="1"/>
              <a:t>ri</a:t>
            </a:r>
            <a:r>
              <a:rPr lang="en-US" sz="2400" i="1" dirty="0"/>
              <a:t> </a:t>
            </a:r>
            <a:r>
              <a:rPr lang="en-US" sz="2400" i="1" dirty="0" err="1"/>
              <a:t>pentru</a:t>
            </a:r>
            <a:r>
              <a:rPr lang="en-US" sz="2400" i="1" dirty="0"/>
              <a:t> care se </a:t>
            </a:r>
            <a:r>
              <a:rPr lang="en-US" sz="2400" i="1" dirty="0" err="1"/>
              <a:t>verific</a:t>
            </a:r>
            <a:r>
              <a:rPr lang="vi-VN" sz="2400" i="1" dirty="0"/>
              <a:t>ă </a:t>
            </a:r>
            <a:r>
              <a:rPr lang="en-US" sz="2400" i="1" dirty="0" err="1"/>
              <a:t>condiţia</a:t>
            </a:r>
            <a:r>
              <a:rPr lang="en-US" sz="2400" i="1" dirty="0"/>
              <a:t> de join. </a:t>
            </a:r>
            <a:r>
              <a:rPr lang="en-US" sz="2400" i="1" dirty="0" err="1"/>
              <a:t>Costul</a:t>
            </a:r>
            <a:r>
              <a:rPr lang="en-US" sz="2400" i="1" dirty="0"/>
              <a:t> total </a:t>
            </a:r>
            <a:r>
              <a:rPr lang="en-US" sz="2400" i="1" dirty="0" err="1"/>
              <a:t>ar</a:t>
            </a:r>
            <a:r>
              <a:rPr lang="en-US" sz="2400" i="1" dirty="0"/>
              <a:t> fi:</a:t>
            </a:r>
          </a:p>
          <a:p>
            <a:pPr algn="ctr" eaLnBrk="1" hangingPunct="1"/>
            <a:r>
              <a:rPr lang="en-US" sz="2400" i="1" dirty="0"/>
              <a:t>#</a:t>
            </a:r>
            <a:r>
              <a:rPr lang="en-US" sz="2400" i="1" dirty="0" err="1"/>
              <a:t>PagExterne</a:t>
            </a:r>
            <a:r>
              <a:rPr lang="en-US" sz="2400" i="1" dirty="0"/>
              <a:t> + (#</a:t>
            </a:r>
            <a:r>
              <a:rPr lang="en-US" sz="2400" i="1" dirty="0" err="1"/>
              <a:t>PagExterne</a:t>
            </a:r>
            <a:r>
              <a:rPr lang="en-US" sz="2400" i="1" dirty="0"/>
              <a:t> * #</a:t>
            </a:r>
            <a:r>
              <a:rPr lang="en-US" sz="2400" i="1" dirty="0" err="1"/>
              <a:t>PagInterne</a:t>
            </a:r>
            <a:r>
              <a:rPr lang="en-US" sz="2400" i="1" dirty="0"/>
              <a:t>)</a:t>
            </a:r>
          </a:p>
          <a:p>
            <a:pPr eaLnBrk="1" hangingPunct="1"/>
            <a:r>
              <a:rPr lang="en-US" sz="2400" i="1" dirty="0"/>
              <a:t>Care </a:t>
            </a:r>
            <a:r>
              <a:rPr lang="en-US" sz="2400" i="1" dirty="0" err="1"/>
              <a:t>este</a:t>
            </a:r>
            <a:r>
              <a:rPr lang="en-US" sz="2400" i="1" dirty="0"/>
              <a:t> </a:t>
            </a:r>
            <a:r>
              <a:rPr lang="en-US" sz="2400" i="1" dirty="0" err="1"/>
              <a:t>minimizat</a:t>
            </a:r>
            <a:r>
              <a:rPr lang="en-US" sz="2400" i="1" dirty="0"/>
              <a:t> </a:t>
            </a:r>
            <a:r>
              <a:rPr lang="en-US" sz="2400" i="1" dirty="0" err="1"/>
              <a:t>având</a:t>
            </a:r>
            <a:r>
              <a:rPr lang="en-US" sz="2400" i="1" dirty="0"/>
              <a:t> </a:t>
            </a:r>
            <a:r>
              <a:rPr lang="en-US" sz="2400" i="1" dirty="0" err="1"/>
              <a:t>cea</a:t>
            </a:r>
            <a:r>
              <a:rPr lang="en-US" sz="2400" i="1" dirty="0"/>
              <a:t> </a:t>
            </a:r>
            <a:r>
              <a:rPr lang="en-US" sz="2400" i="1" dirty="0" err="1"/>
              <a:t>mai</a:t>
            </a:r>
            <a:r>
              <a:rPr lang="en-US" sz="2400" i="1" dirty="0"/>
              <a:t> </a:t>
            </a:r>
            <a:r>
              <a:rPr lang="en-US" sz="2400" i="1" dirty="0" err="1"/>
              <a:t>mic</a:t>
            </a:r>
            <a:r>
              <a:rPr lang="vi-VN" sz="2400" i="1" dirty="0"/>
              <a:t>ă </a:t>
            </a:r>
            <a:r>
              <a:rPr lang="en-US" sz="2400" i="1" dirty="0" err="1"/>
              <a:t>tabel</a:t>
            </a:r>
            <a:r>
              <a:rPr lang="vi-VN" sz="2400" i="1" dirty="0"/>
              <a:t>ă</a:t>
            </a:r>
            <a:r>
              <a:rPr lang="en-US" sz="2400" i="1" dirty="0"/>
              <a:t> </a:t>
            </a:r>
            <a:r>
              <a:rPr lang="en-US" sz="2400" i="1" dirty="0" err="1"/>
              <a:t>ca</a:t>
            </a:r>
            <a:r>
              <a:rPr lang="en-US" sz="2400" i="1" dirty="0"/>
              <a:t> </a:t>
            </a:r>
            <a:r>
              <a:rPr lang="en-US" sz="2400" i="1" dirty="0" err="1"/>
              <a:t>tabel</a:t>
            </a:r>
            <a:r>
              <a:rPr lang="vi-VN" sz="2400" i="1" dirty="0"/>
              <a:t>ă </a:t>
            </a:r>
            <a:r>
              <a:rPr lang="en-US" sz="2400" i="1" dirty="0" err="1"/>
              <a:t>exterioar</a:t>
            </a:r>
            <a:r>
              <a:rPr lang="vi-VN" sz="2400" i="1" dirty="0"/>
              <a:t>ă</a:t>
            </a:r>
            <a:r>
              <a:rPr lang="en-US" sz="2400" i="1" dirty="0"/>
              <a:t>.</a:t>
            </a:r>
          </a:p>
          <a:p>
            <a:pPr algn="ctr" eaLnBrk="1" hangingPunct="1"/>
            <a:r>
              <a:rPr lang="en-US" sz="2400" i="1" dirty="0" err="1"/>
              <a:t>CostTotal</a:t>
            </a:r>
            <a:r>
              <a:rPr lang="en-US" sz="2400" i="1" dirty="0"/>
              <a:t> = N + (N*M) = 200.200</a:t>
            </a:r>
          </a:p>
          <a:p>
            <a:pPr eaLnBrk="1" hangingPunct="1"/>
            <a:r>
              <a:rPr lang="en-US" sz="2400" i="1" dirty="0" err="1"/>
              <a:t>Num</a:t>
            </a:r>
            <a:r>
              <a:rPr lang="vi-VN" sz="2400" i="1" dirty="0"/>
              <a:t>ă</a:t>
            </a:r>
            <a:r>
              <a:rPr lang="en-US" sz="2400" i="1" dirty="0" err="1"/>
              <a:t>rul</a:t>
            </a:r>
            <a:r>
              <a:rPr lang="en-US" sz="2400" i="1" dirty="0"/>
              <a:t> minim de </a:t>
            </a:r>
            <a:r>
              <a:rPr lang="en-US" sz="2400" i="1" dirty="0" err="1"/>
              <a:t>pagini</a:t>
            </a:r>
            <a:r>
              <a:rPr lang="en-US" sz="2400" i="1" dirty="0"/>
              <a:t> </a:t>
            </a:r>
            <a:r>
              <a:rPr lang="en-US" sz="2400" i="1" dirty="0" err="1"/>
              <a:t>în</a:t>
            </a:r>
            <a:r>
              <a:rPr lang="en-US" sz="2400" i="1" dirty="0"/>
              <a:t> buffer </a:t>
            </a:r>
            <a:r>
              <a:rPr lang="en-US" sz="2400" i="1" dirty="0" err="1"/>
              <a:t>necesar</a:t>
            </a:r>
            <a:r>
              <a:rPr lang="en-US" sz="2400" i="1" dirty="0"/>
              <a:t> </a:t>
            </a:r>
            <a:r>
              <a:rPr lang="en-US" sz="2400" i="1" dirty="0" err="1"/>
              <a:t>pentru</a:t>
            </a:r>
            <a:r>
              <a:rPr lang="en-US" sz="2400" i="1" dirty="0"/>
              <a:t> </a:t>
            </a:r>
            <a:r>
              <a:rPr lang="en-US" sz="2400" i="1" dirty="0" err="1"/>
              <a:t>obţinerea</a:t>
            </a:r>
            <a:r>
              <a:rPr lang="en-US" sz="2400" i="1" dirty="0"/>
              <a:t> </a:t>
            </a:r>
            <a:r>
              <a:rPr lang="en-US" sz="2400" i="1" dirty="0" err="1"/>
              <a:t>aceluiaşi</a:t>
            </a:r>
            <a:r>
              <a:rPr lang="en-US" sz="2400" i="1" dirty="0"/>
              <a:t> cost </a:t>
            </a:r>
            <a:r>
              <a:rPr lang="en-US" sz="2400" i="1" dirty="0" err="1"/>
              <a:t>este</a:t>
            </a:r>
            <a:r>
              <a:rPr lang="en-US" sz="2400" i="1" dirty="0"/>
              <a:t> 3.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133600" y="572869"/>
            <a:ext cx="8534400" cy="646331"/>
          </a:xfrm>
          <a:noFill/>
        </p:spPr>
        <p:txBody>
          <a:bodyPr/>
          <a:lstStyle/>
          <a:p>
            <a:pPr eaLnBrk="1" hangingPunct="1"/>
            <a:r>
              <a:rPr lang="en-US" dirty="0"/>
              <a:t>Block Nested Loops Join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1524000"/>
            <a:ext cx="9525000" cy="48768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Foloseşte</a:t>
            </a:r>
            <a:r>
              <a:rPr lang="en-US" sz="2400" dirty="0">
                <a:cs typeface="Times New Roman" pitchFamily="18" charset="0"/>
              </a:rPr>
              <a:t> o </a:t>
            </a:r>
            <a:r>
              <a:rPr lang="en-US" sz="2400" dirty="0" err="1">
                <a:cs typeface="Times New Roman" pitchFamily="18" charset="0"/>
              </a:rPr>
              <a:t>pagin</a:t>
            </a:r>
            <a:r>
              <a:rPr lang="vi-VN" sz="2400" dirty="0">
                <a:cs typeface="Times New Roman" pitchFamily="18" charset="0"/>
              </a:rPr>
              <a:t>ă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/>
              <a:t>din </a:t>
            </a:r>
            <a:r>
              <a:rPr lang="en-US" sz="2400" i="1" dirty="0"/>
              <a:t>buffer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scanarea</a:t>
            </a:r>
            <a:r>
              <a:rPr lang="en-US" sz="2400" dirty="0"/>
              <a:t> </a:t>
            </a:r>
            <a:r>
              <a:rPr lang="en-US" sz="2400" dirty="0" err="1"/>
              <a:t>tabelei</a:t>
            </a:r>
            <a:r>
              <a:rPr lang="en-US" sz="2400" dirty="0"/>
              <a:t> interne S, </a:t>
            </a:r>
            <a:r>
              <a:rPr lang="en-US" sz="2400" dirty="0">
                <a:cs typeface="Times New Roman" pitchFamily="18" charset="0"/>
              </a:rPr>
              <a:t>o </a:t>
            </a:r>
            <a:r>
              <a:rPr lang="en-US" sz="2400" dirty="0" err="1">
                <a:cs typeface="Times New Roman" pitchFamily="18" charset="0"/>
              </a:rPr>
              <a:t>pagin</a:t>
            </a:r>
            <a:r>
              <a:rPr lang="vi-VN" sz="2400" dirty="0">
                <a:cs typeface="Times New Roman" pitchFamily="18" charset="0"/>
              </a:rPr>
              <a:t>ă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pentru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rezultat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toate</a:t>
            </a:r>
            <a:r>
              <a:rPr lang="en-US" sz="2400" dirty="0"/>
              <a:t> </a:t>
            </a:r>
            <a:r>
              <a:rPr lang="en-US" sz="2400" dirty="0" err="1"/>
              <a:t>paginile</a:t>
            </a:r>
            <a:r>
              <a:rPr lang="en-US" sz="2400" dirty="0"/>
              <a:t> r</a:t>
            </a:r>
            <a:r>
              <a:rPr lang="vi-VN" sz="2400" dirty="0">
                <a:cs typeface="Times New Roman" pitchFamily="18" charset="0"/>
              </a:rPr>
              <a:t>ă</a:t>
            </a:r>
            <a:r>
              <a:rPr lang="en-US" sz="2400" dirty="0" err="1">
                <a:cs typeface="Times New Roman" pitchFamily="18" charset="0"/>
              </a:rPr>
              <a:t>mase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citi</a:t>
            </a:r>
            <a:r>
              <a:rPr lang="en-US" sz="2400" dirty="0"/>
              <a:t> un ``bloc’’ din </a:t>
            </a:r>
            <a:r>
              <a:rPr lang="en-US" sz="2400" dirty="0" err="1"/>
              <a:t>tabela</a:t>
            </a:r>
            <a:r>
              <a:rPr lang="en-US" sz="2400" dirty="0"/>
              <a:t> extern</a:t>
            </a:r>
            <a:r>
              <a:rPr lang="vi-VN" sz="2400" dirty="0">
                <a:cs typeface="Times New Roman" pitchFamily="18" charset="0"/>
              </a:rPr>
              <a:t>ă </a:t>
            </a:r>
            <a:r>
              <a:rPr lang="en-US" sz="2400" dirty="0"/>
              <a:t>R.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 err="1"/>
              <a:t>Generalizare</a:t>
            </a:r>
            <a:r>
              <a:rPr lang="en-US" sz="2400" dirty="0"/>
              <a:t> a </a:t>
            </a:r>
            <a:r>
              <a:rPr lang="en-US" sz="2400" i="1" dirty="0"/>
              <a:t>Page Oriented Nested Loops Join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foloseşte</a:t>
            </a:r>
            <a:r>
              <a:rPr lang="en-US" sz="2400" dirty="0"/>
              <a:t> tot </a:t>
            </a:r>
            <a:r>
              <a:rPr lang="en-US" sz="2400" dirty="0" err="1"/>
              <a:t>spaţiul</a:t>
            </a:r>
            <a:r>
              <a:rPr lang="en-US" sz="2400" dirty="0"/>
              <a:t> de </a:t>
            </a:r>
            <a:r>
              <a:rPr lang="en-US" sz="2400" dirty="0" err="1"/>
              <a:t>memorie</a:t>
            </a:r>
            <a:r>
              <a:rPr lang="en-US" sz="2400" dirty="0"/>
              <a:t> </a:t>
            </a:r>
            <a:r>
              <a:rPr lang="en-US" sz="2400" dirty="0" err="1"/>
              <a:t>avut</a:t>
            </a:r>
            <a:r>
              <a:rPr lang="en-US" sz="2400" dirty="0"/>
              <a:t> la </a:t>
            </a:r>
            <a:r>
              <a:rPr lang="en-US" sz="2400" dirty="0" err="1"/>
              <a:t>dispoziţie</a:t>
            </a:r>
            <a:r>
              <a:rPr lang="en-US" sz="2400" dirty="0"/>
              <a:t>.</a:t>
            </a:r>
            <a:endParaRPr lang="en-US" sz="2400" i="1" dirty="0"/>
          </a:p>
          <a:p>
            <a:pPr marL="749300" lvl="1" indent="-177800" eaLnBrk="1" hangingPunct="1">
              <a:buSzPct val="75000"/>
              <a:buNone/>
            </a:pPr>
            <a:endParaRPr lang="en-US" sz="1000" dirty="0">
              <a:solidFill>
                <a:schemeClr val="folHlink"/>
              </a:solidFill>
            </a:endParaRPr>
          </a:p>
          <a:p>
            <a:pPr marL="749300" lvl="1" indent="-177800" eaLnBrk="1" hangingPunct="1">
              <a:buSzPct val="75000"/>
              <a:buNone/>
            </a:pPr>
            <a:endParaRPr lang="en-US" sz="2400" dirty="0"/>
          </a:p>
        </p:txBody>
      </p:sp>
      <p:grpSp>
        <p:nvGrpSpPr>
          <p:cNvPr id="10245" name="Group 6"/>
          <p:cNvGrpSpPr>
            <a:grpSpLocks/>
          </p:cNvGrpSpPr>
          <p:nvPr/>
        </p:nvGrpSpPr>
        <p:grpSpPr bwMode="auto">
          <a:xfrm>
            <a:off x="3420425" y="4203700"/>
            <a:ext cx="838200" cy="2020888"/>
            <a:chOff x="1152" y="2644"/>
            <a:chExt cx="528" cy="1273"/>
          </a:xfrm>
        </p:grpSpPr>
        <p:sp>
          <p:nvSpPr>
            <p:cNvPr id="10276" name="Oval 7"/>
            <p:cNvSpPr>
              <a:spLocks noChangeArrowheads="1"/>
            </p:cNvSpPr>
            <p:nvPr/>
          </p:nvSpPr>
          <p:spPr bwMode="auto">
            <a:xfrm>
              <a:off x="1156" y="2644"/>
              <a:ext cx="520" cy="88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7" name="Line 8"/>
            <p:cNvSpPr>
              <a:spLocks noChangeShapeType="1"/>
            </p:cNvSpPr>
            <p:nvPr/>
          </p:nvSpPr>
          <p:spPr bwMode="auto">
            <a:xfrm>
              <a:off x="1152" y="2692"/>
              <a:ext cx="0" cy="114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8" name="Line 9"/>
            <p:cNvSpPr>
              <a:spLocks noChangeShapeType="1"/>
            </p:cNvSpPr>
            <p:nvPr/>
          </p:nvSpPr>
          <p:spPr bwMode="auto">
            <a:xfrm>
              <a:off x="1680" y="2692"/>
              <a:ext cx="0" cy="114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9" name="Arc 10"/>
            <p:cNvSpPr>
              <a:spLocks/>
            </p:cNvSpPr>
            <p:nvPr/>
          </p:nvSpPr>
          <p:spPr bwMode="auto">
            <a:xfrm>
              <a:off x="1154" y="3843"/>
              <a:ext cx="520" cy="74"/>
            </a:xfrm>
            <a:custGeom>
              <a:avLst/>
              <a:gdLst>
                <a:gd name="T0" fmla="*/ 0 w 43200"/>
                <a:gd name="T1" fmla="*/ 0 h 22202"/>
                <a:gd name="T2" fmla="*/ 0 w 43200"/>
                <a:gd name="T3" fmla="*/ 0 h 22202"/>
                <a:gd name="T4" fmla="*/ 0 w 43200"/>
                <a:gd name="T5" fmla="*/ 0 h 2220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202"/>
                <a:gd name="T11" fmla="*/ 43200 w 43200"/>
                <a:gd name="T12" fmla="*/ 22202 h 222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202" fill="none" extrusionOk="0">
                  <a:moveTo>
                    <a:pt x="43191" y="0"/>
                  </a:moveTo>
                  <a:cubicBezTo>
                    <a:pt x="43197" y="200"/>
                    <a:pt x="43200" y="401"/>
                    <a:pt x="43200" y="602"/>
                  </a:cubicBezTo>
                  <a:cubicBezTo>
                    <a:pt x="43200" y="12531"/>
                    <a:pt x="33529" y="22202"/>
                    <a:pt x="21600" y="22202"/>
                  </a:cubicBezTo>
                  <a:cubicBezTo>
                    <a:pt x="9670" y="22202"/>
                    <a:pt x="0" y="12531"/>
                    <a:pt x="0" y="602"/>
                  </a:cubicBezTo>
                </a:path>
                <a:path w="43200" h="22202" stroke="0" extrusionOk="0">
                  <a:moveTo>
                    <a:pt x="43191" y="0"/>
                  </a:moveTo>
                  <a:cubicBezTo>
                    <a:pt x="43197" y="200"/>
                    <a:pt x="43200" y="401"/>
                    <a:pt x="43200" y="602"/>
                  </a:cubicBezTo>
                  <a:cubicBezTo>
                    <a:pt x="43200" y="12531"/>
                    <a:pt x="33529" y="22202"/>
                    <a:pt x="21600" y="22202"/>
                  </a:cubicBezTo>
                  <a:cubicBezTo>
                    <a:pt x="9670" y="22202"/>
                    <a:pt x="0" y="12531"/>
                    <a:pt x="0" y="602"/>
                  </a:cubicBezTo>
                  <a:lnTo>
                    <a:pt x="21600" y="602"/>
                  </a:lnTo>
                  <a:lnTo>
                    <a:pt x="43191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6" name="Rectangle 11"/>
          <p:cNvSpPr>
            <a:spLocks noChangeArrowheads="1"/>
          </p:cNvSpPr>
          <p:nvPr/>
        </p:nvSpPr>
        <p:spPr bwMode="auto">
          <a:xfrm>
            <a:off x="4493575" y="4051300"/>
            <a:ext cx="3416300" cy="21971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12" descr="Light vertical"/>
          <p:cNvSpPr>
            <a:spLocks noChangeArrowheads="1"/>
          </p:cNvSpPr>
          <p:nvPr/>
        </p:nvSpPr>
        <p:spPr bwMode="auto">
          <a:xfrm>
            <a:off x="3655375" y="4508500"/>
            <a:ext cx="292100" cy="292100"/>
          </a:xfrm>
          <a:prstGeom prst="rect">
            <a:avLst/>
          </a:prstGeom>
          <a:pattFill prst="ltVert">
            <a:fgClr>
              <a:schemeClr val="hlink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13" descr="Light vertical"/>
          <p:cNvSpPr>
            <a:spLocks noChangeArrowheads="1"/>
          </p:cNvSpPr>
          <p:nvPr/>
        </p:nvSpPr>
        <p:spPr bwMode="auto">
          <a:xfrm>
            <a:off x="3655375" y="4965700"/>
            <a:ext cx="292100" cy="292100"/>
          </a:xfrm>
          <a:prstGeom prst="rect">
            <a:avLst/>
          </a:prstGeom>
          <a:pattFill prst="ltVert">
            <a:fgClr>
              <a:schemeClr val="hlink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14" descr="Light horizontal"/>
          <p:cNvSpPr>
            <a:spLocks noChangeArrowheads="1"/>
          </p:cNvSpPr>
          <p:nvPr/>
        </p:nvSpPr>
        <p:spPr bwMode="auto">
          <a:xfrm>
            <a:off x="3655375" y="5734050"/>
            <a:ext cx="292100" cy="292100"/>
          </a:xfrm>
          <a:prstGeom prst="rect">
            <a:avLst/>
          </a:prstGeom>
          <a:pattFill prst="ltHorz">
            <a:fgClr>
              <a:schemeClr val="hlink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5"/>
          <p:cNvSpPr>
            <a:spLocks noChangeArrowheads="1"/>
          </p:cNvSpPr>
          <p:nvPr/>
        </p:nvSpPr>
        <p:spPr bwMode="auto">
          <a:xfrm>
            <a:off x="3474400" y="5153026"/>
            <a:ext cx="695704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 b="1">
                <a:solidFill>
                  <a:schemeClr val="tx2"/>
                </a:solidFill>
                <a:latin typeface="Book Antiqua" pitchFamily="18" charset="0"/>
              </a:rPr>
              <a:t>. . .</a:t>
            </a:r>
          </a:p>
        </p:txBody>
      </p:sp>
      <p:sp>
        <p:nvSpPr>
          <p:cNvPr id="10251" name="Rectangle 16"/>
          <p:cNvSpPr>
            <a:spLocks noChangeArrowheads="1"/>
          </p:cNvSpPr>
          <p:nvPr/>
        </p:nvSpPr>
        <p:spPr bwMode="auto">
          <a:xfrm>
            <a:off x="5103175" y="4584700"/>
            <a:ext cx="2197100" cy="5207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17" descr="Light vertical"/>
          <p:cNvSpPr>
            <a:spLocks noChangeArrowheads="1"/>
          </p:cNvSpPr>
          <p:nvPr/>
        </p:nvSpPr>
        <p:spPr bwMode="auto">
          <a:xfrm>
            <a:off x="5179375" y="4660900"/>
            <a:ext cx="292100" cy="292100"/>
          </a:xfrm>
          <a:prstGeom prst="rect">
            <a:avLst/>
          </a:prstGeom>
          <a:pattFill prst="ltVert">
            <a:fgClr>
              <a:schemeClr val="hlink"/>
            </a:fgClr>
            <a:bgClr>
              <a:srgbClr val="FFFFFF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18" descr="Light vertical"/>
          <p:cNvSpPr>
            <a:spLocks noChangeArrowheads="1"/>
          </p:cNvSpPr>
          <p:nvPr/>
        </p:nvSpPr>
        <p:spPr bwMode="auto">
          <a:xfrm>
            <a:off x="5636575" y="4660900"/>
            <a:ext cx="292100" cy="292100"/>
          </a:xfrm>
          <a:prstGeom prst="rect">
            <a:avLst/>
          </a:prstGeom>
          <a:pattFill prst="ltVert">
            <a:fgClr>
              <a:schemeClr val="hlink"/>
            </a:fgClr>
            <a:bgClr>
              <a:srgbClr val="FFFFFF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Rectangle 19"/>
          <p:cNvSpPr>
            <a:spLocks noChangeArrowheads="1"/>
          </p:cNvSpPr>
          <p:nvPr/>
        </p:nvSpPr>
        <p:spPr bwMode="auto">
          <a:xfrm>
            <a:off x="6065200" y="4467226"/>
            <a:ext cx="695704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 b="1">
                <a:solidFill>
                  <a:schemeClr val="tx2"/>
                </a:solidFill>
                <a:latin typeface="Book Antiqua" pitchFamily="18" charset="0"/>
              </a:rPr>
              <a:t>. . .</a:t>
            </a:r>
          </a:p>
        </p:txBody>
      </p:sp>
      <p:sp>
        <p:nvSpPr>
          <p:cNvPr id="10255" name="Rectangle 20" descr="Light vertical"/>
          <p:cNvSpPr>
            <a:spLocks noChangeArrowheads="1"/>
          </p:cNvSpPr>
          <p:nvPr/>
        </p:nvSpPr>
        <p:spPr bwMode="auto">
          <a:xfrm>
            <a:off x="6779575" y="4660900"/>
            <a:ext cx="292100" cy="292100"/>
          </a:xfrm>
          <a:prstGeom prst="rect">
            <a:avLst/>
          </a:prstGeom>
          <a:pattFill prst="ltVert">
            <a:fgClr>
              <a:schemeClr val="hlink"/>
            </a:fgClr>
            <a:bgClr>
              <a:srgbClr val="FFFFFF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21" descr="Light horizontal"/>
          <p:cNvSpPr>
            <a:spLocks noChangeArrowheads="1"/>
          </p:cNvSpPr>
          <p:nvPr/>
        </p:nvSpPr>
        <p:spPr bwMode="auto">
          <a:xfrm>
            <a:off x="5103175" y="5581650"/>
            <a:ext cx="292100" cy="292100"/>
          </a:xfrm>
          <a:prstGeom prst="rect">
            <a:avLst/>
          </a:prstGeom>
          <a:pattFill prst="ltHorz">
            <a:fgClr>
              <a:schemeClr val="hlink"/>
            </a:fgClr>
            <a:bgClr>
              <a:srgbClr val="FFFFFF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Rectangle 22" descr="Light horizontal"/>
          <p:cNvSpPr>
            <a:spLocks noChangeArrowheads="1"/>
          </p:cNvSpPr>
          <p:nvPr/>
        </p:nvSpPr>
        <p:spPr bwMode="auto">
          <a:xfrm>
            <a:off x="7008175" y="5575300"/>
            <a:ext cx="292100" cy="292100"/>
          </a:xfrm>
          <a:prstGeom prst="rect">
            <a:avLst/>
          </a:prstGeom>
          <a:pattFill prst="ltHorz">
            <a:fgClr>
              <a:schemeClr val="hlink"/>
            </a:fgClr>
            <a:bgClr>
              <a:srgbClr val="FFFFFF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Line 23"/>
          <p:cNvSpPr>
            <a:spLocks noChangeShapeType="1"/>
          </p:cNvSpPr>
          <p:nvPr/>
        </p:nvSpPr>
        <p:spPr bwMode="auto">
          <a:xfrm>
            <a:off x="4264975" y="4806950"/>
            <a:ext cx="8255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Line 24"/>
          <p:cNvSpPr>
            <a:spLocks noChangeShapeType="1"/>
          </p:cNvSpPr>
          <p:nvPr/>
        </p:nvSpPr>
        <p:spPr bwMode="auto">
          <a:xfrm>
            <a:off x="4264975" y="5721350"/>
            <a:ext cx="8255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Line 25"/>
          <p:cNvSpPr>
            <a:spLocks noChangeShapeType="1"/>
          </p:cNvSpPr>
          <p:nvPr/>
        </p:nvSpPr>
        <p:spPr bwMode="auto">
          <a:xfrm>
            <a:off x="7312975" y="5721350"/>
            <a:ext cx="9779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Rectangle 26"/>
          <p:cNvSpPr>
            <a:spLocks noChangeArrowheads="1"/>
          </p:cNvSpPr>
          <p:nvPr/>
        </p:nvSpPr>
        <p:spPr bwMode="auto">
          <a:xfrm>
            <a:off x="3398200" y="3843339"/>
            <a:ext cx="81593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R &amp; S</a:t>
            </a:r>
          </a:p>
        </p:txBody>
      </p:sp>
      <p:sp>
        <p:nvSpPr>
          <p:cNvPr id="10262" name="Rectangle 27"/>
          <p:cNvSpPr>
            <a:spLocks noChangeArrowheads="1"/>
          </p:cNvSpPr>
          <p:nvPr/>
        </p:nvSpPr>
        <p:spPr bwMode="auto">
          <a:xfrm>
            <a:off x="5214799" y="4244976"/>
            <a:ext cx="203100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1" dirty="0">
                <a:solidFill>
                  <a:schemeClr val="tx2"/>
                </a:solidFill>
                <a:latin typeface="Times New Roman" pitchFamily="18" charset="0"/>
              </a:rPr>
              <a:t>Bloc de </a:t>
            </a:r>
            <a:r>
              <a:rPr lang="en-US" sz="1600" b="1" dirty="0" err="1">
                <a:solidFill>
                  <a:schemeClr val="tx2"/>
                </a:solidFill>
                <a:latin typeface="Times New Roman" pitchFamily="18" charset="0"/>
              </a:rPr>
              <a:t>pagini</a:t>
            </a:r>
            <a:r>
              <a:rPr lang="en-US" sz="1600" b="1" dirty="0">
                <a:solidFill>
                  <a:schemeClr val="tx2"/>
                </a:solidFill>
                <a:latin typeface="Times New Roman" pitchFamily="18" charset="0"/>
              </a:rPr>
              <a:t> din R</a:t>
            </a:r>
          </a:p>
        </p:txBody>
      </p:sp>
      <p:sp>
        <p:nvSpPr>
          <p:cNvPr id="10263" name="Rectangle 28"/>
          <p:cNvSpPr>
            <a:spLocks noChangeArrowheads="1"/>
          </p:cNvSpPr>
          <p:nvPr/>
        </p:nvSpPr>
        <p:spPr bwMode="auto">
          <a:xfrm>
            <a:off x="4618988" y="5868989"/>
            <a:ext cx="128881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 err="1">
                <a:solidFill>
                  <a:schemeClr val="tx2"/>
                </a:solidFill>
                <a:latin typeface="Times New Roman" pitchFamily="18" charset="0"/>
              </a:rPr>
              <a:t>Pagina</a:t>
            </a:r>
            <a:r>
              <a:rPr lang="en-US" sz="1600" b="1" dirty="0">
                <a:solidFill>
                  <a:schemeClr val="tx2"/>
                </a:solidFill>
                <a:latin typeface="Times New Roman" pitchFamily="18" charset="0"/>
              </a:rPr>
              <a:t> din S</a:t>
            </a:r>
          </a:p>
        </p:txBody>
      </p:sp>
      <p:sp>
        <p:nvSpPr>
          <p:cNvPr id="10264" name="Rectangle 29"/>
          <p:cNvSpPr>
            <a:spLocks noChangeArrowheads="1"/>
          </p:cNvSpPr>
          <p:nvPr/>
        </p:nvSpPr>
        <p:spPr bwMode="auto">
          <a:xfrm>
            <a:off x="6523987" y="5867401"/>
            <a:ext cx="1078822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chemeClr val="tx2"/>
                </a:solidFill>
                <a:latin typeface="Times New Roman" pitchFamily="18" charset="0"/>
              </a:rPr>
              <a:t>   </a:t>
            </a:r>
            <a:r>
              <a:rPr lang="en-US" sz="1600" b="1" dirty="0" err="1">
                <a:solidFill>
                  <a:schemeClr val="tx2"/>
                </a:solidFill>
                <a:latin typeface="Times New Roman" pitchFamily="18" charset="0"/>
              </a:rPr>
              <a:t>Rezultat</a:t>
            </a:r>
            <a:endParaRPr lang="en-US" sz="16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0265" name="Freeform 30"/>
          <p:cNvSpPr>
            <a:spLocks/>
          </p:cNvSpPr>
          <p:nvPr/>
        </p:nvSpPr>
        <p:spPr bwMode="auto">
          <a:xfrm>
            <a:off x="5173026" y="5035550"/>
            <a:ext cx="306387" cy="534988"/>
          </a:xfrm>
          <a:custGeom>
            <a:avLst/>
            <a:gdLst>
              <a:gd name="T0" fmla="*/ 2147483647 w 193"/>
              <a:gd name="T1" fmla="*/ 2147483647 h 337"/>
              <a:gd name="T2" fmla="*/ 2147483647 w 193"/>
              <a:gd name="T3" fmla="*/ 2147483647 h 337"/>
              <a:gd name="T4" fmla="*/ 0 w 193"/>
              <a:gd name="T5" fmla="*/ 2147483647 h 337"/>
              <a:gd name="T6" fmla="*/ 2147483647 w 193"/>
              <a:gd name="T7" fmla="*/ 2147483647 h 337"/>
              <a:gd name="T8" fmla="*/ 2147483647 w 193"/>
              <a:gd name="T9" fmla="*/ 0 h 3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3"/>
              <a:gd name="T16" fmla="*/ 0 h 337"/>
              <a:gd name="T17" fmla="*/ 193 w 193"/>
              <a:gd name="T18" fmla="*/ 337 h 3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3" h="337">
                <a:moveTo>
                  <a:pt x="48" y="336"/>
                </a:moveTo>
                <a:lnTo>
                  <a:pt x="144" y="144"/>
                </a:lnTo>
                <a:lnTo>
                  <a:pt x="0" y="192"/>
                </a:lnTo>
                <a:lnTo>
                  <a:pt x="2" y="166"/>
                </a:lnTo>
                <a:lnTo>
                  <a:pt x="192" y="0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66" name="Group 32"/>
          <p:cNvGrpSpPr>
            <a:grpSpLocks/>
          </p:cNvGrpSpPr>
          <p:nvPr/>
        </p:nvGrpSpPr>
        <p:grpSpPr bwMode="auto">
          <a:xfrm>
            <a:off x="8297225" y="4203700"/>
            <a:ext cx="838200" cy="2020888"/>
            <a:chOff x="4224" y="2644"/>
            <a:chExt cx="528" cy="1273"/>
          </a:xfrm>
        </p:grpSpPr>
        <p:sp>
          <p:nvSpPr>
            <p:cNvPr id="10272" name="Oval 33"/>
            <p:cNvSpPr>
              <a:spLocks noChangeArrowheads="1"/>
            </p:cNvSpPr>
            <p:nvPr/>
          </p:nvSpPr>
          <p:spPr bwMode="auto">
            <a:xfrm>
              <a:off x="4228" y="2644"/>
              <a:ext cx="520" cy="88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3" name="Line 34"/>
            <p:cNvSpPr>
              <a:spLocks noChangeShapeType="1"/>
            </p:cNvSpPr>
            <p:nvPr/>
          </p:nvSpPr>
          <p:spPr bwMode="auto">
            <a:xfrm>
              <a:off x="4224" y="2692"/>
              <a:ext cx="0" cy="114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4" name="Line 35"/>
            <p:cNvSpPr>
              <a:spLocks noChangeShapeType="1"/>
            </p:cNvSpPr>
            <p:nvPr/>
          </p:nvSpPr>
          <p:spPr bwMode="auto">
            <a:xfrm>
              <a:off x="4752" y="2692"/>
              <a:ext cx="0" cy="114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5" name="Arc 36"/>
            <p:cNvSpPr>
              <a:spLocks/>
            </p:cNvSpPr>
            <p:nvPr/>
          </p:nvSpPr>
          <p:spPr bwMode="auto">
            <a:xfrm>
              <a:off x="4227" y="3843"/>
              <a:ext cx="520" cy="74"/>
            </a:xfrm>
            <a:custGeom>
              <a:avLst/>
              <a:gdLst>
                <a:gd name="T0" fmla="*/ 0 w 43200"/>
                <a:gd name="T1" fmla="*/ 0 h 22202"/>
                <a:gd name="T2" fmla="*/ 0 w 43200"/>
                <a:gd name="T3" fmla="*/ 0 h 22202"/>
                <a:gd name="T4" fmla="*/ 0 w 43200"/>
                <a:gd name="T5" fmla="*/ 0 h 2220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202"/>
                <a:gd name="T11" fmla="*/ 43200 w 43200"/>
                <a:gd name="T12" fmla="*/ 22202 h 222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202" fill="none" extrusionOk="0">
                  <a:moveTo>
                    <a:pt x="43191" y="0"/>
                  </a:moveTo>
                  <a:cubicBezTo>
                    <a:pt x="43197" y="200"/>
                    <a:pt x="43200" y="401"/>
                    <a:pt x="43200" y="602"/>
                  </a:cubicBezTo>
                  <a:cubicBezTo>
                    <a:pt x="43200" y="12531"/>
                    <a:pt x="33529" y="22202"/>
                    <a:pt x="21600" y="22202"/>
                  </a:cubicBezTo>
                  <a:cubicBezTo>
                    <a:pt x="9670" y="22202"/>
                    <a:pt x="0" y="12531"/>
                    <a:pt x="0" y="602"/>
                  </a:cubicBezTo>
                </a:path>
                <a:path w="43200" h="22202" stroke="0" extrusionOk="0">
                  <a:moveTo>
                    <a:pt x="43191" y="0"/>
                  </a:moveTo>
                  <a:cubicBezTo>
                    <a:pt x="43197" y="200"/>
                    <a:pt x="43200" y="401"/>
                    <a:pt x="43200" y="602"/>
                  </a:cubicBezTo>
                  <a:cubicBezTo>
                    <a:pt x="43200" y="12531"/>
                    <a:pt x="33529" y="22202"/>
                    <a:pt x="21600" y="22202"/>
                  </a:cubicBezTo>
                  <a:cubicBezTo>
                    <a:pt x="9670" y="22202"/>
                    <a:pt x="0" y="12531"/>
                    <a:pt x="0" y="602"/>
                  </a:cubicBezTo>
                  <a:lnTo>
                    <a:pt x="21600" y="602"/>
                  </a:lnTo>
                  <a:lnTo>
                    <a:pt x="43191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67" name="Rectangle 37" descr="Small grid"/>
          <p:cNvSpPr>
            <a:spLocks noChangeArrowheads="1"/>
          </p:cNvSpPr>
          <p:nvPr/>
        </p:nvSpPr>
        <p:spPr bwMode="auto">
          <a:xfrm>
            <a:off x="8608375" y="4508500"/>
            <a:ext cx="292100" cy="292100"/>
          </a:xfrm>
          <a:prstGeom prst="rect">
            <a:avLst/>
          </a:prstGeom>
          <a:pattFill prst="smGrid">
            <a:fgClr>
              <a:schemeClr val="hlink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Rectangle 38" descr="Small grid"/>
          <p:cNvSpPr>
            <a:spLocks noChangeArrowheads="1"/>
          </p:cNvSpPr>
          <p:nvPr/>
        </p:nvSpPr>
        <p:spPr bwMode="auto">
          <a:xfrm>
            <a:off x="8608375" y="4965700"/>
            <a:ext cx="292100" cy="292100"/>
          </a:xfrm>
          <a:prstGeom prst="rect">
            <a:avLst/>
          </a:prstGeom>
          <a:pattFill prst="smGrid">
            <a:fgClr>
              <a:schemeClr val="hlink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Rectangle 39" descr="Small grid"/>
          <p:cNvSpPr>
            <a:spLocks noChangeArrowheads="1"/>
          </p:cNvSpPr>
          <p:nvPr/>
        </p:nvSpPr>
        <p:spPr bwMode="auto">
          <a:xfrm>
            <a:off x="8608375" y="5727700"/>
            <a:ext cx="292100" cy="292100"/>
          </a:xfrm>
          <a:prstGeom prst="rect">
            <a:avLst/>
          </a:prstGeom>
          <a:pattFill prst="smGrid">
            <a:fgClr>
              <a:schemeClr val="hlink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Rectangle 40"/>
          <p:cNvSpPr>
            <a:spLocks noChangeArrowheads="1"/>
          </p:cNvSpPr>
          <p:nvPr/>
        </p:nvSpPr>
        <p:spPr bwMode="auto">
          <a:xfrm>
            <a:off x="8427400" y="5153026"/>
            <a:ext cx="695704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 b="1">
                <a:solidFill>
                  <a:schemeClr val="tx2"/>
                </a:solidFill>
                <a:latin typeface="Book Antiqua" pitchFamily="18" charset="0"/>
              </a:rPr>
              <a:t>. . .</a:t>
            </a:r>
          </a:p>
        </p:txBody>
      </p:sp>
      <p:sp>
        <p:nvSpPr>
          <p:cNvPr id="10271" name="Rectangle 41"/>
          <p:cNvSpPr>
            <a:spLocks noChangeArrowheads="1"/>
          </p:cNvSpPr>
          <p:nvPr/>
        </p:nvSpPr>
        <p:spPr bwMode="auto">
          <a:xfrm>
            <a:off x="7970200" y="3843339"/>
            <a:ext cx="170720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Rezultat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Join </a:t>
            </a:r>
          </a:p>
        </p:txBody>
      </p:sp>
    </p:spTree>
    <p:extLst>
      <p:ext uri="{BB962C8B-B14F-4D97-AF65-F5344CB8AC3E}">
        <p14:creationId xmlns:p14="http://schemas.microsoft.com/office/powerpoint/2010/main" val="2615038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609600"/>
            <a:ext cx="7678738" cy="646112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Problema</a:t>
            </a:r>
            <a:r>
              <a:rPr lang="en-US" dirty="0"/>
              <a:t> 5 - R</a:t>
            </a:r>
            <a:r>
              <a:rPr lang="vi-VN" dirty="0"/>
              <a:t>ă</a:t>
            </a:r>
            <a:r>
              <a:rPr lang="en-US" dirty="0" err="1"/>
              <a:t>spuns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767385"/>
            <a:ext cx="10820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folHlink"/>
                </a:solidFill>
              </a:rPr>
              <a:t>2</a:t>
            </a:r>
            <a:r>
              <a:rPr lang="en-US" sz="2400" dirty="0"/>
              <a:t>. Care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costul</a:t>
            </a:r>
            <a:r>
              <a:rPr lang="en-US" sz="2400" dirty="0"/>
              <a:t> </a:t>
            </a:r>
            <a:r>
              <a:rPr lang="en-US" sz="2400" dirty="0" err="1"/>
              <a:t>joinului</a:t>
            </a:r>
            <a:r>
              <a:rPr lang="en-US" sz="2400" dirty="0"/>
              <a:t> </a:t>
            </a:r>
            <a:r>
              <a:rPr lang="en-US" sz="2400" dirty="0" err="1"/>
              <a:t>lui</a:t>
            </a:r>
            <a:r>
              <a:rPr lang="en-US" sz="2400" dirty="0"/>
              <a:t> R </a:t>
            </a:r>
            <a:r>
              <a:rPr lang="en-US" sz="2400" dirty="0" err="1"/>
              <a:t>şi</a:t>
            </a:r>
            <a:r>
              <a:rPr lang="en-US" sz="2400" dirty="0"/>
              <a:t> S </a:t>
            </a:r>
            <a:r>
              <a:rPr lang="en-US" sz="2400" dirty="0" err="1"/>
              <a:t>folosind</a:t>
            </a:r>
            <a:r>
              <a:rPr lang="en-US" sz="2400" dirty="0"/>
              <a:t> </a:t>
            </a:r>
            <a:r>
              <a:rPr lang="en-US" sz="2400" i="1" dirty="0"/>
              <a:t>block nested loops join</a:t>
            </a:r>
            <a:r>
              <a:rPr lang="en-US" sz="2400" dirty="0"/>
              <a:t>? Care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num</a:t>
            </a:r>
            <a:r>
              <a:rPr lang="vi-VN" sz="2400" dirty="0"/>
              <a:t>ă</a:t>
            </a:r>
            <a:r>
              <a:rPr lang="en-US" sz="2400" dirty="0" err="1"/>
              <a:t>rul</a:t>
            </a:r>
            <a:r>
              <a:rPr lang="en-US" sz="2400" dirty="0"/>
              <a:t> minim de </a:t>
            </a:r>
            <a:r>
              <a:rPr lang="en-US" sz="2400" dirty="0" err="1"/>
              <a:t>pagini</a:t>
            </a:r>
            <a:r>
              <a:rPr lang="en-US" sz="2400" dirty="0"/>
              <a:t> </a:t>
            </a:r>
            <a:r>
              <a:rPr lang="en-US" sz="2400" dirty="0" err="1"/>
              <a:t>disponibile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i="1" dirty="0"/>
              <a:t>buffer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obţine</a:t>
            </a:r>
            <a:r>
              <a:rPr lang="en-US" sz="2400" dirty="0"/>
              <a:t> </a:t>
            </a:r>
            <a:r>
              <a:rPr lang="en-US" sz="2400" dirty="0" err="1"/>
              <a:t>acelaşi</a:t>
            </a:r>
            <a:r>
              <a:rPr lang="en-US" sz="2400" dirty="0"/>
              <a:t> cost?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i="1" dirty="0" err="1"/>
              <a:t>Folosind</a:t>
            </a:r>
            <a:r>
              <a:rPr lang="en-US" sz="2400" i="1" dirty="0"/>
              <a:t> </a:t>
            </a:r>
            <a:r>
              <a:rPr lang="en-US" sz="2400" i="1" dirty="0" err="1"/>
              <a:t>aceast</a:t>
            </a:r>
            <a:r>
              <a:rPr lang="vi-VN" sz="2400" i="1" dirty="0"/>
              <a:t>ă </a:t>
            </a:r>
            <a:r>
              <a:rPr lang="en-US" sz="2400" i="1" dirty="0" err="1"/>
              <a:t>metod</a:t>
            </a:r>
            <a:r>
              <a:rPr lang="vi-VN" sz="2400" i="1" dirty="0"/>
              <a:t>ă</a:t>
            </a:r>
            <a:r>
              <a:rPr lang="en-US" sz="2400" i="1" dirty="0"/>
              <a:t> </a:t>
            </a:r>
            <a:r>
              <a:rPr lang="en-US" sz="2400" i="1" dirty="0" err="1"/>
              <a:t>citirea</a:t>
            </a:r>
            <a:r>
              <a:rPr lang="en-US" sz="2400" i="1" dirty="0"/>
              <a:t> </a:t>
            </a:r>
            <a:r>
              <a:rPr lang="en-US" sz="2400" i="1" dirty="0" err="1"/>
              <a:t>tabelei</a:t>
            </a:r>
            <a:r>
              <a:rPr lang="en-US" sz="2400" i="1" dirty="0"/>
              <a:t> </a:t>
            </a:r>
            <a:r>
              <a:rPr lang="en-US" sz="2400" i="1" dirty="0" err="1"/>
              <a:t>exterioare</a:t>
            </a:r>
            <a:r>
              <a:rPr lang="en-US" sz="2400" i="1" dirty="0"/>
              <a:t> se face in </a:t>
            </a:r>
            <a:r>
              <a:rPr lang="en-US" sz="2400" i="1" dirty="0" err="1"/>
              <a:t>blocuri</a:t>
            </a:r>
            <a:r>
              <a:rPr lang="en-US" sz="2400" i="1" dirty="0"/>
              <a:t>,, </a:t>
            </a:r>
            <a:r>
              <a:rPr lang="en-US" sz="2400" i="1" dirty="0" err="1"/>
              <a:t>pentru</a:t>
            </a:r>
            <a:r>
              <a:rPr lang="en-US" sz="2400" i="1" dirty="0"/>
              <a:t> </a:t>
            </a:r>
            <a:r>
              <a:rPr lang="en-US" sz="2400" i="1" dirty="0" err="1"/>
              <a:t>fiecare</a:t>
            </a:r>
            <a:r>
              <a:rPr lang="en-US" sz="2400" i="1" dirty="0"/>
              <a:t> bloc </a:t>
            </a:r>
            <a:r>
              <a:rPr lang="en-US" sz="2400" i="1" dirty="0" err="1"/>
              <a:t>scanându</a:t>
            </a:r>
            <a:r>
              <a:rPr lang="en-US" sz="2400" i="1" dirty="0"/>
              <a:t>-se </a:t>
            </a:r>
            <a:r>
              <a:rPr lang="en-US" sz="2400" i="1" dirty="0" err="1"/>
              <a:t>tabela</a:t>
            </a:r>
            <a:r>
              <a:rPr lang="en-US" sz="2400" i="1" dirty="0"/>
              <a:t> </a:t>
            </a:r>
            <a:r>
              <a:rPr lang="en-US" sz="2400" i="1" dirty="0" err="1"/>
              <a:t>interioar</a:t>
            </a:r>
            <a:r>
              <a:rPr lang="vi-VN" sz="2400" i="1" dirty="0"/>
              <a:t>ă</a:t>
            </a:r>
            <a:r>
              <a:rPr lang="en-US" sz="2400" i="1" dirty="0"/>
              <a:t> </a:t>
            </a:r>
            <a:r>
              <a:rPr lang="en-US" sz="2400" i="1" dirty="0" err="1"/>
              <a:t>pentru</a:t>
            </a:r>
            <a:r>
              <a:rPr lang="en-US" sz="2400" i="1" dirty="0"/>
              <a:t> g</a:t>
            </a:r>
            <a:r>
              <a:rPr lang="vi-VN" sz="2400" i="1" dirty="0"/>
              <a:t>ă</a:t>
            </a:r>
            <a:r>
              <a:rPr lang="en-US" sz="2400" i="1" dirty="0" err="1"/>
              <a:t>sirea</a:t>
            </a:r>
            <a:r>
              <a:rPr lang="en-US" sz="2400" i="1" dirty="0"/>
              <a:t> “</a:t>
            </a:r>
            <a:r>
              <a:rPr lang="en-US" sz="2400" i="1" dirty="0" err="1"/>
              <a:t>potrivirilor</a:t>
            </a:r>
            <a:r>
              <a:rPr lang="en-US" sz="2400" i="1" dirty="0"/>
              <a:t>”. </a:t>
            </a:r>
            <a:r>
              <a:rPr lang="en-US" sz="2400" i="1" dirty="0" err="1"/>
              <a:t>Tabela</a:t>
            </a:r>
            <a:r>
              <a:rPr lang="en-US" sz="2400" i="1" dirty="0"/>
              <a:t> </a:t>
            </a:r>
            <a:r>
              <a:rPr lang="en-US" sz="2400" i="1" dirty="0" err="1"/>
              <a:t>exterioar</a:t>
            </a:r>
            <a:r>
              <a:rPr lang="vi-VN" sz="2400" i="1" dirty="0"/>
              <a:t>ă</a:t>
            </a:r>
            <a:r>
              <a:rPr lang="en-US" sz="2400" i="1" dirty="0"/>
              <a:t> </a:t>
            </a:r>
            <a:r>
              <a:rPr lang="en-US" sz="2400" i="1" dirty="0" err="1"/>
              <a:t>este</a:t>
            </a:r>
            <a:r>
              <a:rPr lang="en-US" sz="2400" i="1" dirty="0"/>
              <a:t> </a:t>
            </a:r>
            <a:r>
              <a:rPr lang="en-US" sz="2400" i="1" dirty="0" err="1"/>
              <a:t>parcurs</a:t>
            </a:r>
            <a:r>
              <a:rPr lang="vi-VN" sz="2400" i="1" dirty="0"/>
              <a:t>ă </a:t>
            </a:r>
            <a:r>
              <a:rPr lang="en-US" sz="2400" i="1" dirty="0"/>
              <a:t>o </a:t>
            </a:r>
            <a:r>
              <a:rPr lang="en-US" sz="2400" i="1" dirty="0" err="1"/>
              <a:t>dat</a:t>
            </a:r>
            <a:r>
              <a:rPr lang="vi-VN" sz="2400" i="1" dirty="0"/>
              <a:t>ă </a:t>
            </a:r>
            <a:r>
              <a:rPr lang="en-US" sz="2400" i="1" dirty="0" err="1"/>
              <a:t>dar</a:t>
            </a:r>
            <a:r>
              <a:rPr lang="en-US" sz="2400" i="1" dirty="0"/>
              <a:t> </a:t>
            </a:r>
            <a:r>
              <a:rPr lang="en-US" sz="2400" i="1" dirty="0" err="1"/>
              <a:t>tabela</a:t>
            </a:r>
            <a:r>
              <a:rPr lang="en-US" sz="2400" i="1" dirty="0"/>
              <a:t> </a:t>
            </a:r>
            <a:r>
              <a:rPr lang="en-US" sz="2400" i="1" dirty="0" err="1"/>
              <a:t>interioar</a:t>
            </a:r>
            <a:r>
              <a:rPr lang="vi-VN" sz="2400" i="1" dirty="0"/>
              <a:t>ă</a:t>
            </a:r>
            <a:r>
              <a:rPr lang="en-US" sz="2400" i="1" dirty="0"/>
              <a:t> </a:t>
            </a:r>
            <a:r>
              <a:rPr lang="en-US" sz="2400" i="1" dirty="0" err="1"/>
              <a:t>este</a:t>
            </a:r>
            <a:r>
              <a:rPr lang="en-US" sz="2400" i="1" dirty="0"/>
              <a:t> </a:t>
            </a:r>
            <a:r>
              <a:rPr lang="en-US" sz="2400" i="1" dirty="0" err="1"/>
              <a:t>scanat</a:t>
            </a:r>
            <a:r>
              <a:rPr lang="vi-VN" sz="2400" i="1" dirty="0"/>
              <a:t>ă</a:t>
            </a:r>
            <a:r>
              <a:rPr lang="en-US" sz="2400" i="1" dirty="0"/>
              <a:t> </a:t>
            </a:r>
            <a:r>
              <a:rPr lang="en-US" sz="2400" i="1" dirty="0" err="1"/>
              <a:t>doar</a:t>
            </a:r>
            <a:r>
              <a:rPr lang="en-US" sz="2400" i="1" dirty="0"/>
              <a:t> o </a:t>
            </a:r>
            <a:r>
              <a:rPr lang="en-US" sz="2400" i="1" dirty="0" err="1"/>
              <a:t>dat</a:t>
            </a:r>
            <a:r>
              <a:rPr lang="vi-VN" sz="2400" i="1" dirty="0"/>
              <a:t>ă </a:t>
            </a:r>
            <a:r>
              <a:rPr lang="en-US" sz="2400" i="1" dirty="0" err="1"/>
              <a:t>pentru</a:t>
            </a:r>
            <a:r>
              <a:rPr lang="en-US" sz="2400" i="1" dirty="0"/>
              <a:t> </a:t>
            </a:r>
            <a:r>
              <a:rPr lang="en-US" sz="2400" i="1" dirty="0" err="1"/>
              <a:t>fiecare</a:t>
            </a:r>
            <a:r>
              <a:rPr lang="en-US" sz="2400" i="1" dirty="0"/>
              <a:t> bloc, </a:t>
            </a:r>
            <a:r>
              <a:rPr lang="en-US" sz="2400" i="1" dirty="0" err="1"/>
              <a:t>deci</a:t>
            </a:r>
            <a:r>
              <a:rPr lang="en-US" sz="2400" i="1" dirty="0"/>
              <a:t>:</a:t>
            </a:r>
          </a:p>
          <a:p>
            <a:pPr eaLnBrk="1" hangingPunct="1">
              <a:lnSpc>
                <a:spcPct val="90000"/>
              </a:lnSpc>
            </a:pPr>
            <a:endParaRPr lang="en-US" sz="500" i="1" dirty="0"/>
          </a:p>
          <a:p>
            <a:pPr algn="ctr" eaLnBrk="1" hangingPunct="1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#</a:t>
            </a:r>
            <a:r>
              <a:rPr lang="en-US" sz="2400" dirty="0" err="1">
                <a:sym typeface="Symbol" pitchFamily="18" charset="2"/>
              </a:rPr>
              <a:t>PagesInOuter</a:t>
            </a:r>
            <a:r>
              <a:rPr lang="en-US" sz="2400" dirty="0">
                <a:sym typeface="Symbol" pitchFamily="18" charset="2"/>
              </a:rPr>
              <a:t> / </a:t>
            </a:r>
            <a:r>
              <a:rPr lang="en-US" sz="2400" dirty="0" err="1">
                <a:sym typeface="Symbol" pitchFamily="18" charset="2"/>
              </a:rPr>
              <a:t>BlockSize</a:t>
            </a:r>
            <a:r>
              <a:rPr lang="en-US" sz="2400" dirty="0">
                <a:sym typeface="Symbol" pitchFamily="18" charset="2"/>
              </a:rPr>
              <a:t> =  200/50 = 4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2400" i="1" dirty="0">
                <a:sym typeface="Symbol" pitchFamily="18" charset="2"/>
              </a:rPr>
              <a:t>Total Cost </a:t>
            </a:r>
            <a:r>
              <a:rPr lang="en-US" sz="2400" dirty="0">
                <a:sym typeface="Symbol" pitchFamily="18" charset="2"/>
              </a:rPr>
              <a:t>= N + M * N/(B-2) = 4.200</a:t>
            </a:r>
          </a:p>
          <a:p>
            <a:pPr algn="ctr" eaLnBrk="1" hangingPunct="1">
              <a:lnSpc>
                <a:spcPct val="90000"/>
              </a:lnSpc>
            </a:pPr>
            <a:endParaRPr lang="en-US" sz="5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i="1" dirty="0" err="1">
                <a:sym typeface="Symbol" pitchFamily="18" charset="2"/>
              </a:rPr>
              <a:t>Dac</a:t>
            </a:r>
            <a:r>
              <a:rPr lang="vi-VN" sz="2400" i="1" dirty="0"/>
              <a:t>ă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i="1" dirty="0" err="1">
                <a:sym typeface="Symbol" pitchFamily="18" charset="2"/>
              </a:rPr>
              <a:t>num</a:t>
            </a:r>
            <a:r>
              <a:rPr lang="vi-VN" sz="2400" i="1" dirty="0"/>
              <a:t>ă</a:t>
            </a:r>
            <a:r>
              <a:rPr lang="en-US" sz="2400" i="1" dirty="0" err="1"/>
              <a:t>rul</a:t>
            </a:r>
            <a:r>
              <a:rPr lang="en-US" sz="2400" i="1" dirty="0"/>
              <a:t> de </a:t>
            </a:r>
            <a:r>
              <a:rPr lang="en-US" sz="2400" i="1" dirty="0" err="1"/>
              <a:t>pagini</a:t>
            </a:r>
            <a:r>
              <a:rPr lang="en-US" sz="2400" i="1" dirty="0"/>
              <a:t> </a:t>
            </a:r>
            <a:r>
              <a:rPr lang="en-US" sz="2400" i="1" dirty="0" err="1"/>
              <a:t>în</a:t>
            </a:r>
            <a:r>
              <a:rPr lang="en-US" sz="2400" i="1" dirty="0"/>
              <a:t> </a:t>
            </a:r>
            <a:r>
              <a:rPr lang="en-US" sz="2400" i="1" dirty="0">
                <a:sym typeface="Symbol" pitchFamily="18" charset="2"/>
              </a:rPr>
              <a:t>buffer </a:t>
            </a:r>
            <a:r>
              <a:rPr lang="en-US" sz="2400" i="1" dirty="0" err="1">
                <a:sym typeface="Symbol" pitchFamily="18" charset="2"/>
              </a:rPr>
              <a:t>este</a:t>
            </a:r>
            <a:r>
              <a:rPr lang="en-US" sz="2400" i="1" dirty="0">
                <a:sym typeface="Symbol" pitchFamily="18" charset="2"/>
              </a:rPr>
              <a:t> &lt; 52, </a:t>
            </a:r>
            <a:r>
              <a:rPr lang="en-US" sz="2400" i="1" dirty="0" err="1">
                <a:sym typeface="Symbol" pitchFamily="18" charset="2"/>
              </a:rPr>
              <a:t>num</a:t>
            </a:r>
            <a:r>
              <a:rPr lang="vi-VN" sz="2400" i="1" dirty="0"/>
              <a:t>ă</a:t>
            </a:r>
            <a:r>
              <a:rPr lang="en-US" sz="2400" i="1" dirty="0" err="1"/>
              <a:t>rul</a:t>
            </a:r>
            <a:r>
              <a:rPr lang="en-US" sz="2400" i="1" dirty="0"/>
              <a:t> scan</a:t>
            </a:r>
            <a:r>
              <a:rPr lang="vi-VN" sz="2400" i="1" dirty="0"/>
              <a:t>ă</a:t>
            </a:r>
            <a:r>
              <a:rPr lang="en-US" sz="2400" i="1" dirty="0" err="1"/>
              <a:t>rilor</a:t>
            </a:r>
            <a:r>
              <a:rPr lang="en-US" sz="2400" i="1" dirty="0"/>
              <a:t> </a:t>
            </a:r>
            <a:r>
              <a:rPr lang="en-US" sz="2400" i="1" dirty="0" err="1"/>
              <a:t>tabelei</a:t>
            </a:r>
            <a:r>
              <a:rPr lang="en-US" sz="2400" i="1" dirty="0"/>
              <a:t> </a:t>
            </a:r>
            <a:r>
              <a:rPr lang="en-US" sz="2400" i="1" dirty="0" err="1"/>
              <a:t>exterioare</a:t>
            </a:r>
            <a:r>
              <a:rPr lang="en-US" sz="2400" i="1" dirty="0"/>
              <a:t> </a:t>
            </a:r>
            <a:r>
              <a:rPr lang="en-US" sz="2400" i="1" dirty="0" err="1"/>
              <a:t>este</a:t>
            </a:r>
            <a:r>
              <a:rPr lang="en-US" sz="2400" i="1" dirty="0"/>
              <a:t> </a:t>
            </a:r>
            <a:r>
              <a:rPr lang="en-US" sz="2400" i="1" dirty="0" err="1"/>
              <a:t>mai</a:t>
            </a:r>
            <a:r>
              <a:rPr lang="en-US" sz="2400" i="1" dirty="0"/>
              <a:t> mare </a:t>
            </a:r>
            <a:r>
              <a:rPr lang="en-US" sz="2400" i="1" dirty="0" err="1"/>
              <a:t>decât</a:t>
            </a:r>
            <a:r>
              <a:rPr lang="vi-VN" sz="2400" i="1" dirty="0"/>
              <a:t> </a:t>
            </a:r>
            <a:r>
              <a:rPr lang="en-US" sz="2400" i="1" dirty="0">
                <a:sym typeface="Symbol" pitchFamily="18" charset="2"/>
              </a:rPr>
              <a:t>4 </a:t>
            </a:r>
            <a:r>
              <a:rPr lang="en-US" sz="2400" dirty="0">
                <a:sym typeface="Symbol" pitchFamily="18" charset="2"/>
              </a:rPr>
              <a:t> </a:t>
            </a:r>
            <a:r>
              <a:rPr lang="en-US" sz="2400" i="1" dirty="0" err="1">
                <a:sym typeface="Symbol" pitchFamily="18" charset="2"/>
              </a:rPr>
              <a:t>num</a:t>
            </a:r>
            <a:r>
              <a:rPr lang="vi-VN" sz="2400" i="1" dirty="0"/>
              <a:t>ă</a:t>
            </a:r>
            <a:r>
              <a:rPr lang="en-US" sz="2400" i="1" dirty="0" err="1"/>
              <a:t>rul</a:t>
            </a:r>
            <a:r>
              <a:rPr lang="vi-VN" sz="2400" i="1" dirty="0"/>
              <a:t> </a:t>
            </a:r>
            <a:r>
              <a:rPr lang="en-US" sz="2400" i="1" dirty="0"/>
              <a:t>m</a:t>
            </a:r>
            <a:r>
              <a:rPr lang="en-US" sz="2400" i="1" dirty="0">
                <a:sym typeface="Symbol" pitchFamily="18" charset="2"/>
              </a:rPr>
              <a:t>inim de </a:t>
            </a:r>
            <a:r>
              <a:rPr lang="en-US" sz="2400" i="1" dirty="0" err="1">
                <a:sym typeface="Symbol" pitchFamily="18" charset="2"/>
              </a:rPr>
              <a:t>pagini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i="1" dirty="0" err="1">
                <a:sym typeface="Symbol" pitchFamily="18" charset="2"/>
              </a:rPr>
              <a:t>pentr</a:t>
            </a:r>
            <a:r>
              <a:rPr lang="en-US" sz="2400" i="1" dirty="0">
                <a:sym typeface="Symbol" pitchFamily="18" charset="2"/>
              </a:rPr>
              <a:t> a </a:t>
            </a:r>
            <a:r>
              <a:rPr lang="en-US" sz="2400" i="1" dirty="0" err="1">
                <a:sym typeface="Symbol" pitchFamily="18" charset="2"/>
              </a:rPr>
              <a:t>obţine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i="1" dirty="0" err="1">
                <a:sym typeface="Symbol" pitchFamily="18" charset="2"/>
              </a:rPr>
              <a:t>costul</a:t>
            </a:r>
            <a:r>
              <a:rPr lang="en-US" sz="2400" i="1" dirty="0">
                <a:sym typeface="Symbol" pitchFamily="18" charset="2"/>
              </a:rPr>
              <a:t>  4200 </a:t>
            </a:r>
            <a:r>
              <a:rPr lang="en-US" sz="2400" i="1" dirty="0" err="1">
                <a:sym typeface="Symbol" pitchFamily="18" charset="2"/>
              </a:rPr>
              <a:t>este</a:t>
            </a:r>
            <a:r>
              <a:rPr lang="en-US" sz="2400" i="1" dirty="0">
                <a:sym typeface="Symbol" pitchFamily="18" charset="2"/>
              </a:rPr>
              <a:t> 52</a:t>
            </a:r>
            <a:r>
              <a:rPr lang="en-US" sz="2400" dirty="0">
                <a:sym typeface="Symbol" pitchFamily="18" charset="2"/>
              </a:rPr>
              <a:t>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33400"/>
            <a:ext cx="8534400" cy="646331"/>
          </a:xfrm>
          <a:noFill/>
        </p:spPr>
        <p:txBody>
          <a:bodyPr/>
          <a:lstStyle/>
          <a:p>
            <a:pPr eaLnBrk="1" hangingPunct="1"/>
            <a:r>
              <a:rPr lang="en-US" dirty="0"/>
              <a:t>Sort-Merge Join  (R </a:t>
            </a:r>
            <a:r>
              <a:rPr lang="en-US" dirty="0">
                <a:sym typeface="Symbol" pitchFamily="18" charset="2"/>
              </a:rPr>
              <a:t></a:t>
            </a:r>
            <a:r>
              <a:rPr lang="en-US" baseline="-25000" dirty="0" err="1">
                <a:sym typeface="Symbol" pitchFamily="18" charset="2"/>
              </a:rPr>
              <a:t>i</a:t>
            </a:r>
            <a:r>
              <a:rPr lang="en-US" baseline="-25000" dirty="0">
                <a:sym typeface="Symbol" pitchFamily="18" charset="2"/>
              </a:rPr>
              <a:t>=j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/>
              <a:t>S)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981200"/>
            <a:ext cx="10896600" cy="50292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/>
              <a:t>Ordonare</a:t>
            </a:r>
            <a:r>
              <a:rPr lang="en-US" sz="2400" dirty="0"/>
              <a:t> R </a:t>
            </a:r>
            <a:r>
              <a:rPr lang="en-US" sz="2400" dirty="0" err="1"/>
              <a:t>şi</a:t>
            </a:r>
            <a:r>
              <a:rPr lang="en-US" sz="2400" dirty="0"/>
              <a:t> S dup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câmpurile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apar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condiţia</a:t>
            </a:r>
            <a:r>
              <a:rPr lang="en-US" sz="2400" dirty="0"/>
              <a:t> de join, </a:t>
            </a:r>
            <a:r>
              <a:rPr lang="en-US" sz="2400" dirty="0" err="1"/>
              <a:t>apoi</a:t>
            </a:r>
            <a:r>
              <a:rPr lang="en-US" sz="2400" dirty="0"/>
              <a:t> </a:t>
            </a:r>
            <a:r>
              <a:rPr lang="en-US" sz="2400" dirty="0" err="1"/>
              <a:t>scanare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identificarea</a:t>
            </a:r>
            <a:r>
              <a:rPr lang="en-US" sz="2400" dirty="0"/>
              <a:t> </a:t>
            </a:r>
            <a:r>
              <a:rPr lang="en-US" sz="2400" dirty="0" err="1"/>
              <a:t>perechilor</a:t>
            </a:r>
            <a:r>
              <a:rPr lang="en-US" sz="24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Scanarea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lui</a:t>
            </a:r>
            <a:r>
              <a:rPr lang="en-US" sz="2400" dirty="0">
                <a:solidFill>
                  <a:schemeClr val="folHlink"/>
                </a:solidFill>
              </a:rPr>
              <a:t> R </a:t>
            </a:r>
            <a:r>
              <a:rPr lang="en-US" sz="2400" dirty="0" err="1">
                <a:solidFill>
                  <a:schemeClr val="folHlink"/>
                </a:solidFill>
              </a:rPr>
              <a:t>avanseaz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 p</a:t>
            </a:r>
            <a:r>
              <a:rPr lang="vi-VN" sz="2400" dirty="0">
                <a:solidFill>
                  <a:schemeClr val="folHlink"/>
                </a:solidFill>
              </a:rPr>
              <a:t>â</a:t>
            </a:r>
            <a:r>
              <a:rPr lang="en-US" sz="2400" dirty="0">
                <a:solidFill>
                  <a:schemeClr val="folHlink"/>
                </a:solidFill>
              </a:rPr>
              <a:t>n</a:t>
            </a:r>
            <a:r>
              <a:rPr lang="vi-VN" sz="2400" dirty="0">
                <a:solidFill>
                  <a:schemeClr val="folHlink"/>
                </a:solidFill>
              </a:rPr>
              <a:t>ă </a:t>
            </a:r>
            <a:r>
              <a:rPr lang="en-US" sz="2400" dirty="0" err="1">
                <a:solidFill>
                  <a:schemeClr val="folHlink"/>
                </a:solidFill>
                <a:latin typeface="Book Antiqua" pitchFamily="18" charset="0"/>
              </a:rPr>
              <a:t>r</a:t>
            </a:r>
            <a:r>
              <a:rPr lang="en-US" sz="2400" baseline="-10000" dirty="0" err="1">
                <a:solidFill>
                  <a:schemeClr val="folHlink"/>
                </a:solidFill>
                <a:latin typeface="Book Antiqua" pitchFamily="18" charset="0"/>
              </a:rPr>
              <a:t>i</a:t>
            </a:r>
            <a:r>
              <a:rPr lang="en-US" sz="24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curent</a:t>
            </a:r>
            <a:r>
              <a:rPr lang="en-US" sz="2400" dirty="0">
                <a:solidFill>
                  <a:schemeClr val="folHlink"/>
                </a:solidFill>
              </a:rPr>
              <a:t> &gt; </a:t>
            </a:r>
            <a:r>
              <a:rPr lang="en-US" sz="2400" dirty="0" err="1">
                <a:solidFill>
                  <a:schemeClr val="folHlink"/>
                </a:solidFill>
                <a:latin typeface="Book Antiqua" pitchFamily="18" charset="0"/>
              </a:rPr>
              <a:t>s</a:t>
            </a:r>
            <a:r>
              <a:rPr lang="en-US" sz="2400" baseline="-10000" dirty="0" err="1">
                <a:solidFill>
                  <a:schemeClr val="folHlink"/>
                </a:solidFill>
                <a:latin typeface="Book Antiqua" pitchFamily="18" charset="0"/>
              </a:rPr>
              <a:t>j</a:t>
            </a:r>
            <a:r>
              <a:rPr lang="en-US" sz="2400" baseline="-10000" dirty="0">
                <a:solidFill>
                  <a:schemeClr val="folHlink"/>
                </a:solidFill>
                <a:latin typeface="Book Antiqua" pitchFamily="18" charset="0"/>
              </a:rPr>
              <a:t>  </a:t>
            </a:r>
            <a:r>
              <a:rPr lang="en-US" sz="2400" dirty="0" err="1">
                <a:solidFill>
                  <a:schemeClr val="folHlink"/>
                </a:solidFill>
              </a:rPr>
              <a:t>curent</a:t>
            </a:r>
            <a:r>
              <a:rPr lang="en-US" sz="2400" dirty="0">
                <a:solidFill>
                  <a:schemeClr val="folHlink"/>
                </a:solidFill>
              </a:rPr>
              <a:t>, </a:t>
            </a:r>
            <a:r>
              <a:rPr lang="en-US" sz="2400" dirty="0" err="1">
                <a:solidFill>
                  <a:schemeClr val="folHlink"/>
                </a:solidFill>
              </a:rPr>
              <a:t>apoi</a:t>
            </a:r>
            <a:r>
              <a:rPr lang="en-US" sz="2400" dirty="0">
                <a:solidFill>
                  <a:schemeClr val="folHlink"/>
                </a:solidFill>
              </a:rPr>
              <a:t> se </a:t>
            </a:r>
            <a:r>
              <a:rPr lang="en-US" sz="2400" dirty="0" err="1">
                <a:solidFill>
                  <a:schemeClr val="folHlink"/>
                </a:solidFill>
              </a:rPr>
              <a:t>avanseaz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 cu </a:t>
            </a:r>
            <a:r>
              <a:rPr lang="en-US" sz="2400" dirty="0" err="1">
                <a:solidFill>
                  <a:schemeClr val="folHlink"/>
                </a:solidFill>
              </a:rPr>
              <a:t>scanarea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lui</a:t>
            </a:r>
            <a:r>
              <a:rPr lang="en-US" sz="2400" dirty="0">
                <a:solidFill>
                  <a:schemeClr val="folHlink"/>
                </a:solidFill>
              </a:rPr>
              <a:t> S p</a:t>
            </a:r>
            <a:r>
              <a:rPr lang="vi-VN" sz="2400" dirty="0">
                <a:solidFill>
                  <a:schemeClr val="folHlink"/>
                </a:solidFill>
              </a:rPr>
              <a:t>â</a:t>
            </a:r>
            <a:r>
              <a:rPr lang="en-US" sz="2400" dirty="0">
                <a:solidFill>
                  <a:schemeClr val="folHlink"/>
                </a:solidFill>
              </a:rPr>
              <a:t>n</a:t>
            </a:r>
            <a:r>
              <a:rPr lang="vi-VN" sz="2400" dirty="0">
                <a:solidFill>
                  <a:schemeClr val="folHlink"/>
                </a:solidFill>
              </a:rPr>
              <a:t>ă </a:t>
            </a:r>
            <a:r>
              <a:rPr lang="en-US" sz="2400" dirty="0" err="1">
                <a:solidFill>
                  <a:schemeClr val="folHlink"/>
                </a:solidFill>
                <a:latin typeface="Book Antiqua" pitchFamily="18" charset="0"/>
              </a:rPr>
              <a:t>s</a:t>
            </a:r>
            <a:r>
              <a:rPr lang="en-US" sz="2400" baseline="-10000" dirty="0" err="1">
                <a:solidFill>
                  <a:schemeClr val="folHlink"/>
                </a:solidFill>
                <a:latin typeface="Book Antiqua" pitchFamily="18" charset="0"/>
              </a:rPr>
              <a:t>j</a:t>
            </a:r>
            <a:r>
              <a:rPr lang="en-US" sz="2400" baseline="-10000" dirty="0">
                <a:solidFill>
                  <a:schemeClr val="folHlink"/>
                </a:solidFill>
                <a:latin typeface="Book Antiqua" pitchFamily="18" charset="0"/>
              </a:rPr>
              <a:t>  </a:t>
            </a:r>
            <a:r>
              <a:rPr lang="en-US" sz="2400" dirty="0" err="1">
                <a:solidFill>
                  <a:schemeClr val="folHlink"/>
                </a:solidFill>
              </a:rPr>
              <a:t>curent</a:t>
            </a:r>
            <a:r>
              <a:rPr lang="en-US" sz="2400" dirty="0">
                <a:solidFill>
                  <a:schemeClr val="folHlink"/>
                </a:solidFill>
              </a:rPr>
              <a:t> &gt;</a:t>
            </a:r>
            <a:r>
              <a:rPr lang="en-US" sz="24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Book Antiqua" pitchFamily="18" charset="0"/>
              </a:rPr>
              <a:t>r</a:t>
            </a:r>
            <a:r>
              <a:rPr lang="en-US" sz="2400" baseline="-10000" dirty="0" err="1">
                <a:solidFill>
                  <a:schemeClr val="folHlink"/>
                </a:solidFill>
                <a:latin typeface="Book Antiqua" pitchFamily="18" charset="0"/>
              </a:rPr>
              <a:t>i</a:t>
            </a:r>
            <a:r>
              <a:rPr lang="en-US" sz="24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curent</a:t>
            </a:r>
            <a:r>
              <a:rPr lang="en-US" sz="2400" dirty="0">
                <a:solidFill>
                  <a:schemeClr val="folHlink"/>
                </a:solidFill>
              </a:rPr>
              <a:t>; </a:t>
            </a:r>
            <a:r>
              <a:rPr lang="en-US" sz="2400" dirty="0" err="1">
                <a:solidFill>
                  <a:schemeClr val="folHlink"/>
                </a:solidFill>
              </a:rPr>
              <a:t>pân</a:t>
            </a:r>
            <a:r>
              <a:rPr lang="vi-VN" sz="2400" dirty="0">
                <a:solidFill>
                  <a:schemeClr val="folHlink"/>
                </a:solidFill>
              </a:rPr>
              <a:t>ă 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când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Book Antiqua" pitchFamily="18" charset="0"/>
              </a:rPr>
              <a:t>r</a:t>
            </a:r>
            <a:r>
              <a:rPr lang="en-US" sz="2400" baseline="-10000" dirty="0" err="1">
                <a:solidFill>
                  <a:schemeClr val="folHlink"/>
                </a:solidFill>
                <a:latin typeface="Book Antiqua" pitchFamily="18" charset="0"/>
              </a:rPr>
              <a:t>i</a:t>
            </a:r>
            <a:r>
              <a:rPr lang="en-US" sz="24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curent</a:t>
            </a:r>
            <a:r>
              <a:rPr lang="en-US" sz="2400" dirty="0">
                <a:solidFill>
                  <a:schemeClr val="folHlink"/>
                </a:solidFill>
              </a:rPr>
              <a:t> = </a:t>
            </a:r>
            <a:r>
              <a:rPr lang="en-US" sz="2400" dirty="0" err="1">
                <a:solidFill>
                  <a:schemeClr val="folHlink"/>
                </a:solidFill>
                <a:latin typeface="Book Antiqua" pitchFamily="18" charset="0"/>
              </a:rPr>
              <a:t>s</a:t>
            </a:r>
            <a:r>
              <a:rPr lang="en-US" sz="2400" baseline="-10000" dirty="0" err="1">
                <a:solidFill>
                  <a:schemeClr val="folHlink"/>
                </a:solidFill>
                <a:latin typeface="Book Antiqua" pitchFamily="18" charset="0"/>
              </a:rPr>
              <a:t>j</a:t>
            </a:r>
            <a:r>
              <a:rPr lang="en-US" sz="2400" baseline="-10000" dirty="0">
                <a:solidFill>
                  <a:schemeClr val="folHlink"/>
                </a:solidFill>
                <a:latin typeface="Book Antiqua" pitchFamily="18" charset="0"/>
              </a:rPr>
              <a:t>  </a:t>
            </a:r>
            <a:r>
              <a:rPr lang="en-US" sz="2400" dirty="0" err="1">
                <a:solidFill>
                  <a:schemeClr val="folHlink"/>
                </a:solidFill>
              </a:rPr>
              <a:t>curent</a:t>
            </a:r>
            <a:r>
              <a:rPr lang="en-US" sz="2400" dirty="0">
                <a:solidFill>
                  <a:schemeClr val="folHlink"/>
                </a:solidFill>
              </a:rPr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dirty="0">
                <a:solidFill>
                  <a:schemeClr val="folHlink"/>
                </a:solidFill>
              </a:rPr>
              <a:t> La </a:t>
            </a:r>
            <a:r>
              <a:rPr lang="en-US" sz="2400" dirty="0" err="1">
                <a:solidFill>
                  <a:schemeClr val="folHlink"/>
                </a:solidFill>
              </a:rPr>
              <a:t>acest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punct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toate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perechile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posibile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între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înregistr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rile din R cu </a:t>
            </a:r>
            <a:r>
              <a:rPr lang="en-US" sz="2400" dirty="0" err="1">
                <a:solidFill>
                  <a:schemeClr val="folHlink"/>
                </a:solidFill>
              </a:rPr>
              <a:t>aceeaşi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valoare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r</a:t>
            </a:r>
            <a:r>
              <a:rPr lang="en-US" sz="2400" baseline="-25000" dirty="0" err="1">
                <a:solidFill>
                  <a:schemeClr val="folHlink"/>
                </a:solidFill>
              </a:rPr>
              <a:t>i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şi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toate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înregistr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rile din S cu </a:t>
            </a:r>
            <a:r>
              <a:rPr lang="en-US" sz="2400" dirty="0" err="1">
                <a:solidFill>
                  <a:schemeClr val="folHlink"/>
                </a:solidFill>
              </a:rPr>
              <a:t>aceeaşi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valoare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s</a:t>
            </a:r>
            <a:r>
              <a:rPr lang="en-US" sz="2400" baseline="-25000" dirty="0" err="1">
                <a:solidFill>
                  <a:schemeClr val="folHlink"/>
                </a:solidFill>
              </a:rPr>
              <a:t>j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sunt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salvate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în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pagina</a:t>
            </a:r>
            <a:r>
              <a:rPr lang="en-US" sz="2400" dirty="0">
                <a:solidFill>
                  <a:schemeClr val="folHlink"/>
                </a:solidFill>
              </a:rPr>
              <a:t> special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pentru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rezultat</a:t>
            </a:r>
            <a:r>
              <a:rPr lang="en-US" sz="2400" dirty="0">
                <a:solidFill>
                  <a:schemeClr val="folHlink"/>
                </a:solidFill>
              </a:rPr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Apoi</a:t>
            </a:r>
            <a:r>
              <a:rPr lang="en-US" sz="2400" dirty="0">
                <a:solidFill>
                  <a:schemeClr val="folHlink"/>
                </a:solidFill>
              </a:rPr>
              <a:t> se </a:t>
            </a:r>
            <a:r>
              <a:rPr lang="en-US" sz="2400" dirty="0" err="1">
                <a:solidFill>
                  <a:schemeClr val="folHlink"/>
                </a:solidFill>
              </a:rPr>
              <a:t>reia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scanarea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lui</a:t>
            </a:r>
            <a:r>
              <a:rPr lang="en-US" sz="2400" dirty="0">
                <a:solidFill>
                  <a:schemeClr val="folHlink"/>
                </a:solidFill>
              </a:rPr>
              <a:t> R </a:t>
            </a:r>
            <a:r>
              <a:rPr lang="en-US" sz="2400" dirty="0" err="1">
                <a:solidFill>
                  <a:schemeClr val="folHlink"/>
                </a:solidFill>
              </a:rPr>
              <a:t>şi</a:t>
            </a:r>
            <a:r>
              <a:rPr lang="en-US" sz="2400" dirty="0">
                <a:solidFill>
                  <a:schemeClr val="folHlink"/>
                </a:solidFill>
              </a:rPr>
              <a:t> S.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 R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scanat</a:t>
            </a:r>
            <a:r>
              <a:rPr lang="en-US" sz="2400" dirty="0"/>
              <a:t> o </a:t>
            </a:r>
            <a:r>
              <a:rPr lang="en-US" sz="2400" dirty="0" err="1"/>
              <a:t>dat</a:t>
            </a:r>
            <a:r>
              <a:rPr lang="vi-VN" sz="2400" dirty="0"/>
              <a:t>ă</a:t>
            </a:r>
            <a:r>
              <a:rPr lang="en-US" sz="2400" dirty="0"/>
              <a:t>;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grup</a:t>
            </a:r>
            <a:r>
              <a:rPr lang="en-US" sz="2400" dirty="0"/>
              <a:t> de </a:t>
            </a:r>
            <a:r>
              <a:rPr lang="en-US" sz="2400" dirty="0" err="1"/>
              <a:t>înregistr</a:t>
            </a:r>
            <a:r>
              <a:rPr lang="vi-VN" sz="2400" dirty="0"/>
              <a:t>ă</a:t>
            </a:r>
            <a:r>
              <a:rPr lang="en-US" sz="2400" dirty="0" err="1"/>
              <a:t>ri</a:t>
            </a:r>
            <a:r>
              <a:rPr lang="en-US" sz="2400" dirty="0"/>
              <a:t> din S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scanat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înregistrare</a:t>
            </a:r>
            <a:r>
              <a:rPr lang="en-US" sz="2400" dirty="0"/>
              <a:t> “</a:t>
            </a:r>
            <a:r>
              <a:rPr lang="en-US" sz="2400" dirty="0" err="1"/>
              <a:t>potrivit</a:t>
            </a:r>
            <a:r>
              <a:rPr lang="vi-VN" sz="2400" dirty="0"/>
              <a:t>ă</a:t>
            </a:r>
            <a:r>
              <a:rPr lang="en-US" sz="2400" dirty="0"/>
              <a:t>” din R .  </a:t>
            </a:r>
          </a:p>
        </p:txBody>
      </p:sp>
    </p:spTree>
    <p:extLst>
      <p:ext uri="{BB962C8B-B14F-4D97-AF65-F5344CB8AC3E}">
        <p14:creationId xmlns:p14="http://schemas.microsoft.com/office/powerpoint/2010/main" val="265255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609600"/>
            <a:ext cx="8534400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Rafinare</a:t>
            </a:r>
            <a:r>
              <a:rPr lang="en-US" dirty="0"/>
              <a:t> </a:t>
            </a:r>
            <a:r>
              <a:rPr lang="en-US" dirty="0" err="1"/>
              <a:t>algoritm</a:t>
            </a:r>
            <a:r>
              <a:rPr lang="en-US" dirty="0"/>
              <a:t> Sort-Merge Join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11300" y="1981200"/>
            <a:ext cx="9613900" cy="48006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Se </a:t>
            </a:r>
            <a:r>
              <a:rPr lang="en-US" sz="2800" dirty="0" err="1">
                <a:solidFill>
                  <a:srgbClr val="C00000"/>
                </a:solidFill>
              </a:rPr>
              <a:t>poate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combina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faza</a:t>
            </a:r>
            <a:r>
              <a:rPr lang="en-US" sz="2800" dirty="0">
                <a:solidFill>
                  <a:srgbClr val="C00000"/>
                </a:solidFill>
              </a:rPr>
              <a:t> de </a:t>
            </a:r>
            <a:r>
              <a:rPr lang="en-US" sz="2800" dirty="0" err="1">
                <a:solidFill>
                  <a:srgbClr val="C00000"/>
                </a:solidFill>
              </a:rPr>
              <a:t>interclasare</a:t>
            </a:r>
            <a:r>
              <a:rPr lang="en-US" sz="2800" dirty="0">
                <a:solidFill>
                  <a:srgbClr val="C00000"/>
                </a:solidFill>
              </a:rPr>
              <a:t> din </a:t>
            </a:r>
            <a:r>
              <a:rPr lang="en-US" sz="2800" i="1" dirty="0" err="1">
                <a:solidFill>
                  <a:srgbClr val="C00000"/>
                </a:solidFill>
              </a:rPr>
              <a:t>sortarea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lui</a:t>
            </a:r>
            <a:r>
              <a:rPr lang="en-US" sz="2800" dirty="0">
                <a:solidFill>
                  <a:srgbClr val="C00000"/>
                </a:solidFill>
              </a:rPr>
              <a:t> R </a:t>
            </a:r>
            <a:r>
              <a:rPr lang="en-US" sz="2800" dirty="0" err="1">
                <a:solidFill>
                  <a:srgbClr val="C00000"/>
                </a:solidFill>
              </a:rPr>
              <a:t>şi</a:t>
            </a:r>
            <a:r>
              <a:rPr lang="en-US" sz="2800" dirty="0">
                <a:solidFill>
                  <a:srgbClr val="C00000"/>
                </a:solidFill>
              </a:rPr>
              <a:t> S cu </a:t>
            </a:r>
            <a:r>
              <a:rPr lang="en-US" sz="2800" dirty="0" err="1">
                <a:solidFill>
                  <a:srgbClr val="C00000"/>
                </a:solidFill>
              </a:rPr>
              <a:t>faza</a:t>
            </a:r>
            <a:r>
              <a:rPr lang="en-US" sz="2800" dirty="0">
                <a:solidFill>
                  <a:srgbClr val="C00000"/>
                </a:solidFill>
              </a:rPr>
              <a:t> de </a:t>
            </a:r>
            <a:r>
              <a:rPr lang="en-US" sz="2800" dirty="0" err="1">
                <a:solidFill>
                  <a:srgbClr val="C00000"/>
                </a:solidFill>
              </a:rPr>
              <a:t>scanare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pentru</a:t>
            </a:r>
            <a:r>
              <a:rPr lang="en-US" sz="2800" dirty="0">
                <a:solidFill>
                  <a:srgbClr val="C00000"/>
                </a:solidFill>
              </a:rPr>
              <a:t> join.</a:t>
            </a:r>
          </a:p>
          <a:p>
            <a:pPr marL="749300" lvl="1" indent="-177800" eaLnBrk="1" hangingPunct="1">
              <a:buSzPct val="75000"/>
            </a:pP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Având</a:t>
            </a:r>
            <a:r>
              <a:rPr lang="en-US" sz="2200" dirty="0">
                <a:solidFill>
                  <a:srgbClr val="C00000"/>
                </a:solidFill>
              </a:rPr>
              <a:t> B &gt; </a:t>
            </a:r>
            <a:r>
              <a:rPr lang="en-US" sz="2200" i="1" dirty="0">
                <a:solidFill>
                  <a:srgbClr val="C00000"/>
                </a:solidFill>
              </a:rPr>
              <a:t>L</a:t>
            </a:r>
            <a:r>
              <a:rPr lang="en-US" sz="2200" dirty="0">
                <a:solidFill>
                  <a:srgbClr val="C00000"/>
                </a:solidFill>
              </a:rPr>
              <a:t> , </a:t>
            </a:r>
            <a:r>
              <a:rPr lang="en-US" sz="2200" dirty="0" err="1">
                <a:solidFill>
                  <a:srgbClr val="C00000"/>
                </a:solidFill>
              </a:rPr>
              <a:t>unde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i="1" dirty="0">
                <a:solidFill>
                  <a:srgbClr val="C00000"/>
                </a:solidFill>
              </a:rPr>
              <a:t>L </a:t>
            </a:r>
            <a:r>
              <a:rPr lang="en-US" sz="2200" dirty="0" err="1">
                <a:solidFill>
                  <a:srgbClr val="C00000"/>
                </a:solidFill>
              </a:rPr>
              <a:t>este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dimensiunea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celei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mai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mari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tabele</a:t>
            </a:r>
            <a:r>
              <a:rPr lang="en-US" sz="2200" dirty="0">
                <a:solidFill>
                  <a:srgbClr val="C00000"/>
                </a:solidFill>
              </a:rPr>
              <a:t>, </a:t>
            </a:r>
            <a:r>
              <a:rPr lang="en-US" sz="2200" dirty="0" err="1">
                <a:solidFill>
                  <a:srgbClr val="C00000"/>
                </a:solidFill>
              </a:rPr>
              <a:t>şi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folosind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optimizarea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algoritmului</a:t>
            </a:r>
            <a:r>
              <a:rPr lang="en-US" sz="2200" dirty="0">
                <a:solidFill>
                  <a:srgbClr val="C00000"/>
                </a:solidFill>
              </a:rPr>
              <a:t> de </a:t>
            </a:r>
            <a:r>
              <a:rPr lang="en-US" sz="2200" dirty="0" err="1">
                <a:solidFill>
                  <a:srgbClr val="C00000"/>
                </a:solidFill>
              </a:rPr>
              <a:t>sortare</a:t>
            </a:r>
            <a:r>
              <a:rPr lang="en-US" sz="2200" dirty="0">
                <a:solidFill>
                  <a:srgbClr val="C00000"/>
                </a:solidFill>
              </a:rPr>
              <a:t> (</a:t>
            </a:r>
            <a:r>
              <a:rPr lang="en-US" sz="2200" dirty="0" err="1">
                <a:solidFill>
                  <a:srgbClr val="C00000"/>
                </a:solidFill>
              </a:rPr>
              <a:t>ce</a:t>
            </a:r>
            <a:r>
              <a:rPr lang="en-US" sz="2200" dirty="0">
                <a:solidFill>
                  <a:srgbClr val="C00000"/>
                </a:solidFill>
              </a:rPr>
              <a:t> produce </a:t>
            </a:r>
            <a:r>
              <a:rPr lang="en-US" sz="2200" dirty="0" err="1">
                <a:solidFill>
                  <a:srgbClr val="C00000"/>
                </a:solidFill>
              </a:rPr>
              <a:t>monotonii</a:t>
            </a:r>
            <a:r>
              <a:rPr lang="en-US" sz="2200" dirty="0">
                <a:solidFill>
                  <a:srgbClr val="C00000"/>
                </a:solidFill>
              </a:rPr>
              <a:t> de </a:t>
            </a:r>
            <a:r>
              <a:rPr lang="en-US" sz="2200" dirty="0" err="1">
                <a:solidFill>
                  <a:srgbClr val="C00000"/>
                </a:solidFill>
              </a:rPr>
              <a:t>lungime</a:t>
            </a:r>
            <a:r>
              <a:rPr lang="en-US" sz="2200" dirty="0">
                <a:solidFill>
                  <a:srgbClr val="C00000"/>
                </a:solidFill>
              </a:rPr>
              <a:t> 2B), </a:t>
            </a:r>
            <a:r>
              <a:rPr lang="en-US" sz="2200" dirty="0" err="1">
                <a:solidFill>
                  <a:srgbClr val="C00000"/>
                </a:solidFill>
              </a:rPr>
              <a:t>num</a:t>
            </a:r>
            <a:r>
              <a:rPr lang="vi-VN" sz="2200" dirty="0">
                <a:solidFill>
                  <a:srgbClr val="C00000"/>
                </a:solidFill>
              </a:rPr>
              <a:t>ă</a:t>
            </a:r>
            <a:r>
              <a:rPr lang="en-US" sz="2200" dirty="0" err="1">
                <a:solidFill>
                  <a:srgbClr val="C00000"/>
                </a:solidFill>
              </a:rPr>
              <a:t>rul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acestora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pentru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fiecare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relaţie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este</a:t>
            </a:r>
            <a:r>
              <a:rPr lang="en-US" sz="2200" dirty="0">
                <a:solidFill>
                  <a:srgbClr val="C00000"/>
                </a:solidFill>
              </a:rPr>
              <a:t> &lt; B/2.</a:t>
            </a:r>
          </a:p>
          <a:p>
            <a:pPr marL="749300" lvl="1" indent="-177800" eaLnBrk="1" hangingPunct="1">
              <a:buSzPct val="75000"/>
            </a:pP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Alocând</a:t>
            </a:r>
            <a:r>
              <a:rPr lang="en-US" sz="2200" dirty="0">
                <a:solidFill>
                  <a:srgbClr val="C00000"/>
                </a:solidFill>
              </a:rPr>
              <a:t> o </a:t>
            </a:r>
            <a:r>
              <a:rPr lang="en-US" sz="2200" dirty="0" err="1">
                <a:solidFill>
                  <a:srgbClr val="C00000"/>
                </a:solidFill>
              </a:rPr>
              <a:t>pagin</a:t>
            </a:r>
            <a:r>
              <a:rPr lang="vi-VN" sz="2200" dirty="0">
                <a:solidFill>
                  <a:srgbClr val="C00000"/>
                </a:solidFill>
              </a:rPr>
              <a:t>ă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pentru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câte</a:t>
            </a:r>
            <a:r>
              <a:rPr lang="en-US" sz="2200" dirty="0">
                <a:solidFill>
                  <a:srgbClr val="C00000"/>
                </a:solidFill>
              </a:rPr>
              <a:t> o </a:t>
            </a:r>
            <a:r>
              <a:rPr lang="en-US" sz="2200" dirty="0" err="1">
                <a:solidFill>
                  <a:srgbClr val="C00000"/>
                </a:solidFill>
              </a:rPr>
              <a:t>monotonie</a:t>
            </a:r>
            <a:r>
              <a:rPr lang="en-US" sz="2200" dirty="0">
                <a:solidFill>
                  <a:srgbClr val="C00000"/>
                </a:solidFill>
              </a:rPr>
              <a:t> a </a:t>
            </a:r>
            <a:r>
              <a:rPr lang="en-US" sz="2200" dirty="0" err="1">
                <a:solidFill>
                  <a:srgbClr val="C00000"/>
                </a:solidFill>
              </a:rPr>
              <a:t>fiec</a:t>
            </a:r>
            <a:r>
              <a:rPr lang="vi-VN" sz="2200" dirty="0">
                <a:solidFill>
                  <a:srgbClr val="C00000"/>
                </a:solidFill>
              </a:rPr>
              <a:t>ă</a:t>
            </a:r>
            <a:r>
              <a:rPr lang="en-US" sz="2200" dirty="0" err="1">
                <a:solidFill>
                  <a:srgbClr val="C00000"/>
                </a:solidFill>
              </a:rPr>
              <a:t>rei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relaţii</a:t>
            </a:r>
            <a:r>
              <a:rPr lang="en-US" sz="2200" dirty="0">
                <a:solidFill>
                  <a:srgbClr val="C00000"/>
                </a:solidFill>
              </a:rPr>
              <a:t>, se </a:t>
            </a:r>
            <a:r>
              <a:rPr lang="en-US" sz="2200" dirty="0" err="1">
                <a:solidFill>
                  <a:srgbClr val="C00000"/>
                </a:solidFill>
              </a:rPr>
              <a:t>va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verifica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expresia</a:t>
            </a:r>
            <a:r>
              <a:rPr lang="en-US" sz="2200" dirty="0">
                <a:solidFill>
                  <a:srgbClr val="C00000"/>
                </a:solidFill>
              </a:rPr>
              <a:t> de join </a:t>
            </a:r>
            <a:r>
              <a:rPr lang="en-US" sz="2200" dirty="0" err="1">
                <a:solidFill>
                  <a:srgbClr val="C00000"/>
                </a:solidFill>
              </a:rPr>
              <a:t>dintr</a:t>
            </a:r>
            <a:r>
              <a:rPr lang="en-US" sz="2200" dirty="0">
                <a:solidFill>
                  <a:srgbClr val="C00000"/>
                </a:solidFill>
              </a:rPr>
              <a:t>-o </a:t>
            </a:r>
            <a:r>
              <a:rPr lang="en-US" sz="2200" dirty="0" err="1">
                <a:solidFill>
                  <a:srgbClr val="C00000"/>
                </a:solidFill>
              </a:rPr>
              <a:t>singur</a:t>
            </a:r>
            <a:r>
              <a:rPr lang="vi-VN" sz="2200" dirty="0">
                <a:solidFill>
                  <a:srgbClr val="C00000"/>
                </a:solidFill>
              </a:rPr>
              <a:t>ă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trecere</a:t>
            </a:r>
            <a:r>
              <a:rPr lang="en-US" sz="2200" dirty="0">
                <a:solidFill>
                  <a:srgbClr val="C00000"/>
                </a:solidFill>
              </a:rPr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200" dirty="0">
                <a:solidFill>
                  <a:srgbClr val="C00000"/>
                </a:solidFill>
              </a:rPr>
              <a:t> Cost: </a:t>
            </a:r>
            <a:r>
              <a:rPr lang="en-US" sz="2200" dirty="0" err="1">
                <a:solidFill>
                  <a:srgbClr val="C00000"/>
                </a:solidFill>
              </a:rPr>
              <a:t>citire+salvare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fiecare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tabel</a:t>
            </a:r>
            <a:r>
              <a:rPr lang="vi-VN" sz="2200" dirty="0">
                <a:solidFill>
                  <a:srgbClr val="C00000"/>
                </a:solidFill>
              </a:rPr>
              <a:t>ă</a:t>
            </a:r>
            <a:r>
              <a:rPr lang="en-US" sz="2200" dirty="0">
                <a:solidFill>
                  <a:srgbClr val="C00000"/>
                </a:solidFill>
              </a:rPr>
              <a:t> la Pas 0 + </a:t>
            </a:r>
            <a:r>
              <a:rPr lang="en-US" sz="2200" dirty="0" err="1">
                <a:solidFill>
                  <a:srgbClr val="C00000"/>
                </a:solidFill>
              </a:rPr>
              <a:t>citire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fiecare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tabel</a:t>
            </a:r>
            <a:r>
              <a:rPr lang="vi-VN" sz="2200" dirty="0">
                <a:solidFill>
                  <a:srgbClr val="C00000"/>
                </a:solidFill>
              </a:rPr>
              <a:t>ă</a:t>
            </a:r>
            <a:r>
              <a:rPr lang="en-US" sz="2200" dirty="0">
                <a:solidFill>
                  <a:srgbClr val="C00000"/>
                </a:solidFill>
              </a:rPr>
              <a:t> o </a:t>
            </a:r>
            <a:r>
              <a:rPr lang="en-US" sz="2200" dirty="0" err="1">
                <a:solidFill>
                  <a:srgbClr val="C00000"/>
                </a:solidFill>
              </a:rPr>
              <a:t>dat</a:t>
            </a:r>
            <a:r>
              <a:rPr lang="vi-VN" sz="2200" dirty="0">
                <a:solidFill>
                  <a:srgbClr val="C00000"/>
                </a:solidFill>
              </a:rPr>
              <a:t>ă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pentru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comparare</a:t>
            </a:r>
            <a:r>
              <a:rPr lang="en-US" sz="2200" dirty="0">
                <a:solidFill>
                  <a:srgbClr val="C00000"/>
                </a:solidFill>
              </a:rPr>
              <a:t>  (+ </a:t>
            </a:r>
            <a:r>
              <a:rPr lang="en-US" sz="2200" dirty="0" err="1">
                <a:solidFill>
                  <a:srgbClr val="C00000"/>
                </a:solidFill>
              </a:rPr>
              <a:t>scriere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rezultat</a:t>
            </a:r>
            <a:r>
              <a:rPr lang="en-US" sz="2200" dirty="0">
                <a:solidFill>
                  <a:srgbClr val="C00000"/>
                </a:solidFill>
              </a:rPr>
              <a:t>).</a:t>
            </a:r>
          </a:p>
          <a:p>
            <a:pPr marL="571500" lvl="1" indent="0" eaLnBrk="1" hangingPunct="1">
              <a:buSzPct val="75000"/>
              <a:buNone/>
            </a:pPr>
            <a:r>
              <a:rPr lang="en-US" sz="2800" dirty="0">
                <a:solidFill>
                  <a:srgbClr val="C00000"/>
                </a:solidFill>
              </a:rPr>
              <a:t>= &gt;   3 (M+N)</a:t>
            </a:r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3733800" y="2971800"/>
            <a:ext cx="279400" cy="228600"/>
            <a:chOff x="1152" y="2256"/>
            <a:chExt cx="288" cy="144"/>
          </a:xfrm>
        </p:grpSpPr>
        <p:sp>
          <p:nvSpPr>
            <p:cNvPr id="16390" name="Line 5"/>
            <p:cNvSpPr>
              <a:spLocks noChangeShapeType="1"/>
            </p:cNvSpPr>
            <p:nvPr/>
          </p:nvSpPr>
          <p:spPr bwMode="auto">
            <a:xfrm>
              <a:off x="1152" y="2256"/>
              <a:ext cx="48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1" name="Line 6"/>
            <p:cNvSpPr>
              <a:spLocks noChangeShapeType="1"/>
            </p:cNvSpPr>
            <p:nvPr/>
          </p:nvSpPr>
          <p:spPr bwMode="auto">
            <a:xfrm flipV="1">
              <a:off x="1200" y="2256"/>
              <a:ext cx="48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2" name="Line 7"/>
            <p:cNvSpPr>
              <a:spLocks noChangeShapeType="1"/>
            </p:cNvSpPr>
            <p:nvPr/>
          </p:nvSpPr>
          <p:spPr bwMode="auto">
            <a:xfrm>
              <a:off x="1248" y="225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093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362634"/>
            <a:ext cx="7678738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Problema</a:t>
            </a:r>
            <a:r>
              <a:rPr lang="en-US" dirty="0"/>
              <a:t> 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1143000"/>
            <a:ext cx="10668000" cy="5029200"/>
          </a:xfrm>
        </p:spPr>
        <p:txBody>
          <a:bodyPr/>
          <a:lstStyle/>
          <a:p>
            <a:pPr eaLnBrk="1" hangingPunct="1"/>
            <a:r>
              <a:rPr lang="en-US" sz="2400" dirty="0"/>
              <a:t>Fie </a:t>
            </a:r>
            <a:r>
              <a:rPr lang="en-US" sz="2400" dirty="0" err="1"/>
              <a:t>urm</a:t>
            </a:r>
            <a:r>
              <a:rPr lang="vi-VN" sz="2400" dirty="0"/>
              <a:t>ă</a:t>
            </a:r>
            <a:r>
              <a:rPr lang="en-US" sz="2400" dirty="0" err="1"/>
              <a:t>toare</a:t>
            </a:r>
            <a:r>
              <a:rPr lang="en-US" sz="2400" dirty="0"/>
              <a:t> </a:t>
            </a:r>
            <a:r>
              <a:rPr lang="en-US" sz="2400" dirty="0" err="1"/>
              <a:t>tranzacţii</a:t>
            </a:r>
            <a:r>
              <a:rPr lang="en-US" sz="2400" dirty="0"/>
              <a:t>:</a:t>
            </a:r>
          </a:p>
          <a:p>
            <a:pPr eaLnBrk="1" hangingPunct="1"/>
            <a:r>
              <a:rPr lang="en-US" sz="2400" b="1" i="1" dirty="0"/>
              <a:t>T1</a:t>
            </a:r>
            <a:r>
              <a:rPr lang="en-US" sz="2400" i="1" dirty="0"/>
              <a:t>: read(A);			      </a:t>
            </a:r>
            <a:r>
              <a:rPr lang="en-US" sz="2400" b="1" i="1" dirty="0"/>
              <a:t>T2</a:t>
            </a:r>
            <a:r>
              <a:rPr lang="en-US" sz="2400" i="1" dirty="0"/>
              <a:t>: read (B);</a:t>
            </a:r>
          </a:p>
          <a:p>
            <a:pPr eaLnBrk="1" hangingPunct="1"/>
            <a:r>
              <a:rPr lang="en-US" sz="2400" i="1" dirty="0"/>
              <a:t>     read(B);				 read (A);</a:t>
            </a:r>
          </a:p>
          <a:p>
            <a:pPr eaLnBrk="1" hangingPunct="1"/>
            <a:r>
              <a:rPr lang="en-US" sz="2400" i="1" dirty="0"/>
              <a:t>     if A = 0 then B := B + 1;		 if B = 0 then A := A + 1;</a:t>
            </a:r>
          </a:p>
          <a:p>
            <a:pPr eaLnBrk="1" hangingPunct="1"/>
            <a:r>
              <a:rPr lang="en-US" sz="2400" i="1" dirty="0"/>
              <a:t>     write(B). 				 write(A).</a:t>
            </a:r>
          </a:p>
          <a:p>
            <a:pPr eaLnBrk="1" hangingPunct="1"/>
            <a:r>
              <a:rPr lang="en-US" sz="2400" dirty="0"/>
              <a:t>Fie </a:t>
            </a:r>
            <a:r>
              <a:rPr lang="en-US" sz="2400" dirty="0" err="1"/>
              <a:t>condiţia</a:t>
            </a:r>
            <a:r>
              <a:rPr lang="en-US" sz="2400" dirty="0"/>
              <a:t> de </a:t>
            </a:r>
            <a:r>
              <a:rPr lang="en-US" sz="2400" dirty="0" err="1"/>
              <a:t>consistenţ</a:t>
            </a:r>
            <a:r>
              <a:rPr lang="vi-VN" sz="2400" dirty="0"/>
              <a:t>ă</a:t>
            </a:r>
            <a:r>
              <a:rPr lang="en-US" sz="2400" dirty="0"/>
              <a:t> A = 0 </a:t>
            </a:r>
            <a:r>
              <a:rPr lang="en-US" sz="2400" dirty="0">
                <a:sym typeface="Symbol" pitchFamily="18" charset="2"/>
              </a:rPr>
              <a:t> </a:t>
            </a:r>
            <a:r>
              <a:rPr lang="en-US" sz="2400" dirty="0"/>
              <a:t>B = 0, cu </a:t>
            </a:r>
            <a:r>
              <a:rPr lang="en-US" sz="2400" dirty="0" err="1"/>
              <a:t>valorile</a:t>
            </a:r>
            <a:r>
              <a:rPr lang="en-US" sz="2400" dirty="0"/>
              <a:t> </a:t>
            </a:r>
            <a:r>
              <a:rPr lang="en-US" sz="2400" dirty="0" err="1"/>
              <a:t>iniţiale</a:t>
            </a:r>
            <a:r>
              <a:rPr lang="en-US" sz="2400" dirty="0"/>
              <a:t>    A = B = 0.</a:t>
            </a:r>
          </a:p>
          <a:p>
            <a:pPr eaLnBrk="1" hangingPunct="1"/>
            <a:r>
              <a:rPr lang="en-US" sz="2400" dirty="0">
                <a:solidFill>
                  <a:schemeClr val="folHlink"/>
                </a:solidFill>
              </a:rPr>
              <a:t>1</a:t>
            </a:r>
            <a:r>
              <a:rPr lang="en-US" sz="2400" dirty="0"/>
              <a:t>. </a:t>
            </a:r>
            <a:r>
              <a:rPr lang="en-US" sz="2400" dirty="0" err="1"/>
              <a:t>Ar</a:t>
            </a:r>
            <a:r>
              <a:rPr lang="vi-VN" sz="2400" dirty="0"/>
              <a:t>ă</a:t>
            </a:r>
            <a:r>
              <a:rPr lang="en-US" sz="2400" dirty="0" err="1"/>
              <a:t>taţi</a:t>
            </a:r>
            <a:r>
              <a:rPr lang="en-US" sz="2400" dirty="0"/>
              <a:t> c</a:t>
            </a:r>
            <a:r>
              <a:rPr lang="vi-VN" sz="2400" dirty="0"/>
              <a:t>ă </a:t>
            </a:r>
            <a:r>
              <a:rPr lang="en-US" sz="2400" dirty="0" err="1"/>
              <a:t>orice</a:t>
            </a:r>
            <a:r>
              <a:rPr lang="en-US" sz="2400" dirty="0"/>
              <a:t> </a:t>
            </a:r>
            <a:r>
              <a:rPr lang="en-US" sz="2400" dirty="0" err="1"/>
              <a:t>execuţie</a:t>
            </a:r>
            <a:r>
              <a:rPr lang="en-US" sz="2400" dirty="0"/>
              <a:t> serial</a:t>
            </a:r>
            <a:r>
              <a:rPr lang="vi-VN" sz="2400" dirty="0"/>
              <a:t>ă </a:t>
            </a:r>
            <a:r>
              <a:rPr lang="en-US" sz="2400" dirty="0"/>
              <a:t>a </a:t>
            </a:r>
            <a:r>
              <a:rPr lang="en-US" sz="2400" dirty="0" err="1"/>
              <a:t>celor</a:t>
            </a:r>
            <a:r>
              <a:rPr lang="en-US" sz="2400" dirty="0"/>
              <a:t> </a:t>
            </a:r>
            <a:r>
              <a:rPr lang="en-US" sz="2400" dirty="0" err="1"/>
              <a:t>dou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tranzacţii</a:t>
            </a:r>
            <a:r>
              <a:rPr lang="en-US" sz="2400" dirty="0"/>
              <a:t> p</a:t>
            </a:r>
            <a:r>
              <a:rPr lang="vi-VN" sz="2400" dirty="0"/>
              <a:t>ă</a:t>
            </a:r>
            <a:r>
              <a:rPr lang="en-US" sz="2400" dirty="0" err="1"/>
              <a:t>streaz</a:t>
            </a:r>
            <a:r>
              <a:rPr lang="vi-VN" sz="2400" dirty="0"/>
              <a:t>ă </a:t>
            </a:r>
            <a:r>
              <a:rPr lang="en-US" sz="2400" dirty="0" err="1"/>
              <a:t>consistenţa</a:t>
            </a:r>
            <a:r>
              <a:rPr lang="en-US" sz="2400" dirty="0"/>
              <a:t> </a:t>
            </a:r>
            <a:r>
              <a:rPr lang="en-US" sz="2400" dirty="0" err="1"/>
              <a:t>bazei</a:t>
            </a:r>
            <a:r>
              <a:rPr lang="en-US" sz="2400" dirty="0"/>
              <a:t> de date.</a:t>
            </a:r>
          </a:p>
          <a:p>
            <a:pPr eaLnBrk="1" hangingPunct="1"/>
            <a:r>
              <a:rPr lang="en-US" sz="2400" dirty="0">
                <a:solidFill>
                  <a:schemeClr val="folHlink"/>
                </a:solidFill>
              </a:rPr>
              <a:t>2</a:t>
            </a:r>
            <a:r>
              <a:rPr lang="en-US" sz="2400" dirty="0"/>
              <a:t>. G</a:t>
            </a:r>
            <a:r>
              <a:rPr lang="vi-VN" sz="2400" dirty="0"/>
              <a:t>ă</a:t>
            </a:r>
            <a:r>
              <a:rPr lang="en-US" sz="2400" dirty="0" err="1"/>
              <a:t>siţi</a:t>
            </a:r>
            <a:r>
              <a:rPr lang="en-US" sz="2400" dirty="0"/>
              <a:t> </a:t>
            </a:r>
            <a:r>
              <a:rPr lang="en-US" sz="2400" dirty="0" err="1"/>
              <a:t>cel</a:t>
            </a:r>
            <a:r>
              <a:rPr lang="en-US" sz="2400" dirty="0"/>
              <a:t> </a:t>
            </a:r>
            <a:r>
              <a:rPr lang="en-US" sz="2400" dirty="0" err="1"/>
              <a:t>puţin</a:t>
            </a:r>
            <a:r>
              <a:rPr lang="en-US" sz="2400" dirty="0"/>
              <a:t> o </a:t>
            </a:r>
            <a:r>
              <a:rPr lang="en-US" sz="2400" dirty="0" err="1"/>
              <a:t>execuţie</a:t>
            </a:r>
            <a:r>
              <a:rPr lang="en-US" sz="2400" dirty="0"/>
              <a:t> </a:t>
            </a:r>
            <a:r>
              <a:rPr lang="en-US" sz="2400" dirty="0" err="1"/>
              <a:t>concurent</a:t>
            </a:r>
            <a:r>
              <a:rPr lang="vi-VN" sz="2400" dirty="0"/>
              <a:t>ă </a:t>
            </a:r>
            <a:r>
              <a:rPr lang="en-US" sz="2400" dirty="0"/>
              <a:t>a T1 </a:t>
            </a:r>
            <a:r>
              <a:rPr lang="en-US" sz="2400" dirty="0" err="1"/>
              <a:t>şi</a:t>
            </a:r>
            <a:r>
              <a:rPr lang="en-US" sz="2400" dirty="0"/>
              <a:t> T2 </a:t>
            </a:r>
            <a:r>
              <a:rPr lang="en-US" sz="2400" dirty="0" err="1"/>
              <a:t>ce</a:t>
            </a:r>
            <a:r>
              <a:rPr lang="en-US" sz="2400" dirty="0"/>
              <a:t> produce o </a:t>
            </a:r>
            <a:r>
              <a:rPr lang="en-US" sz="2400" dirty="0" err="1"/>
              <a:t>planificare</a:t>
            </a:r>
            <a:r>
              <a:rPr lang="en-US" sz="2400" dirty="0"/>
              <a:t> ne-</a:t>
            </a:r>
            <a:r>
              <a:rPr lang="en-US" sz="2400" dirty="0" err="1"/>
              <a:t>serializabil</a:t>
            </a:r>
            <a:r>
              <a:rPr lang="vi-VN" sz="2400" dirty="0"/>
              <a:t>ă</a:t>
            </a:r>
            <a:r>
              <a:rPr lang="en-US" sz="2400" dirty="0"/>
              <a:t>.</a:t>
            </a:r>
          </a:p>
          <a:p>
            <a:pPr eaLnBrk="1" hangingPunct="1"/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</a:rPr>
              <a:t>. Exist</a:t>
            </a:r>
            <a:r>
              <a:rPr lang="vi-VN" sz="2400" dirty="0"/>
              <a:t>ă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/>
              <a:t>o </a:t>
            </a:r>
            <a:r>
              <a:rPr lang="en-US" sz="2400" dirty="0" err="1"/>
              <a:t>execuţie</a:t>
            </a:r>
            <a:r>
              <a:rPr lang="en-US" sz="2400" dirty="0"/>
              <a:t> </a:t>
            </a:r>
            <a:r>
              <a:rPr lang="en-US" sz="2400" dirty="0" err="1"/>
              <a:t>concurent</a:t>
            </a:r>
            <a:r>
              <a:rPr lang="vi-VN" sz="2400" dirty="0"/>
              <a:t>ă </a:t>
            </a:r>
            <a:r>
              <a:rPr lang="en-US" sz="2400" dirty="0"/>
              <a:t>a T1 </a:t>
            </a:r>
            <a:r>
              <a:rPr lang="en-US" sz="2400" dirty="0" err="1"/>
              <a:t>şi</a:t>
            </a:r>
            <a:r>
              <a:rPr lang="en-US" sz="2400" dirty="0"/>
              <a:t> T2 </a:t>
            </a:r>
            <a:r>
              <a:rPr lang="en-US" sz="2400" dirty="0" err="1"/>
              <a:t>ce</a:t>
            </a:r>
            <a:r>
              <a:rPr lang="en-US" sz="2400" dirty="0"/>
              <a:t> produce o </a:t>
            </a:r>
            <a:r>
              <a:rPr lang="en-US" sz="2400" dirty="0" err="1"/>
              <a:t>planificare</a:t>
            </a:r>
            <a:r>
              <a:rPr lang="en-US" sz="2400" dirty="0"/>
              <a:t> </a:t>
            </a:r>
            <a:r>
              <a:rPr lang="en-US" sz="2400" dirty="0" err="1"/>
              <a:t>serializabil</a:t>
            </a:r>
            <a:r>
              <a:rPr lang="vi-VN" sz="2400" dirty="0"/>
              <a:t>ă</a:t>
            </a:r>
            <a:r>
              <a:rPr lang="en-US" sz="2400" dirty="0">
                <a:latin typeface="Times New Roman" pitchFamily="18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33400"/>
            <a:ext cx="7678738" cy="646112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Problema</a:t>
            </a:r>
            <a:r>
              <a:rPr lang="en-US" dirty="0"/>
              <a:t> 5 - R</a:t>
            </a:r>
            <a:r>
              <a:rPr lang="vi-VN" dirty="0"/>
              <a:t>ă</a:t>
            </a:r>
            <a:r>
              <a:rPr lang="en-US" dirty="0" err="1"/>
              <a:t>spuns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752600"/>
            <a:ext cx="11201400" cy="51054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chemeClr val="folHlink"/>
                </a:solidFill>
              </a:rPr>
              <a:t>3</a:t>
            </a:r>
            <a:r>
              <a:rPr lang="en-US" sz="2400" dirty="0"/>
              <a:t>. Care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costul</a:t>
            </a:r>
            <a:r>
              <a:rPr lang="en-US" sz="2400" dirty="0"/>
              <a:t> </a:t>
            </a:r>
            <a:r>
              <a:rPr lang="en-US" sz="2400" dirty="0" err="1"/>
              <a:t>joinului</a:t>
            </a:r>
            <a:r>
              <a:rPr lang="en-US" sz="2400" dirty="0"/>
              <a:t> </a:t>
            </a:r>
            <a:r>
              <a:rPr lang="en-US" sz="2400" dirty="0" err="1"/>
              <a:t>lui</a:t>
            </a:r>
            <a:r>
              <a:rPr lang="en-US" sz="2400" dirty="0"/>
              <a:t> R </a:t>
            </a:r>
            <a:r>
              <a:rPr lang="en-US" sz="2400" dirty="0" err="1"/>
              <a:t>şi</a:t>
            </a:r>
            <a:r>
              <a:rPr lang="en-US" sz="2400" dirty="0"/>
              <a:t> S </a:t>
            </a:r>
            <a:r>
              <a:rPr lang="en-US" sz="2400" dirty="0" err="1"/>
              <a:t>folosind</a:t>
            </a:r>
            <a:r>
              <a:rPr lang="en-US" sz="2400" dirty="0"/>
              <a:t> </a:t>
            </a:r>
            <a:r>
              <a:rPr lang="en-US" sz="2400" i="1" dirty="0"/>
              <a:t>sort-merge join</a:t>
            </a:r>
            <a:r>
              <a:rPr lang="en-US" sz="2400" dirty="0"/>
              <a:t>? Care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num</a:t>
            </a:r>
            <a:r>
              <a:rPr lang="vi-VN" sz="2400" dirty="0"/>
              <a:t>ă</a:t>
            </a:r>
            <a:r>
              <a:rPr lang="en-US" sz="2400" dirty="0" err="1"/>
              <a:t>rul</a:t>
            </a:r>
            <a:r>
              <a:rPr lang="en-US" sz="2400" dirty="0"/>
              <a:t> minim de </a:t>
            </a:r>
            <a:r>
              <a:rPr lang="en-US" sz="2400" dirty="0" err="1"/>
              <a:t>pagini</a:t>
            </a:r>
            <a:r>
              <a:rPr lang="en-US" sz="2400" dirty="0"/>
              <a:t> </a:t>
            </a:r>
            <a:r>
              <a:rPr lang="en-US" sz="2400" dirty="0" err="1"/>
              <a:t>disponibile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i="1" dirty="0"/>
              <a:t>buffer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obţine</a:t>
            </a:r>
            <a:r>
              <a:rPr lang="en-US" sz="2400" dirty="0"/>
              <a:t> </a:t>
            </a:r>
            <a:r>
              <a:rPr lang="en-US" sz="2400" dirty="0" err="1"/>
              <a:t>acelaşi</a:t>
            </a:r>
            <a:r>
              <a:rPr lang="en-US" sz="2400" dirty="0"/>
              <a:t> cost?</a:t>
            </a:r>
          </a:p>
          <a:p>
            <a:pPr eaLnBrk="1" hangingPunct="1"/>
            <a:endParaRPr lang="en-US" sz="2400" i="1" dirty="0"/>
          </a:p>
          <a:p>
            <a:pPr eaLnBrk="1" hangingPunct="1"/>
            <a:r>
              <a:rPr lang="en-US" sz="2400" i="1" dirty="0"/>
              <a:t>Se </a:t>
            </a:r>
            <a:r>
              <a:rPr lang="en-US" sz="2400" i="1" dirty="0" err="1"/>
              <a:t>poate</a:t>
            </a:r>
            <a:r>
              <a:rPr lang="en-US" sz="2400" i="1" dirty="0"/>
              <a:t> </a:t>
            </a:r>
            <a:r>
              <a:rPr lang="en-US" sz="2400" i="1" dirty="0" err="1"/>
              <a:t>utiliza</a:t>
            </a:r>
            <a:r>
              <a:rPr lang="en-US" sz="2400" i="1" dirty="0"/>
              <a:t> </a:t>
            </a:r>
            <a:r>
              <a:rPr lang="en-US" sz="2400" i="1" dirty="0" err="1"/>
              <a:t>varianta</a:t>
            </a:r>
            <a:r>
              <a:rPr lang="en-US" sz="2400" i="1" dirty="0"/>
              <a:t> </a:t>
            </a:r>
            <a:r>
              <a:rPr lang="en-US" sz="2400" i="1" dirty="0" err="1"/>
              <a:t>rafinat</a:t>
            </a:r>
            <a:r>
              <a:rPr lang="vi-VN" sz="2400" i="1" dirty="0"/>
              <a:t>ă </a:t>
            </a:r>
            <a:r>
              <a:rPr lang="en-US" sz="2400" i="1" dirty="0"/>
              <a:t>a </a:t>
            </a:r>
            <a:r>
              <a:rPr lang="en-US" sz="2400" i="1" dirty="0" err="1"/>
              <a:t>metodei</a:t>
            </a:r>
            <a:r>
              <a:rPr lang="en-US" sz="2400" i="1" dirty="0"/>
              <a:t> Sort-Merge Join.</a:t>
            </a:r>
          </a:p>
          <a:p>
            <a:pPr algn="ctr" eaLnBrk="1" hangingPunct="1"/>
            <a:r>
              <a:rPr lang="en-US" sz="2400" i="1" dirty="0"/>
              <a:t>Total Cost = 3 * </a:t>
            </a:r>
            <a:r>
              <a:rPr lang="en-US" sz="2400" dirty="0"/>
              <a:t>(</a:t>
            </a:r>
            <a:r>
              <a:rPr lang="en-US" sz="2400" i="1" dirty="0"/>
              <a:t>M+N</a:t>
            </a:r>
            <a:r>
              <a:rPr lang="en-US" sz="2400" dirty="0"/>
              <a:t>) = 3.600</a:t>
            </a:r>
          </a:p>
          <a:p>
            <a:pPr eaLnBrk="1" hangingPunct="1"/>
            <a:r>
              <a:rPr lang="en-US" sz="2400" i="1" dirty="0" err="1"/>
              <a:t>Num</a:t>
            </a:r>
            <a:r>
              <a:rPr lang="vi-VN" sz="2400" i="1" dirty="0"/>
              <a:t>ă</a:t>
            </a:r>
            <a:r>
              <a:rPr lang="en-US" sz="2400" i="1" dirty="0" err="1"/>
              <a:t>rul</a:t>
            </a:r>
            <a:r>
              <a:rPr lang="vi-VN" sz="2400" i="1" dirty="0"/>
              <a:t> </a:t>
            </a:r>
            <a:r>
              <a:rPr lang="en-US" sz="2400" i="1" dirty="0"/>
              <a:t>minim de </a:t>
            </a:r>
            <a:r>
              <a:rPr lang="en-US" sz="2400" i="1" dirty="0" err="1"/>
              <a:t>pagini</a:t>
            </a:r>
            <a:r>
              <a:rPr lang="en-US" sz="2400" i="1" dirty="0"/>
              <a:t> </a:t>
            </a:r>
            <a:r>
              <a:rPr lang="en-US" sz="2400" i="1" dirty="0" err="1"/>
              <a:t>necesare</a:t>
            </a:r>
            <a:r>
              <a:rPr lang="en-US" sz="2400" i="1" dirty="0"/>
              <a:t> </a:t>
            </a:r>
            <a:r>
              <a:rPr lang="en-US" sz="2400" i="1" dirty="0" err="1"/>
              <a:t>este</a:t>
            </a:r>
            <a:r>
              <a:rPr lang="en-US" sz="2400" i="1" dirty="0"/>
              <a:t> 25 </a:t>
            </a:r>
            <a:r>
              <a:rPr lang="en-US" sz="2400" i="1" dirty="0">
                <a:sym typeface="Symbol" pitchFamily="18" charset="2"/>
              </a:rPr>
              <a:t> </a:t>
            </a:r>
            <a:r>
              <a:rPr lang="en-US" sz="2400" i="1" dirty="0" err="1">
                <a:sym typeface="Symbol" pitchFamily="18" charset="2"/>
              </a:rPr>
              <a:t>pasul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i="1" dirty="0" err="1">
                <a:sym typeface="Symbol" pitchFamily="18" charset="2"/>
              </a:rPr>
              <a:t>iniţial</a:t>
            </a:r>
            <a:r>
              <a:rPr lang="en-US" sz="2400" i="1" dirty="0">
                <a:sym typeface="Symbol" pitchFamily="18" charset="2"/>
              </a:rPr>
              <a:t> de </a:t>
            </a:r>
            <a:r>
              <a:rPr lang="en-US" sz="2400" i="1" dirty="0" err="1">
                <a:sym typeface="Symbol" pitchFamily="18" charset="2"/>
              </a:rPr>
              <a:t>sortare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i="1" dirty="0" err="1">
                <a:sym typeface="Symbol" pitchFamily="18" charset="2"/>
              </a:rPr>
              <a:t>va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i="1" dirty="0" err="1">
                <a:sym typeface="Symbol" pitchFamily="18" charset="2"/>
              </a:rPr>
              <a:t>împ</a:t>
            </a:r>
            <a:r>
              <a:rPr lang="vi-VN" sz="2400" i="1" dirty="0">
                <a:sym typeface="Symbol" pitchFamily="18" charset="2"/>
              </a:rPr>
              <a:t>ă</a:t>
            </a:r>
            <a:r>
              <a:rPr lang="en-US" sz="2400" i="1" dirty="0" err="1">
                <a:sym typeface="Symbol" pitchFamily="18" charset="2"/>
              </a:rPr>
              <a:t>rţii</a:t>
            </a:r>
            <a:r>
              <a:rPr lang="en-US" sz="2400" i="1" dirty="0">
                <a:sym typeface="Symbol" pitchFamily="18" charset="2"/>
              </a:rPr>
              <a:t> R </a:t>
            </a:r>
            <a:r>
              <a:rPr lang="en-US" sz="2400" i="1" dirty="0" err="1">
                <a:sym typeface="Symbol" pitchFamily="18" charset="2"/>
              </a:rPr>
              <a:t>în</a:t>
            </a:r>
            <a:r>
              <a:rPr lang="en-US" sz="2400" i="1" dirty="0">
                <a:sym typeface="Symbol" pitchFamily="18" charset="2"/>
              </a:rPr>
              <a:t> 20 </a:t>
            </a:r>
            <a:r>
              <a:rPr lang="en-US" sz="2400" i="1" dirty="0" err="1">
                <a:sym typeface="Symbol" pitchFamily="18" charset="2"/>
              </a:rPr>
              <a:t>şi</a:t>
            </a:r>
            <a:r>
              <a:rPr lang="en-US" sz="2400" i="1" dirty="0">
                <a:sym typeface="Symbol" pitchFamily="18" charset="2"/>
              </a:rPr>
              <a:t> S </a:t>
            </a:r>
            <a:r>
              <a:rPr lang="en-US" sz="2400" i="1" dirty="0" err="1">
                <a:sym typeface="Symbol" pitchFamily="18" charset="2"/>
              </a:rPr>
              <a:t>în</a:t>
            </a:r>
            <a:r>
              <a:rPr lang="en-US" sz="2400" i="1" dirty="0">
                <a:sym typeface="Symbol" pitchFamily="18" charset="2"/>
              </a:rPr>
              <a:t> 4 </a:t>
            </a:r>
            <a:r>
              <a:rPr lang="en-US" sz="2400" i="1" dirty="0" err="1">
                <a:sym typeface="Symbol" pitchFamily="18" charset="2"/>
              </a:rPr>
              <a:t>monotonii</a:t>
            </a:r>
            <a:r>
              <a:rPr lang="en-US" sz="2400" i="1" dirty="0">
                <a:sym typeface="Symbol" pitchFamily="18" charset="2"/>
              </a:rPr>
              <a:t> (de </a:t>
            </a:r>
            <a:r>
              <a:rPr lang="en-US" sz="2400" i="1" dirty="0" err="1">
                <a:sym typeface="Symbol" pitchFamily="18" charset="2"/>
              </a:rPr>
              <a:t>dimensiune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i="1" dirty="0" err="1">
                <a:sym typeface="Symbol" pitchFamily="18" charset="2"/>
              </a:rPr>
              <a:t>aproximativ</a:t>
            </a:r>
            <a:r>
              <a:rPr lang="en-US" sz="2400" i="1" dirty="0">
                <a:sym typeface="Symbol" pitchFamily="18" charset="2"/>
              </a:rPr>
              <a:t> 50). </a:t>
            </a:r>
            <a:r>
              <a:rPr lang="en-US" sz="2400" i="1" dirty="0" err="1">
                <a:sym typeface="Symbol" pitchFamily="18" charset="2"/>
              </a:rPr>
              <a:t>Aceste</a:t>
            </a:r>
            <a:r>
              <a:rPr lang="en-US" sz="2400" i="1" dirty="0">
                <a:sym typeface="Symbol" pitchFamily="18" charset="2"/>
              </a:rPr>
              <a:t> 24 </a:t>
            </a:r>
            <a:r>
              <a:rPr lang="en-US" sz="2400" i="1" dirty="0" err="1">
                <a:sym typeface="Symbol" pitchFamily="18" charset="2"/>
              </a:rPr>
              <a:t>monotonii</a:t>
            </a:r>
            <a:r>
              <a:rPr lang="en-US" sz="2400" i="1" dirty="0">
                <a:sym typeface="Symbol" pitchFamily="18" charset="2"/>
              </a:rPr>
              <a:t> pot fi </a:t>
            </a:r>
            <a:r>
              <a:rPr lang="en-US" sz="2400" i="1" dirty="0" err="1">
                <a:sym typeface="Symbol" pitchFamily="18" charset="2"/>
              </a:rPr>
              <a:t>apoi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i="1" dirty="0" err="1">
                <a:sym typeface="Symbol" pitchFamily="18" charset="2"/>
              </a:rPr>
              <a:t>interclasate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i="1" dirty="0" err="1">
                <a:sym typeface="Symbol" pitchFamily="18" charset="2"/>
              </a:rPr>
              <a:t>într</a:t>
            </a:r>
            <a:r>
              <a:rPr lang="en-US" sz="2400" i="1" dirty="0">
                <a:sym typeface="Symbol" pitchFamily="18" charset="2"/>
              </a:rPr>
              <a:t>-un </a:t>
            </a:r>
            <a:r>
              <a:rPr lang="en-US" sz="2400" i="1" dirty="0" err="1">
                <a:sym typeface="Symbol" pitchFamily="18" charset="2"/>
              </a:rPr>
              <a:t>singur</a:t>
            </a:r>
            <a:r>
              <a:rPr lang="en-US" sz="2400" i="1" dirty="0">
                <a:sym typeface="Symbol" pitchFamily="18" charset="2"/>
              </a:rPr>
              <a:t> pas, cu o </a:t>
            </a:r>
            <a:r>
              <a:rPr lang="en-US" sz="2400" i="1" dirty="0" err="1">
                <a:sym typeface="Symbol" pitchFamily="18" charset="2"/>
              </a:rPr>
              <a:t>pagin</a:t>
            </a:r>
            <a:r>
              <a:rPr lang="vi-VN" sz="2400" i="1" dirty="0">
                <a:sym typeface="Symbol" pitchFamily="18" charset="2"/>
              </a:rPr>
              <a:t>ă</a:t>
            </a:r>
            <a:r>
              <a:rPr lang="en-US" sz="2400" i="1" dirty="0">
                <a:sym typeface="Symbol" pitchFamily="18" charset="2"/>
              </a:rPr>
              <a:t> de output. </a:t>
            </a:r>
          </a:p>
          <a:p>
            <a:pPr eaLnBrk="1" hangingPunct="1"/>
            <a:r>
              <a:rPr lang="en-US" sz="2400" i="1" dirty="0">
                <a:sym typeface="Symbol" pitchFamily="18" charset="2"/>
              </a:rPr>
              <a:t>Cu </a:t>
            </a:r>
            <a:r>
              <a:rPr lang="en-US" sz="2400" i="1" dirty="0" err="1">
                <a:sym typeface="Symbol" pitchFamily="18" charset="2"/>
              </a:rPr>
              <a:t>mai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i="1" dirty="0" err="1">
                <a:sym typeface="Symbol" pitchFamily="18" charset="2"/>
              </a:rPr>
              <a:t>puţin</a:t>
            </a:r>
            <a:r>
              <a:rPr lang="en-US" sz="2400" i="1" dirty="0">
                <a:sym typeface="Symbol" pitchFamily="18" charset="2"/>
              </a:rPr>
              <a:t> de 25 </a:t>
            </a:r>
            <a:r>
              <a:rPr lang="en-US" sz="2400" i="1" dirty="0" err="1">
                <a:sym typeface="Symbol" pitchFamily="18" charset="2"/>
              </a:rPr>
              <a:t>pagini</a:t>
            </a:r>
            <a:r>
              <a:rPr lang="en-US" sz="2400" i="1" dirty="0">
                <a:sym typeface="Symbol" pitchFamily="18" charset="2"/>
              </a:rPr>
              <a:t>, </a:t>
            </a:r>
            <a:r>
              <a:rPr lang="en-US" sz="2400" i="1" dirty="0" err="1">
                <a:sym typeface="Symbol" pitchFamily="18" charset="2"/>
              </a:rPr>
              <a:t>num</a:t>
            </a:r>
            <a:r>
              <a:rPr lang="vi-VN" sz="2400" i="1" dirty="0">
                <a:sym typeface="Symbol" pitchFamily="18" charset="2"/>
              </a:rPr>
              <a:t>ă</a:t>
            </a:r>
            <a:r>
              <a:rPr lang="en-US" sz="2400" i="1" dirty="0" err="1">
                <a:sym typeface="Symbol" pitchFamily="18" charset="2"/>
              </a:rPr>
              <a:t>rul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i="1" dirty="0" err="1">
                <a:sym typeface="Symbol" pitchFamily="18" charset="2"/>
              </a:rPr>
              <a:t>monotoniilor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i="1" dirty="0" err="1">
                <a:sym typeface="Symbol" pitchFamily="18" charset="2"/>
              </a:rPr>
              <a:t>produse</a:t>
            </a:r>
            <a:r>
              <a:rPr lang="en-US" sz="2400" i="1" dirty="0">
                <a:sym typeface="Symbol" pitchFamily="18" charset="2"/>
              </a:rPr>
              <a:t> la </a:t>
            </a:r>
            <a:r>
              <a:rPr lang="en-US" sz="2400" i="1" dirty="0" err="1">
                <a:sym typeface="Symbol" pitchFamily="18" charset="2"/>
              </a:rPr>
              <a:t>primul</a:t>
            </a:r>
            <a:r>
              <a:rPr lang="en-US" sz="2400" i="1" dirty="0">
                <a:sym typeface="Symbol" pitchFamily="18" charset="2"/>
              </a:rPr>
              <a:t> pas </a:t>
            </a:r>
            <a:r>
              <a:rPr lang="en-US" sz="2400" i="1" dirty="0" err="1">
                <a:sym typeface="Symbol" pitchFamily="18" charset="2"/>
              </a:rPr>
              <a:t>va</a:t>
            </a:r>
            <a:r>
              <a:rPr lang="en-US" sz="2400" i="1" dirty="0">
                <a:sym typeface="Symbol" pitchFamily="18" charset="2"/>
              </a:rPr>
              <a:t> dep</a:t>
            </a:r>
            <a:r>
              <a:rPr lang="vi-VN" sz="2400" i="1" dirty="0">
                <a:sym typeface="Symbol" pitchFamily="18" charset="2"/>
              </a:rPr>
              <a:t>ă</a:t>
            </a:r>
            <a:r>
              <a:rPr lang="en-US" sz="2400" i="1" dirty="0" err="1">
                <a:sym typeface="Symbol" pitchFamily="18" charset="2"/>
              </a:rPr>
              <a:t>şi</a:t>
            </a:r>
            <a:r>
              <a:rPr lang="vi-VN" sz="2400" i="1" dirty="0">
                <a:sym typeface="Symbol" pitchFamily="18" charset="2"/>
              </a:rPr>
              <a:t> </a:t>
            </a:r>
            <a:r>
              <a:rPr lang="en-US" sz="2400" i="1" dirty="0" err="1">
                <a:sym typeface="Symbol" pitchFamily="18" charset="2"/>
              </a:rPr>
              <a:t>num</a:t>
            </a:r>
            <a:r>
              <a:rPr lang="vi-VN" sz="2400" i="1" dirty="0">
                <a:sym typeface="Symbol" pitchFamily="18" charset="2"/>
              </a:rPr>
              <a:t>ă</a:t>
            </a:r>
            <a:r>
              <a:rPr lang="en-US" sz="2400" i="1" dirty="0" err="1">
                <a:sym typeface="Symbol" pitchFamily="18" charset="2"/>
              </a:rPr>
              <a:t>rul</a:t>
            </a:r>
            <a:r>
              <a:rPr lang="en-US" sz="2400" i="1" dirty="0">
                <a:sym typeface="Symbol" pitchFamily="18" charset="2"/>
              </a:rPr>
              <a:t> de </a:t>
            </a:r>
            <a:r>
              <a:rPr lang="en-US" sz="2400" i="1" dirty="0" err="1">
                <a:sym typeface="Symbol" pitchFamily="18" charset="2"/>
              </a:rPr>
              <a:t>pagini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i="1" dirty="0" err="1">
                <a:sym typeface="Symbol" pitchFamily="18" charset="2"/>
              </a:rPr>
              <a:t>disponibile</a:t>
            </a:r>
            <a:r>
              <a:rPr lang="en-US" sz="2400" i="1" dirty="0">
                <a:sym typeface="Symbol" pitchFamily="18" charset="2"/>
              </a:rPr>
              <a:t>,</a:t>
            </a:r>
            <a:r>
              <a:rPr lang="vi-VN" sz="2400" i="1" dirty="0">
                <a:sym typeface="Symbol" pitchFamily="18" charset="2"/>
              </a:rPr>
              <a:t> </a:t>
            </a:r>
            <a:r>
              <a:rPr lang="en-US" sz="2400" i="1" dirty="0" err="1">
                <a:sym typeface="Symbol" pitchFamily="18" charset="2"/>
              </a:rPr>
              <a:t>fiind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i="1" dirty="0" err="1">
                <a:sym typeface="Symbol" pitchFamily="18" charset="2"/>
              </a:rPr>
              <a:t>imposibil</a:t>
            </a:r>
            <a:r>
              <a:rPr lang="vi-VN" sz="2400" i="1" dirty="0">
                <a:sym typeface="Symbol" pitchFamily="18" charset="2"/>
              </a:rPr>
              <a:t>ă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i="1" dirty="0" err="1">
                <a:sym typeface="Symbol" pitchFamily="18" charset="2"/>
              </a:rPr>
              <a:t>interclasarea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i="1" dirty="0" err="1">
                <a:sym typeface="Symbol" pitchFamily="18" charset="2"/>
              </a:rPr>
              <a:t>acestora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i="1" dirty="0" err="1">
                <a:sym typeface="Symbol" pitchFamily="18" charset="2"/>
              </a:rPr>
              <a:t>într</a:t>
            </a:r>
            <a:r>
              <a:rPr lang="en-US" sz="2400" i="1" dirty="0">
                <a:sym typeface="Symbol" pitchFamily="18" charset="2"/>
              </a:rPr>
              <a:t>-un </a:t>
            </a:r>
            <a:r>
              <a:rPr lang="en-US" sz="2400" i="1" dirty="0" err="1">
                <a:sym typeface="Symbol" pitchFamily="18" charset="2"/>
              </a:rPr>
              <a:t>singur</a:t>
            </a:r>
            <a:r>
              <a:rPr lang="en-US" sz="2400" i="1" dirty="0">
                <a:sym typeface="Symbol" pitchFamily="18" charset="2"/>
              </a:rPr>
              <a:t> pas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33400"/>
            <a:ext cx="7678738" cy="646112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Problema</a:t>
            </a:r>
            <a:r>
              <a:rPr lang="en-US" dirty="0"/>
              <a:t> 6 - Index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752600"/>
            <a:ext cx="11201400" cy="51054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Creare</a:t>
            </a:r>
            <a:r>
              <a:rPr lang="en-US" dirty="0"/>
              <a:t> index pt  </a:t>
            </a:r>
            <a:r>
              <a:rPr lang="en-US" dirty="0" err="1"/>
              <a:t>coloanele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frecvent</a:t>
            </a:r>
            <a:r>
              <a:rPr lang="en-US" dirty="0"/>
              <a:t> in clause </a:t>
            </a:r>
            <a:r>
              <a:rPr lang="en-GB" dirty="0"/>
              <a:t>WHERE clauses, </a:t>
            </a:r>
            <a:r>
              <a:rPr lang="en-GB" dirty="0" err="1"/>
              <a:t>conditii</a:t>
            </a:r>
            <a:r>
              <a:rPr lang="en-GB" dirty="0"/>
              <a:t> JOIN, </a:t>
            </a:r>
            <a:r>
              <a:rPr lang="en-GB" dirty="0" err="1"/>
              <a:t>sau</a:t>
            </a:r>
            <a:r>
              <a:rPr lang="en-GB" dirty="0"/>
              <a:t> ca </a:t>
            </a:r>
            <a:r>
              <a:rPr lang="en-GB" dirty="0" err="1"/>
              <a:t>parte</a:t>
            </a:r>
            <a:r>
              <a:rPr lang="en-GB" dirty="0"/>
              <a:t> a Order by.</a:t>
            </a:r>
            <a:endParaRPr lang="ro-RO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Cand e </a:t>
            </a:r>
            <a:r>
              <a:rPr lang="en-GB" dirty="0" err="1"/>
              <a:t>necesar</a:t>
            </a:r>
            <a:r>
              <a:rPr lang="en-GB" dirty="0"/>
              <a:t> </a:t>
            </a:r>
            <a:r>
              <a:rPr lang="en-GB" dirty="0" err="1"/>
              <a:t>crearea</a:t>
            </a:r>
            <a:r>
              <a:rPr lang="en-GB" dirty="0"/>
              <a:t> </a:t>
            </a:r>
            <a:r>
              <a:rPr lang="en-GB" dirty="0" err="1"/>
              <a:t>unui</a:t>
            </a:r>
            <a:r>
              <a:rPr lang="en-GB" dirty="0"/>
              <a:t> index?</a:t>
            </a:r>
          </a:p>
          <a:p>
            <a:endParaRPr lang="en-GB" dirty="0"/>
          </a:p>
          <a:p>
            <a:r>
              <a:rPr lang="en-GB" dirty="0"/>
              <a:t>Select * from students order by grade;</a:t>
            </a:r>
            <a:endParaRPr lang="ro-RO" dirty="0"/>
          </a:p>
          <a:p>
            <a:r>
              <a:rPr lang="en-GB" dirty="0"/>
              <a:t>Select * from students where grade &gt; 5;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28172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33400"/>
            <a:ext cx="7678738" cy="646112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Problema</a:t>
            </a:r>
            <a:r>
              <a:rPr lang="en-US" dirty="0"/>
              <a:t> 6 - </a:t>
            </a:r>
            <a:r>
              <a:rPr lang="en-US" dirty="0" err="1"/>
              <a:t>Raspuns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752600"/>
            <a:ext cx="11201400" cy="51054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Index – cand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numar</a:t>
            </a:r>
            <a:r>
              <a:rPr lang="en-US" dirty="0"/>
              <a:t> mare de </a:t>
            </a:r>
            <a:r>
              <a:rPr lang="en-US" dirty="0" err="1"/>
              <a:t>interogari</a:t>
            </a:r>
            <a:r>
              <a:rPr lang="en-US" dirty="0"/>
              <a:t> </a:t>
            </a:r>
            <a:r>
              <a:rPr lang="en-US" dirty="0" err="1"/>
              <a:t>raportat</a:t>
            </a:r>
            <a:r>
              <a:rPr lang="en-US" dirty="0"/>
              <a:t> la </a:t>
            </a:r>
            <a:r>
              <a:rPr lang="en-US" dirty="0" err="1"/>
              <a:t>restul</a:t>
            </a:r>
            <a:r>
              <a:rPr lang="en-US" dirty="0"/>
              <a:t> </a:t>
            </a:r>
            <a:r>
              <a:rPr lang="en-US" dirty="0" err="1"/>
              <a:t>interogarilor</a:t>
            </a:r>
            <a:r>
              <a:rPr lang="en-US" dirty="0"/>
              <a:t> (de </a:t>
            </a:r>
            <a:r>
              <a:rPr lang="en-US" dirty="0" err="1"/>
              <a:t>peste</a:t>
            </a:r>
            <a:r>
              <a:rPr lang="en-US" dirty="0"/>
              <a:t> 10 </a:t>
            </a:r>
            <a:r>
              <a:rPr lang="en-US" dirty="0" err="1"/>
              <a:t>ori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5632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33400"/>
            <a:ext cx="7678738" cy="646112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Problema</a:t>
            </a:r>
            <a:r>
              <a:rPr lang="en-US" dirty="0"/>
              <a:t> 7 – Index </a:t>
            </a:r>
            <a:r>
              <a:rPr lang="en-US" dirty="0" err="1"/>
              <a:t>compus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752600"/>
            <a:ext cx="11201400" cy="5105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Copy code</a:t>
            </a: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orders (</a:t>
            </a: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6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order_id</a:t>
            </a: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INT,</a:t>
            </a: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6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customer_id</a:t>
            </a: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INT,</a:t>
            </a: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6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order_date</a:t>
            </a: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DATE,</a:t>
            </a: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total DECIMAL(10, 2)</a:t>
            </a: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 </a:t>
            </a: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INDEX </a:t>
            </a:r>
            <a:r>
              <a:rPr lang="en-GB" sz="16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idx_customer_order</a:t>
            </a: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orders (</a:t>
            </a:r>
            <a:r>
              <a:rPr lang="en-GB" sz="16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customer_id</a:t>
            </a: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6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order_date</a:t>
            </a: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1600" kern="100" dirty="0">
              <a:solidFill>
                <a:srgbClr val="002060"/>
              </a:solidFill>
              <a:highlight>
                <a:srgbClr val="FFFFFF"/>
              </a:highlight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 Inefficient :</a:t>
            </a: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SELECT </a:t>
            </a:r>
            <a:r>
              <a:rPr lang="en-GB" sz="16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order_id</a:t>
            </a: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total </a:t>
            </a: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orders </a:t>
            </a: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GB" sz="16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customer_id</a:t>
            </a: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123 </a:t>
            </a: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GB" sz="16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order_date</a:t>
            </a: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 </a:t>
            </a:r>
            <a:r>
              <a:rPr lang="en-GB" sz="16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Optimizat</a:t>
            </a: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SELECT </a:t>
            </a:r>
            <a:r>
              <a:rPr lang="en-GB" sz="16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order_id</a:t>
            </a: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total </a:t>
            </a: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orders </a:t>
            </a: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GB" sz="16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customer_id</a:t>
            </a: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123 </a:t>
            </a: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GB" sz="16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order_date</a:t>
            </a: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NOT NULL</a:t>
            </a: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GB" sz="16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order_date</a:t>
            </a: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sz="18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9833B-316C-295F-AD83-63A7923FF69B}"/>
              </a:ext>
            </a:extLst>
          </p:cNvPr>
          <p:cNvSpPr txBox="1"/>
          <p:nvPr/>
        </p:nvSpPr>
        <p:spPr>
          <a:xfrm>
            <a:off x="5637828" y="3060619"/>
            <a:ext cx="624937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kern="100" dirty="0">
              <a:solidFill>
                <a:srgbClr val="0070C0"/>
              </a:solidFill>
              <a:effectLst/>
              <a:highlight>
                <a:srgbClr val="FFFFFF"/>
              </a:highlight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400" kern="100" dirty="0">
              <a:solidFill>
                <a:srgbClr val="0070C0"/>
              </a:solidFill>
              <a:highlight>
                <a:srgbClr val="FFFFFF"/>
              </a:highlight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400" kern="100" dirty="0">
              <a:solidFill>
                <a:srgbClr val="0070C0"/>
              </a:solidFill>
              <a:effectLst/>
              <a:highlight>
                <a:srgbClr val="FFFFFF"/>
              </a:highlight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400" kern="100" dirty="0">
              <a:solidFill>
                <a:srgbClr val="0070C0"/>
              </a:solidFill>
              <a:highlight>
                <a:srgbClr val="FFFFFF"/>
              </a:highlight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400" kern="100" dirty="0">
              <a:solidFill>
                <a:srgbClr val="0070C0"/>
              </a:solidFill>
              <a:effectLst/>
              <a:highlight>
                <a:srgbClr val="FFFFFF"/>
              </a:highlight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400" kern="100" dirty="0">
              <a:solidFill>
                <a:srgbClr val="0070C0"/>
              </a:solidFill>
              <a:highlight>
                <a:srgbClr val="FFFFFF"/>
              </a:highlight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400" kern="10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Explicatie</a:t>
            </a:r>
            <a:r>
              <a:rPr lang="en-GB" sz="1400" kern="10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Desi </a:t>
            </a:r>
            <a:r>
              <a:rPr lang="en-GB" sz="1400" kern="10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exista</a:t>
            </a:r>
            <a:r>
              <a:rPr lang="en-GB" sz="1400" kern="10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kern="10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definit</a:t>
            </a:r>
            <a:r>
              <a:rPr lang="en-GB" sz="1400" kern="10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index </a:t>
            </a:r>
            <a:r>
              <a:rPr lang="en-GB" sz="1400" kern="10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compus</a:t>
            </a:r>
            <a:r>
              <a:rPr lang="en-GB" sz="1400" kern="10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400" kern="10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queriul</a:t>
            </a:r>
            <a:r>
              <a:rPr lang="en-GB" sz="1400" kern="10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il </a:t>
            </a:r>
            <a:r>
              <a:rPr lang="en-GB" sz="1400" kern="10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foloseste</a:t>
            </a:r>
            <a:r>
              <a:rPr lang="en-GB" sz="1400" kern="10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kern="10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GB" sz="1400" kern="10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 nu include </a:t>
            </a:r>
            <a:r>
              <a:rPr lang="en-GB" sz="1400" kern="10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coloane</a:t>
            </a:r>
            <a:r>
              <a:rPr lang="en-GB" sz="1400" kern="100" dirty="0" err="1">
                <a:solidFill>
                  <a:srgbClr val="0070C0"/>
                </a:solidFill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</a:t>
            </a:r>
            <a:r>
              <a:rPr lang="en-GB" sz="1400" kern="100" dirty="0">
                <a:solidFill>
                  <a:srgbClr val="0070C0"/>
                </a:solidFill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index in </a:t>
            </a:r>
            <a:r>
              <a:rPr lang="en-GB" sz="1400" kern="100" dirty="0" err="1">
                <a:solidFill>
                  <a:srgbClr val="0070C0"/>
                </a:solidFill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ordinea</a:t>
            </a:r>
            <a:r>
              <a:rPr lang="en-GB" sz="1400" kern="100" dirty="0">
                <a:solidFill>
                  <a:srgbClr val="0070C0"/>
                </a:solidFill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kern="100" dirty="0" err="1">
                <a:solidFill>
                  <a:srgbClr val="0070C0"/>
                </a:solidFill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corecta</a:t>
            </a:r>
            <a:r>
              <a:rPr lang="en-GB" sz="1400" kern="100" dirty="0">
                <a:solidFill>
                  <a:srgbClr val="0070C0"/>
                </a:solidFill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kern="10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 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33751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33400"/>
            <a:ext cx="7678738" cy="646112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Problema</a:t>
            </a:r>
            <a:r>
              <a:rPr lang="en-US" dirty="0"/>
              <a:t> 8 – Join - </a:t>
            </a:r>
            <a:r>
              <a:rPr lang="en-US" dirty="0" err="1"/>
              <a:t>optimizare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752600"/>
            <a:ext cx="11201400" cy="510540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Ordinea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tabelelor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Join </a:t>
            </a:r>
            <a:endParaRPr lang="ro-RO" sz="18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 –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reducerea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numarului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linii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joinurile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ulterioare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spcAft>
                <a:spcPts val="0"/>
              </a:spcAft>
            </a:pP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o.id, c.name, </a:t>
            </a:r>
            <a:r>
              <a:rPr lang="ro-RO" sz="1600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p.product_name</a:t>
            </a: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ro-RO" sz="1600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orders</a:t>
            </a: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</a:t>
            </a:r>
          </a:p>
          <a:p>
            <a:pPr>
              <a:spcAft>
                <a:spcPts val="0"/>
              </a:spcAft>
            </a:pP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  <a:r>
              <a:rPr lang="ro-RO" sz="1600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products</a:t>
            </a: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 ON </a:t>
            </a:r>
            <a:r>
              <a:rPr lang="ro-RO" sz="1600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o.product_id</a:t>
            </a: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p.id</a:t>
            </a:r>
          </a:p>
          <a:p>
            <a:pPr>
              <a:spcAft>
                <a:spcPts val="0"/>
              </a:spcAft>
            </a:pP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  <a:r>
              <a:rPr lang="ro-RO" sz="1600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</a:t>
            </a: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 ON </a:t>
            </a:r>
            <a:r>
              <a:rPr lang="ro-RO" sz="1600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o.customer_id</a:t>
            </a: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c.id</a:t>
            </a:r>
          </a:p>
          <a:p>
            <a:pPr>
              <a:spcAft>
                <a:spcPts val="0"/>
              </a:spcAft>
            </a:pP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ro-RO" sz="1600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c.region</a:t>
            </a: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</a:t>
            </a:r>
            <a:r>
              <a:rPr lang="ro-RO" sz="1600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 AND </a:t>
            </a:r>
            <a:r>
              <a:rPr lang="ro-RO" sz="1600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p.category</a:t>
            </a: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'Electronics';</a:t>
            </a:r>
          </a:p>
          <a:p>
            <a:pPr>
              <a:spcAft>
                <a:spcPts val="1000"/>
              </a:spcAft>
            </a:pP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 M</a:t>
            </a:r>
            <a:r>
              <a:rPr lang="en-US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</a:t>
            </a:r>
            <a:r>
              <a:rPr lang="en-US" sz="1600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</a:t>
            </a: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o.id, c.name, </a:t>
            </a:r>
            <a:r>
              <a:rPr lang="ro-RO" sz="1600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p.product_name</a:t>
            </a: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ro-RO" sz="1600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</a:t>
            </a: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</a:t>
            </a:r>
          </a:p>
          <a:p>
            <a:pPr>
              <a:spcAft>
                <a:spcPts val="0"/>
              </a:spcAft>
            </a:pP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  <a:r>
              <a:rPr lang="ro-RO" sz="1600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orders</a:t>
            </a: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ON c.id = </a:t>
            </a:r>
            <a:r>
              <a:rPr lang="ro-RO" sz="1600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o.customer_id</a:t>
            </a: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  <a:r>
              <a:rPr lang="ro-RO" sz="1600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products</a:t>
            </a: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 ON </a:t>
            </a:r>
            <a:r>
              <a:rPr lang="ro-RO" sz="1600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o.product_id</a:t>
            </a: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p.id</a:t>
            </a:r>
          </a:p>
          <a:p>
            <a:pPr>
              <a:spcAft>
                <a:spcPts val="0"/>
              </a:spcAft>
            </a:pP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ro-RO" sz="1600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c.region</a:t>
            </a: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</a:t>
            </a:r>
            <a:r>
              <a:rPr lang="ro-RO" sz="1600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 AND </a:t>
            </a:r>
            <a:r>
              <a:rPr lang="ro-RO" sz="1600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p.category</a:t>
            </a: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'Electronics';</a:t>
            </a:r>
          </a:p>
        </p:txBody>
      </p:sp>
    </p:spTree>
    <p:extLst>
      <p:ext uri="{BB962C8B-B14F-4D97-AF65-F5344CB8AC3E}">
        <p14:creationId xmlns:p14="http://schemas.microsoft.com/office/powerpoint/2010/main" val="538363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33181"/>
            <a:ext cx="10134600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Problema</a:t>
            </a:r>
            <a:r>
              <a:rPr lang="en-US" dirty="0"/>
              <a:t> 9 – Join – </a:t>
            </a:r>
            <a:r>
              <a:rPr lang="en-US" dirty="0" err="1"/>
              <a:t>optimizare</a:t>
            </a:r>
            <a:r>
              <a:rPr lang="en-US" dirty="0"/>
              <a:t> </a:t>
            </a:r>
            <a:r>
              <a:rPr lang="en-US" dirty="0" err="1"/>
              <a:t>redundanta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752600"/>
            <a:ext cx="11201400" cy="510540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Asigurați-vă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că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vă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alăturați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numai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tabelelor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necesare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evitați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join-urile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redundante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o-RO" sz="18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 Cu join redundant</a:t>
            </a:r>
            <a:endParaRPr lang="ro-RO" sz="18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o.id, c.name,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p.product_name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s.store_name</a:t>
            </a:r>
            <a:endParaRPr lang="ro-RO" sz="18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orders o</a:t>
            </a:r>
            <a:endParaRPr lang="ro-RO" sz="18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customers c ON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o.customer_id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c.id</a:t>
            </a:r>
            <a:endParaRPr lang="ro-RO" sz="18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products p ON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o.product_id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p.id</a:t>
            </a:r>
            <a:endParaRPr lang="ro-RO" sz="18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stores s ON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o.store_id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s.id</a:t>
            </a:r>
            <a:endParaRPr lang="ro-RO" sz="18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c.region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'North' AND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p.category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'Electronics';</a:t>
            </a:r>
            <a:endParaRPr lang="ro-RO" sz="18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o-RO" sz="18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 Fara join redundant (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presupunand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tabelul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store_name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necesar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o-RO" sz="18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o.id, c.name,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p.product_name</a:t>
            </a:r>
            <a:endParaRPr lang="ro-RO" sz="18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orders o</a:t>
            </a:r>
            <a:endParaRPr lang="ro-RO" sz="18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customers c ON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o.customer_id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c.id</a:t>
            </a:r>
            <a:endParaRPr lang="ro-RO" sz="18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products p ON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o.product_id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p.id</a:t>
            </a:r>
            <a:endParaRPr lang="ro-RO" sz="18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c.region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'North' AND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p.category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'Electronics';</a:t>
            </a:r>
            <a:endParaRPr lang="ro-RO" sz="18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18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420688"/>
            <a:ext cx="7678738" cy="646112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Problema</a:t>
            </a:r>
            <a:r>
              <a:rPr lang="en-US" dirty="0"/>
              <a:t> 1 - R</a:t>
            </a:r>
            <a:r>
              <a:rPr lang="vi-VN" dirty="0"/>
              <a:t>ă</a:t>
            </a:r>
            <a:r>
              <a:rPr lang="en-US" dirty="0" err="1"/>
              <a:t>spuns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1371600"/>
            <a:ext cx="9448800" cy="21336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chemeClr val="folHlink"/>
                </a:solidFill>
              </a:rPr>
              <a:t>1</a:t>
            </a:r>
            <a:r>
              <a:rPr lang="en-US" sz="2400" dirty="0"/>
              <a:t>. </a:t>
            </a:r>
            <a:r>
              <a:rPr lang="en-US" sz="2400" dirty="0" err="1"/>
              <a:t>Ar</a:t>
            </a:r>
            <a:r>
              <a:rPr lang="vi-VN" sz="2400" dirty="0"/>
              <a:t>ă</a:t>
            </a:r>
            <a:r>
              <a:rPr lang="en-US" sz="2400" dirty="0" err="1"/>
              <a:t>taţi</a:t>
            </a:r>
            <a:r>
              <a:rPr lang="en-US" sz="2400" dirty="0"/>
              <a:t> c</a:t>
            </a:r>
            <a:r>
              <a:rPr lang="vi-VN" sz="2400" dirty="0"/>
              <a:t>ă </a:t>
            </a:r>
            <a:r>
              <a:rPr lang="en-US" sz="2400" dirty="0" err="1"/>
              <a:t>orice</a:t>
            </a:r>
            <a:r>
              <a:rPr lang="en-US" sz="2400" dirty="0"/>
              <a:t> </a:t>
            </a:r>
            <a:r>
              <a:rPr lang="en-US" sz="2400" dirty="0" err="1"/>
              <a:t>execuţie</a:t>
            </a:r>
            <a:r>
              <a:rPr lang="en-US" sz="2400" dirty="0"/>
              <a:t> serial</a:t>
            </a:r>
            <a:r>
              <a:rPr lang="vi-VN" sz="2400" dirty="0"/>
              <a:t>ă </a:t>
            </a:r>
            <a:r>
              <a:rPr lang="en-US" sz="2400" dirty="0"/>
              <a:t>a </a:t>
            </a:r>
            <a:r>
              <a:rPr lang="en-US" sz="2400" dirty="0" err="1"/>
              <a:t>celor</a:t>
            </a:r>
            <a:r>
              <a:rPr lang="en-US" sz="2400" dirty="0"/>
              <a:t> </a:t>
            </a:r>
            <a:r>
              <a:rPr lang="en-US" sz="2400" dirty="0" err="1"/>
              <a:t>dou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tranzacţii</a:t>
            </a:r>
            <a:r>
              <a:rPr lang="en-US" sz="2400" dirty="0"/>
              <a:t> p</a:t>
            </a:r>
            <a:r>
              <a:rPr lang="vi-VN" sz="2400" dirty="0"/>
              <a:t>ă</a:t>
            </a:r>
            <a:r>
              <a:rPr lang="en-US" sz="2400" dirty="0" err="1"/>
              <a:t>streaz</a:t>
            </a:r>
            <a:r>
              <a:rPr lang="vi-VN" sz="2400" dirty="0"/>
              <a:t>ă </a:t>
            </a:r>
            <a:r>
              <a:rPr lang="en-US" sz="2400" dirty="0" err="1"/>
              <a:t>consistenţa</a:t>
            </a:r>
            <a:r>
              <a:rPr lang="en-US" sz="2400" dirty="0"/>
              <a:t> </a:t>
            </a:r>
            <a:r>
              <a:rPr lang="en-US" sz="2400" dirty="0" err="1"/>
              <a:t>bazei</a:t>
            </a:r>
            <a:r>
              <a:rPr lang="en-US" sz="2400" dirty="0"/>
              <a:t> de date.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i="1" dirty="0"/>
              <a:t>Exist</a:t>
            </a:r>
            <a:r>
              <a:rPr lang="vi-VN" sz="2400" i="1" dirty="0"/>
              <a:t>ă</a:t>
            </a:r>
            <a:r>
              <a:rPr lang="en-US" sz="2400" i="1" dirty="0"/>
              <a:t> </a:t>
            </a:r>
            <a:r>
              <a:rPr lang="en-US" sz="2400" i="1" dirty="0" err="1"/>
              <a:t>dou</a:t>
            </a:r>
            <a:r>
              <a:rPr lang="vi-VN" sz="2400" i="1" dirty="0"/>
              <a:t>ă </a:t>
            </a:r>
            <a:r>
              <a:rPr lang="en-US" sz="2400" i="1" dirty="0" err="1"/>
              <a:t>execuţii</a:t>
            </a:r>
            <a:r>
              <a:rPr lang="en-US" sz="2400" i="1" dirty="0"/>
              <a:t> </a:t>
            </a:r>
            <a:r>
              <a:rPr lang="en-US" sz="2400" i="1" dirty="0" err="1"/>
              <a:t>posibile</a:t>
            </a:r>
            <a:r>
              <a:rPr lang="en-US" sz="2400" i="1" dirty="0"/>
              <a:t>: </a:t>
            </a:r>
            <a:r>
              <a:rPr lang="en-US" sz="2400" dirty="0"/>
              <a:t>{</a:t>
            </a:r>
            <a:r>
              <a:rPr lang="en-US" sz="2400" i="1" dirty="0"/>
              <a:t>T</a:t>
            </a:r>
            <a:r>
              <a:rPr lang="en-US" sz="2400" i="1" baseline="-25000" dirty="0"/>
              <a:t>1</a:t>
            </a:r>
            <a:r>
              <a:rPr lang="en-US" sz="2400" i="1" dirty="0"/>
              <a:t>, T</a:t>
            </a:r>
            <a:r>
              <a:rPr lang="en-US" sz="2400" i="1" baseline="-25000" dirty="0"/>
              <a:t>2</a:t>
            </a:r>
            <a:r>
              <a:rPr lang="en-US" sz="2400" dirty="0"/>
              <a:t>}</a:t>
            </a:r>
            <a:r>
              <a:rPr lang="en-US" sz="2400" i="1" dirty="0"/>
              <a:t> </a:t>
            </a:r>
            <a:r>
              <a:rPr lang="en-US" sz="2400" i="1" dirty="0" err="1"/>
              <a:t>şi</a:t>
            </a:r>
            <a:r>
              <a:rPr lang="en-US" sz="2400" i="1" dirty="0"/>
              <a:t> </a:t>
            </a:r>
            <a:r>
              <a:rPr lang="en-US" sz="2400" dirty="0"/>
              <a:t>{</a:t>
            </a:r>
            <a:r>
              <a:rPr lang="en-US" sz="2400" i="1" dirty="0"/>
              <a:t>T</a:t>
            </a:r>
            <a:r>
              <a:rPr lang="en-US" sz="2400" i="1" baseline="-25000" dirty="0"/>
              <a:t>2</a:t>
            </a:r>
            <a:r>
              <a:rPr lang="en-US" sz="2400" i="1" dirty="0"/>
              <a:t>, T</a:t>
            </a:r>
            <a:r>
              <a:rPr lang="en-US" sz="2400" i="1" baseline="-25000" dirty="0"/>
              <a:t>1</a:t>
            </a:r>
            <a:r>
              <a:rPr lang="en-US" sz="2400" dirty="0"/>
              <a:t>}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sz="2400" i="1" dirty="0"/>
              <a:t>  </a:t>
            </a:r>
            <a:r>
              <a:rPr lang="en-US" sz="2400" i="1" dirty="0" err="1"/>
              <a:t>Caz</a:t>
            </a:r>
            <a:r>
              <a:rPr lang="en-US" sz="2400" i="1" dirty="0"/>
              <a:t> 1:					</a:t>
            </a:r>
            <a:r>
              <a:rPr lang="en-US" sz="2400" i="1" dirty="0" err="1"/>
              <a:t>Caz</a:t>
            </a:r>
            <a:r>
              <a:rPr lang="en-US" sz="2400" i="1" dirty="0"/>
              <a:t> 2:</a:t>
            </a:r>
          </a:p>
          <a:p>
            <a:pPr eaLnBrk="1" hangingPunct="1"/>
            <a:endParaRPr lang="en-US" sz="2400" i="1" dirty="0"/>
          </a:p>
          <a:p>
            <a:pPr eaLnBrk="1" hangingPunct="1"/>
            <a:endParaRPr lang="en-US" sz="2400" i="1" dirty="0"/>
          </a:p>
          <a:p>
            <a:pPr eaLnBrk="1" hangingPunct="1"/>
            <a:endParaRPr lang="en-US" sz="2400" i="1" dirty="0"/>
          </a:p>
          <a:p>
            <a:pPr eaLnBrk="1" hangingPunct="1"/>
            <a:endParaRPr lang="en-US" sz="2400" i="1" dirty="0"/>
          </a:p>
          <a:p>
            <a:pPr eaLnBrk="1" hangingPunct="1"/>
            <a:endParaRPr lang="en-US" sz="2400" i="1" dirty="0"/>
          </a:p>
          <a:p>
            <a:pPr eaLnBrk="1" hangingPunct="1"/>
            <a:r>
              <a:rPr lang="en-US" sz="2400" i="1" dirty="0"/>
              <a:t>                  date </a:t>
            </a:r>
            <a:r>
              <a:rPr lang="en-US" sz="2400" i="1" dirty="0" err="1"/>
              <a:t>consiste</a:t>
            </a:r>
            <a:r>
              <a:rPr lang="ro-RO" sz="2400" i="1" dirty="0"/>
              <a:t>n</a:t>
            </a:r>
            <a:r>
              <a:rPr lang="en-US" sz="2400" i="1" dirty="0"/>
              <a:t>te			      date </a:t>
            </a:r>
            <a:r>
              <a:rPr lang="en-US" sz="2400" i="1" dirty="0" err="1"/>
              <a:t>consistente</a:t>
            </a:r>
            <a:endParaRPr lang="en-US" sz="2400" i="1" dirty="0"/>
          </a:p>
        </p:txBody>
      </p:sp>
      <p:sp>
        <p:nvSpPr>
          <p:cNvPr id="6148" name="Rectangle 7"/>
          <p:cNvSpPr>
            <a:spLocks noChangeArrowheads="1"/>
          </p:cNvSpPr>
          <p:nvPr/>
        </p:nvSpPr>
        <p:spPr bwMode="auto">
          <a:xfrm>
            <a:off x="3505200" y="3886200"/>
            <a:ext cx="2209800" cy="1752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Text Box 8"/>
          <p:cNvSpPr txBox="1">
            <a:spLocks noChangeArrowheads="1"/>
          </p:cNvSpPr>
          <p:nvPr/>
        </p:nvSpPr>
        <p:spPr bwMode="auto">
          <a:xfrm>
            <a:off x="3962400" y="3462338"/>
            <a:ext cx="16002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A	 B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0	 0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0	 1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0	 1</a:t>
            </a:r>
          </a:p>
        </p:txBody>
      </p:sp>
      <p:sp>
        <p:nvSpPr>
          <p:cNvPr id="6150" name="Line 10"/>
          <p:cNvSpPr>
            <a:spLocks noChangeShapeType="1"/>
          </p:cNvSpPr>
          <p:nvPr/>
        </p:nvSpPr>
        <p:spPr bwMode="auto">
          <a:xfrm>
            <a:off x="4597400" y="3886200"/>
            <a:ext cx="0" cy="1752600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1" name="Line 11"/>
          <p:cNvSpPr>
            <a:spLocks noChangeShapeType="1"/>
          </p:cNvSpPr>
          <p:nvPr/>
        </p:nvSpPr>
        <p:spPr bwMode="auto">
          <a:xfrm>
            <a:off x="3505200" y="4495800"/>
            <a:ext cx="2209800" cy="0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2" name="Line 12"/>
          <p:cNvSpPr>
            <a:spLocks noChangeShapeType="1"/>
          </p:cNvSpPr>
          <p:nvPr/>
        </p:nvSpPr>
        <p:spPr bwMode="auto">
          <a:xfrm flipV="1">
            <a:off x="3505200" y="5067300"/>
            <a:ext cx="2209800" cy="0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3" name="Text Box 13"/>
          <p:cNvSpPr txBox="1">
            <a:spLocks noChangeArrowheads="1"/>
          </p:cNvSpPr>
          <p:nvPr/>
        </p:nvSpPr>
        <p:spPr bwMode="auto">
          <a:xfrm>
            <a:off x="2133600" y="3454400"/>
            <a:ext cx="16002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dirty="0" err="1">
                <a:solidFill>
                  <a:schemeClr val="tx2"/>
                </a:solidFill>
              </a:rPr>
              <a:t>iniţial</a:t>
            </a:r>
            <a:endParaRPr lang="en-US" dirty="0">
              <a:solidFill>
                <a:schemeClr val="tx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dup</a:t>
            </a:r>
            <a:r>
              <a:rPr lang="vi-VN" dirty="0">
                <a:solidFill>
                  <a:schemeClr val="tx2"/>
                </a:solidFill>
              </a:rPr>
              <a:t>ă</a:t>
            </a:r>
            <a:r>
              <a:rPr lang="en-US" dirty="0">
                <a:solidFill>
                  <a:schemeClr val="tx2"/>
                </a:solidFill>
              </a:rPr>
              <a:t> T1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dup</a:t>
            </a:r>
            <a:r>
              <a:rPr lang="vi-VN" dirty="0">
                <a:solidFill>
                  <a:schemeClr val="tx2"/>
                </a:solidFill>
              </a:rPr>
              <a:t>ă</a:t>
            </a:r>
            <a:r>
              <a:rPr lang="en-US" dirty="0">
                <a:solidFill>
                  <a:schemeClr val="tx2"/>
                </a:solidFill>
              </a:rPr>
              <a:t> T2</a:t>
            </a:r>
          </a:p>
        </p:txBody>
      </p:sp>
      <p:sp>
        <p:nvSpPr>
          <p:cNvPr id="6154" name="Rectangle 14"/>
          <p:cNvSpPr>
            <a:spLocks noChangeArrowheads="1"/>
          </p:cNvSpPr>
          <p:nvPr/>
        </p:nvSpPr>
        <p:spPr bwMode="auto">
          <a:xfrm>
            <a:off x="8153400" y="3886200"/>
            <a:ext cx="2209800" cy="1752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Text Box 15"/>
          <p:cNvSpPr txBox="1">
            <a:spLocks noChangeArrowheads="1"/>
          </p:cNvSpPr>
          <p:nvPr/>
        </p:nvSpPr>
        <p:spPr bwMode="auto">
          <a:xfrm>
            <a:off x="8610600" y="3462338"/>
            <a:ext cx="16002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A	 B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0	 0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1	 0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1	 0</a:t>
            </a:r>
          </a:p>
        </p:txBody>
      </p:sp>
      <p:sp>
        <p:nvSpPr>
          <p:cNvPr id="6156" name="Line 16"/>
          <p:cNvSpPr>
            <a:spLocks noChangeShapeType="1"/>
          </p:cNvSpPr>
          <p:nvPr/>
        </p:nvSpPr>
        <p:spPr bwMode="auto">
          <a:xfrm>
            <a:off x="9245600" y="3886200"/>
            <a:ext cx="0" cy="1752600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7" name="Line 17"/>
          <p:cNvSpPr>
            <a:spLocks noChangeShapeType="1"/>
          </p:cNvSpPr>
          <p:nvPr/>
        </p:nvSpPr>
        <p:spPr bwMode="auto">
          <a:xfrm>
            <a:off x="8153400" y="4495800"/>
            <a:ext cx="2209800" cy="0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8" name="Line 18"/>
          <p:cNvSpPr>
            <a:spLocks noChangeShapeType="1"/>
          </p:cNvSpPr>
          <p:nvPr/>
        </p:nvSpPr>
        <p:spPr bwMode="auto">
          <a:xfrm flipV="1">
            <a:off x="8153400" y="5067300"/>
            <a:ext cx="2209800" cy="0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9" name="Text Box 19"/>
          <p:cNvSpPr txBox="1">
            <a:spLocks noChangeArrowheads="1"/>
          </p:cNvSpPr>
          <p:nvPr/>
        </p:nvSpPr>
        <p:spPr bwMode="auto">
          <a:xfrm>
            <a:off x="6781800" y="3454400"/>
            <a:ext cx="16002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dirty="0" err="1">
                <a:solidFill>
                  <a:schemeClr val="tx2"/>
                </a:solidFill>
              </a:rPr>
              <a:t>iniţial</a:t>
            </a:r>
            <a:endParaRPr lang="en-US" dirty="0">
              <a:solidFill>
                <a:schemeClr val="tx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dup</a:t>
            </a:r>
            <a:r>
              <a:rPr lang="vi-VN" dirty="0">
                <a:solidFill>
                  <a:schemeClr val="tx2"/>
                </a:solidFill>
              </a:rPr>
              <a:t>ă</a:t>
            </a:r>
            <a:r>
              <a:rPr lang="en-US" dirty="0">
                <a:solidFill>
                  <a:schemeClr val="tx2"/>
                </a:solidFill>
              </a:rPr>
              <a:t> T2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dup</a:t>
            </a:r>
            <a:r>
              <a:rPr lang="vi-VN" dirty="0">
                <a:solidFill>
                  <a:schemeClr val="tx2"/>
                </a:solidFill>
              </a:rPr>
              <a:t>ă</a:t>
            </a:r>
            <a:r>
              <a:rPr lang="en-US" dirty="0">
                <a:solidFill>
                  <a:schemeClr val="tx2"/>
                </a:solidFill>
              </a:rPr>
              <a:t> T1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414338"/>
            <a:ext cx="7678738" cy="646112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Problema</a:t>
            </a:r>
            <a:r>
              <a:rPr lang="en-US" dirty="0"/>
              <a:t> 1 - R</a:t>
            </a:r>
            <a:r>
              <a:rPr lang="vi-VN" dirty="0"/>
              <a:t>ă</a:t>
            </a:r>
            <a:r>
              <a:rPr lang="en-US" dirty="0" err="1"/>
              <a:t>spuns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1219200"/>
            <a:ext cx="8610600" cy="50292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chemeClr val="folHlink"/>
                </a:solidFill>
              </a:rPr>
              <a:t>2</a:t>
            </a:r>
            <a:r>
              <a:rPr lang="en-US" sz="2400" dirty="0"/>
              <a:t>. G</a:t>
            </a:r>
            <a:r>
              <a:rPr lang="vi-VN" sz="2400" dirty="0"/>
              <a:t>ă</a:t>
            </a:r>
            <a:r>
              <a:rPr lang="en-US" sz="2400" dirty="0" err="1"/>
              <a:t>siţi</a:t>
            </a:r>
            <a:r>
              <a:rPr lang="en-US" sz="2400" dirty="0"/>
              <a:t> </a:t>
            </a:r>
            <a:r>
              <a:rPr lang="en-US" sz="2400" dirty="0" err="1"/>
              <a:t>cel</a:t>
            </a:r>
            <a:r>
              <a:rPr lang="en-US" sz="2400" dirty="0"/>
              <a:t> </a:t>
            </a:r>
            <a:r>
              <a:rPr lang="en-US" sz="2400" dirty="0" err="1"/>
              <a:t>puţin</a:t>
            </a:r>
            <a:r>
              <a:rPr lang="en-US" sz="2400" dirty="0"/>
              <a:t> o </a:t>
            </a:r>
            <a:r>
              <a:rPr lang="en-US" sz="2400" dirty="0" err="1"/>
              <a:t>execuţie</a:t>
            </a:r>
            <a:r>
              <a:rPr lang="en-US" sz="2400" dirty="0"/>
              <a:t> </a:t>
            </a:r>
            <a:r>
              <a:rPr lang="en-US" sz="2400" dirty="0" err="1"/>
              <a:t>concurent</a:t>
            </a:r>
            <a:r>
              <a:rPr lang="vi-VN" sz="2400" dirty="0"/>
              <a:t>ă </a:t>
            </a:r>
            <a:r>
              <a:rPr lang="en-US" sz="2400" dirty="0"/>
              <a:t>a T1 </a:t>
            </a:r>
            <a:r>
              <a:rPr lang="en-US" sz="2400" dirty="0" err="1"/>
              <a:t>şi</a:t>
            </a:r>
            <a:r>
              <a:rPr lang="en-US" sz="2400" dirty="0"/>
              <a:t> T2 </a:t>
            </a:r>
            <a:r>
              <a:rPr lang="en-US" sz="2400" dirty="0" err="1"/>
              <a:t>ce</a:t>
            </a:r>
            <a:r>
              <a:rPr lang="en-US" sz="2400" dirty="0"/>
              <a:t> produce o </a:t>
            </a:r>
            <a:r>
              <a:rPr lang="en-US" sz="2400" dirty="0" err="1"/>
              <a:t>planificare</a:t>
            </a:r>
            <a:r>
              <a:rPr lang="en-US" sz="2400" dirty="0"/>
              <a:t> ne-</a:t>
            </a:r>
            <a:r>
              <a:rPr lang="en-US" sz="2400" dirty="0" err="1"/>
              <a:t>serializabil</a:t>
            </a:r>
            <a:r>
              <a:rPr lang="vi-VN" sz="2400" dirty="0"/>
              <a:t>ă</a:t>
            </a:r>
            <a:r>
              <a:rPr lang="en-US" sz="2400" dirty="0"/>
              <a:t>.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sz="2400" i="1" dirty="0" err="1"/>
              <a:t>Orice</a:t>
            </a:r>
            <a:r>
              <a:rPr lang="en-US" sz="2400" i="1" dirty="0"/>
              <a:t> </a:t>
            </a:r>
            <a:r>
              <a:rPr lang="en-US" sz="2400" i="1" dirty="0" err="1"/>
              <a:t>intercalare</a:t>
            </a:r>
            <a:r>
              <a:rPr lang="en-US" sz="2400" i="1" dirty="0"/>
              <a:t> a T1 </a:t>
            </a:r>
            <a:r>
              <a:rPr lang="en-US" sz="2400" i="1" dirty="0" err="1"/>
              <a:t>şi</a:t>
            </a:r>
            <a:r>
              <a:rPr lang="en-US" sz="2400" i="1" dirty="0"/>
              <a:t> T2 </a:t>
            </a:r>
            <a:r>
              <a:rPr lang="en-US" sz="2400" i="1" dirty="0" err="1"/>
              <a:t>rezult</a:t>
            </a:r>
            <a:r>
              <a:rPr lang="vi-VN" sz="2400" i="1" dirty="0"/>
              <a:t>ă</a:t>
            </a:r>
            <a:r>
              <a:rPr lang="en-US" sz="2400" i="1" dirty="0"/>
              <a:t> </a:t>
            </a:r>
            <a:r>
              <a:rPr lang="en-US" sz="2400" i="1" dirty="0" err="1"/>
              <a:t>într</a:t>
            </a:r>
            <a:r>
              <a:rPr lang="en-US" sz="2400" i="1" dirty="0"/>
              <a:t>-o </a:t>
            </a:r>
            <a:r>
              <a:rPr lang="en-US" sz="2400" i="1" dirty="0" err="1"/>
              <a:t>planificare</a:t>
            </a:r>
            <a:r>
              <a:rPr lang="en-US" sz="2400" i="1" dirty="0"/>
              <a:t> ne-</a:t>
            </a:r>
            <a:r>
              <a:rPr lang="en-US" sz="2400" i="1" dirty="0" err="1"/>
              <a:t>serializabil</a:t>
            </a:r>
            <a:r>
              <a:rPr lang="vi-VN" sz="2400" i="1" dirty="0"/>
              <a:t>ă</a:t>
            </a:r>
            <a:endParaRPr lang="en-US" sz="2400" i="1" dirty="0"/>
          </a:p>
          <a:p>
            <a:pPr algn="ctr" eaLnBrk="1" hangingPunct="1"/>
            <a:r>
              <a:rPr lang="en-US" sz="2000" dirty="0"/>
              <a:t>T1 			      T2</a:t>
            </a:r>
          </a:p>
          <a:p>
            <a:pPr algn="ctr" eaLnBrk="1" hangingPunct="1"/>
            <a:r>
              <a:rPr lang="en-US" sz="2000" dirty="0"/>
              <a:t>read(A)				</a:t>
            </a:r>
          </a:p>
          <a:p>
            <a:pPr algn="ctr" eaLnBrk="1" hangingPunct="1"/>
            <a:r>
              <a:rPr lang="en-US" sz="2000" dirty="0"/>
              <a:t>				read(B)</a:t>
            </a:r>
          </a:p>
          <a:p>
            <a:pPr algn="ctr" eaLnBrk="1" hangingPunct="1"/>
            <a:r>
              <a:rPr lang="en-US" sz="2000" dirty="0"/>
              <a:t>				read(A)</a:t>
            </a:r>
          </a:p>
          <a:p>
            <a:pPr algn="ctr" eaLnBrk="1" hangingPunct="1"/>
            <a:r>
              <a:rPr lang="en-US" sz="2000" dirty="0"/>
              <a:t>read(B)				</a:t>
            </a:r>
          </a:p>
          <a:p>
            <a:pPr algn="ctr" eaLnBrk="1" hangingPunct="1"/>
            <a:r>
              <a:rPr lang="en-US" sz="2000" dirty="0"/>
              <a:t>if A = 0 then B = B + 1				</a:t>
            </a:r>
          </a:p>
          <a:p>
            <a:pPr algn="ctr" eaLnBrk="1" hangingPunct="1"/>
            <a:r>
              <a:rPr lang="en-US" sz="2000" dirty="0"/>
              <a:t>				if B = 0 then A = A + 1</a:t>
            </a:r>
          </a:p>
          <a:p>
            <a:pPr algn="ctr" eaLnBrk="1" hangingPunct="1"/>
            <a:r>
              <a:rPr lang="en-US" sz="2000" dirty="0"/>
              <a:t>				write(A)</a:t>
            </a:r>
          </a:p>
          <a:p>
            <a:pPr algn="ctr" eaLnBrk="1" hangingPunct="1"/>
            <a:r>
              <a:rPr lang="en-US" sz="2000" dirty="0"/>
              <a:t>write(B)			</a:t>
            </a:r>
            <a:endParaRPr lang="en-US" sz="2000" i="1" dirty="0"/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3352800" y="2984500"/>
            <a:ext cx="56388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3" name="Line 6"/>
          <p:cNvSpPr>
            <a:spLocks noChangeShapeType="1"/>
          </p:cNvSpPr>
          <p:nvPr/>
        </p:nvSpPr>
        <p:spPr bwMode="auto">
          <a:xfrm>
            <a:off x="6248400" y="2728652"/>
            <a:ext cx="0" cy="3520441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92088"/>
            <a:ext cx="7678738" cy="646112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Problema</a:t>
            </a:r>
            <a:r>
              <a:rPr lang="en-US" dirty="0"/>
              <a:t> 1 - R</a:t>
            </a:r>
            <a:r>
              <a:rPr lang="vi-VN" dirty="0"/>
              <a:t>ă</a:t>
            </a:r>
            <a:r>
              <a:rPr lang="en-US" dirty="0" err="1"/>
              <a:t>spuns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52500" y="1219200"/>
            <a:ext cx="10287000" cy="51054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</a:rPr>
              <a:t> . Exist</a:t>
            </a:r>
            <a:r>
              <a:rPr lang="vi-VN" sz="2400" dirty="0"/>
              <a:t>ă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/>
              <a:t>o </a:t>
            </a:r>
            <a:r>
              <a:rPr lang="en-US" sz="2400" dirty="0" err="1"/>
              <a:t>execuţie</a:t>
            </a:r>
            <a:r>
              <a:rPr lang="en-US" sz="2400" dirty="0"/>
              <a:t> </a:t>
            </a:r>
            <a:r>
              <a:rPr lang="en-US" sz="2400" dirty="0" err="1"/>
              <a:t>concurent</a:t>
            </a:r>
            <a:r>
              <a:rPr lang="vi-VN" sz="2400" dirty="0"/>
              <a:t>ă </a:t>
            </a:r>
            <a:r>
              <a:rPr lang="en-US" sz="2400" dirty="0"/>
              <a:t>a T1 </a:t>
            </a:r>
            <a:r>
              <a:rPr lang="en-US" sz="2400" dirty="0" err="1"/>
              <a:t>şi</a:t>
            </a:r>
            <a:r>
              <a:rPr lang="en-US" sz="2400" dirty="0"/>
              <a:t> T2 </a:t>
            </a:r>
            <a:r>
              <a:rPr lang="en-US" sz="2400" dirty="0" err="1"/>
              <a:t>ce</a:t>
            </a:r>
            <a:r>
              <a:rPr lang="en-US" sz="2400" dirty="0"/>
              <a:t> produce o </a:t>
            </a:r>
            <a:r>
              <a:rPr lang="en-US" sz="2400" dirty="0" err="1"/>
              <a:t>planificare</a:t>
            </a:r>
            <a:r>
              <a:rPr lang="en-US" sz="2400" dirty="0"/>
              <a:t> </a:t>
            </a:r>
            <a:r>
              <a:rPr lang="en-US" sz="2400" dirty="0" err="1"/>
              <a:t>serializabil</a:t>
            </a:r>
            <a:r>
              <a:rPr lang="vi-VN" sz="2400" dirty="0"/>
              <a:t>ă</a:t>
            </a:r>
            <a:r>
              <a:rPr lang="en-US" sz="2400" dirty="0">
                <a:latin typeface="Times New Roman" pitchFamily="18" charset="0"/>
              </a:rPr>
              <a:t>?</a:t>
            </a:r>
            <a:r>
              <a:rPr lang="en-US" sz="2400" i="1" dirty="0"/>
              <a:t> </a:t>
            </a:r>
          </a:p>
          <a:p>
            <a:pPr eaLnBrk="1" hangingPunct="1"/>
            <a:endParaRPr lang="en-US" sz="1000" i="1" dirty="0"/>
          </a:p>
          <a:p>
            <a:pPr eaLnBrk="1" hangingPunct="1"/>
            <a:r>
              <a:rPr lang="en-US" sz="2400" i="1" dirty="0"/>
              <a:t>De la </a:t>
            </a:r>
            <a:r>
              <a:rPr lang="en-US" sz="2400" i="1" dirty="0" err="1"/>
              <a:t>punctul</a:t>
            </a:r>
            <a:r>
              <a:rPr lang="en-US" sz="2400" i="1" dirty="0"/>
              <a:t> 1. </a:t>
            </a:r>
            <a:r>
              <a:rPr lang="en-US" sz="2400" i="1" dirty="0" err="1"/>
              <a:t>ştim</a:t>
            </a:r>
            <a:r>
              <a:rPr lang="en-US" sz="2400" i="1" dirty="0"/>
              <a:t> c</a:t>
            </a:r>
            <a:r>
              <a:rPr lang="vi-VN" sz="2400" i="1" dirty="0"/>
              <a:t>ă</a:t>
            </a:r>
            <a:r>
              <a:rPr lang="en-US" sz="2400" i="1" dirty="0"/>
              <a:t> o </a:t>
            </a:r>
            <a:r>
              <a:rPr lang="en-US" sz="2400" i="1" dirty="0" err="1"/>
              <a:t>planificare</a:t>
            </a:r>
            <a:r>
              <a:rPr lang="en-US" sz="2400" i="1" dirty="0"/>
              <a:t> </a:t>
            </a:r>
            <a:r>
              <a:rPr lang="en-US" sz="2400" i="1" dirty="0" err="1"/>
              <a:t>serializabil</a:t>
            </a:r>
            <a:r>
              <a:rPr lang="vi-VN" sz="2400" i="1" dirty="0"/>
              <a:t>ă</a:t>
            </a:r>
            <a:r>
              <a:rPr lang="en-US" sz="2400" i="1" dirty="0"/>
              <a:t> respect</a:t>
            </a:r>
            <a:r>
              <a:rPr lang="vi-VN" sz="2400" i="1" dirty="0"/>
              <a:t>ă</a:t>
            </a:r>
            <a:r>
              <a:rPr lang="en-US" sz="2400" i="1" dirty="0"/>
              <a:t> </a:t>
            </a:r>
            <a:r>
              <a:rPr lang="en-US" sz="2400" i="1" dirty="0" err="1"/>
              <a:t>condiţia</a:t>
            </a:r>
            <a:endParaRPr lang="en-US" sz="2400" i="1" dirty="0"/>
          </a:p>
          <a:p>
            <a:pPr algn="ctr" eaLnBrk="1" hangingPunct="1"/>
            <a:r>
              <a:rPr lang="en-US" sz="2400" i="1" dirty="0"/>
              <a:t>A = 0 \/ B = 0. </a:t>
            </a:r>
          </a:p>
          <a:p>
            <a:pPr eaLnBrk="1" hangingPunct="1"/>
            <a:r>
              <a:rPr lang="en-US" sz="2400" i="1" dirty="0" err="1"/>
              <a:t>Dac</a:t>
            </a:r>
            <a:r>
              <a:rPr lang="vi-VN" sz="2400" i="1" dirty="0"/>
              <a:t>ă</a:t>
            </a:r>
            <a:r>
              <a:rPr lang="en-US" sz="2400" i="1" dirty="0"/>
              <a:t> </a:t>
            </a:r>
            <a:r>
              <a:rPr lang="en-US" sz="2400" i="1" dirty="0" err="1"/>
              <a:t>începe</a:t>
            </a:r>
            <a:r>
              <a:rPr lang="en-US" sz="2400" i="1" dirty="0"/>
              <a:t> T1 cu read(A),  </a:t>
            </a:r>
            <a:r>
              <a:rPr lang="en-US" sz="2400" i="1" dirty="0" err="1"/>
              <a:t>atunci</a:t>
            </a:r>
            <a:r>
              <a:rPr lang="en-US" sz="2400" i="1" dirty="0"/>
              <a:t> </a:t>
            </a:r>
            <a:r>
              <a:rPr lang="en-US" sz="2400" i="1" dirty="0" err="1"/>
              <a:t>când</a:t>
            </a:r>
            <a:r>
              <a:rPr lang="en-US" sz="2400" i="1" dirty="0"/>
              <a:t> </a:t>
            </a:r>
            <a:r>
              <a:rPr lang="en-US" sz="2400" i="1" dirty="0" err="1"/>
              <a:t>planificarea</a:t>
            </a:r>
            <a:r>
              <a:rPr lang="en-US" sz="2400" i="1" dirty="0"/>
              <a:t> se </a:t>
            </a:r>
            <a:r>
              <a:rPr lang="en-US" sz="2400" i="1" dirty="0" err="1"/>
              <a:t>termin</a:t>
            </a:r>
            <a:r>
              <a:rPr lang="vi-VN" sz="2400" i="1" dirty="0"/>
              <a:t>ă</a:t>
            </a:r>
            <a:r>
              <a:rPr lang="en-US" sz="2400" i="1" dirty="0"/>
              <a:t>, </a:t>
            </a:r>
            <a:r>
              <a:rPr lang="en-US" sz="2400" i="1" dirty="0" err="1"/>
              <a:t>indiferent</a:t>
            </a:r>
            <a:r>
              <a:rPr lang="en-US" sz="2400" i="1" dirty="0"/>
              <a:t> de </a:t>
            </a:r>
            <a:r>
              <a:rPr lang="en-US" sz="2400" i="1" dirty="0" err="1"/>
              <a:t>momentul</a:t>
            </a:r>
            <a:r>
              <a:rPr lang="en-US" sz="2400" i="1" dirty="0"/>
              <a:t> </a:t>
            </a:r>
            <a:r>
              <a:rPr lang="en-US" sz="2400" i="1" dirty="0" err="1"/>
              <a:t>în</a:t>
            </a:r>
            <a:r>
              <a:rPr lang="en-US" sz="2400" i="1" dirty="0"/>
              <a:t> care se </a:t>
            </a:r>
            <a:r>
              <a:rPr lang="en-US" sz="2400" i="1" dirty="0" err="1"/>
              <a:t>execut</a:t>
            </a:r>
            <a:r>
              <a:rPr lang="vi-VN" sz="2400" i="1" dirty="0"/>
              <a:t>ă</a:t>
            </a:r>
            <a:r>
              <a:rPr lang="en-US" sz="2400" i="1" dirty="0"/>
              <a:t> </a:t>
            </a:r>
            <a:r>
              <a:rPr lang="en-US" sz="2400" i="1" dirty="0" err="1"/>
              <a:t>comenzile</a:t>
            </a:r>
            <a:r>
              <a:rPr lang="en-US" sz="2400" i="1" dirty="0"/>
              <a:t> din T2, B = 1. T2 </a:t>
            </a:r>
            <a:r>
              <a:rPr lang="en-US" sz="2400" i="1" dirty="0" err="1"/>
              <a:t>va</a:t>
            </a:r>
            <a:r>
              <a:rPr lang="en-US" sz="2400" i="1" dirty="0"/>
              <a:t> </a:t>
            </a:r>
            <a:r>
              <a:rPr lang="en-US" sz="2400" i="1" dirty="0" err="1"/>
              <a:t>trebui</a:t>
            </a:r>
            <a:r>
              <a:rPr lang="en-US" sz="2400" i="1" dirty="0"/>
              <a:t> s</a:t>
            </a:r>
            <a:r>
              <a:rPr lang="vi-VN" sz="2400" i="1" dirty="0"/>
              <a:t>ă</a:t>
            </a:r>
            <a:r>
              <a:rPr lang="en-US" sz="2400" i="1" dirty="0"/>
              <a:t> execute prima </a:t>
            </a:r>
            <a:r>
              <a:rPr lang="en-US" sz="2400" i="1" dirty="0" err="1"/>
              <a:t>sa</a:t>
            </a:r>
            <a:r>
              <a:rPr lang="en-US" sz="2400" i="1" dirty="0"/>
              <a:t> </a:t>
            </a:r>
            <a:r>
              <a:rPr lang="en-US" sz="2400" i="1" dirty="0" err="1"/>
              <a:t>instrucţiune</a:t>
            </a:r>
            <a:r>
              <a:rPr lang="en-US" sz="2400" i="1" dirty="0"/>
              <a:t> </a:t>
            </a:r>
            <a:r>
              <a:rPr lang="en-US" sz="2400" i="1" dirty="0" err="1"/>
              <a:t>înainte</a:t>
            </a:r>
            <a:r>
              <a:rPr lang="en-US" sz="2400" i="1" dirty="0"/>
              <a:t> de </a:t>
            </a:r>
            <a:r>
              <a:rPr lang="en-US" sz="2400" i="1" dirty="0" err="1"/>
              <a:t>finalizarea</a:t>
            </a:r>
            <a:r>
              <a:rPr lang="en-US" sz="2400" i="1" dirty="0"/>
              <a:t> </a:t>
            </a:r>
            <a:r>
              <a:rPr lang="en-US" sz="2400" i="1" dirty="0" err="1"/>
              <a:t>lui</a:t>
            </a:r>
            <a:r>
              <a:rPr lang="en-US" sz="2400" i="1" dirty="0"/>
              <a:t> T1. </a:t>
            </a:r>
            <a:r>
              <a:rPr lang="en-US" sz="2400" i="1" dirty="0" err="1"/>
              <a:t>Atunci</a:t>
            </a:r>
            <a:r>
              <a:rPr lang="en-US" sz="2400" i="1" dirty="0"/>
              <a:t> T2 </a:t>
            </a:r>
            <a:r>
              <a:rPr lang="en-US" sz="2400" i="1" dirty="0" err="1"/>
              <a:t>execuţia</a:t>
            </a:r>
            <a:r>
              <a:rPr lang="en-US" sz="2400" i="1" dirty="0"/>
              <a:t> </a:t>
            </a:r>
            <a:r>
              <a:rPr lang="en-US" sz="2400" i="1" dirty="0" err="1"/>
              <a:t>lui</a:t>
            </a:r>
            <a:r>
              <a:rPr lang="vi-VN" sz="2400" i="1" dirty="0"/>
              <a:t> </a:t>
            </a:r>
            <a:r>
              <a:rPr lang="en-US" sz="2400" i="1" dirty="0"/>
              <a:t>read(B) </a:t>
            </a:r>
            <a:r>
              <a:rPr lang="en-US" sz="2400" i="1" dirty="0" err="1"/>
              <a:t>va</a:t>
            </a:r>
            <a:r>
              <a:rPr lang="en-US" sz="2400" i="1" dirty="0"/>
              <a:t> da </a:t>
            </a:r>
            <a:r>
              <a:rPr lang="en-US" sz="2400" i="1" dirty="0" err="1"/>
              <a:t>valoarea</a:t>
            </a:r>
            <a:r>
              <a:rPr lang="en-US" sz="2400" i="1" dirty="0"/>
              <a:t> 0 </a:t>
            </a:r>
            <a:r>
              <a:rPr lang="en-US" sz="2400" i="1" dirty="0" err="1"/>
              <a:t>pentru</a:t>
            </a:r>
            <a:r>
              <a:rPr lang="en-US" sz="2400" i="1" dirty="0"/>
              <a:t> B. </a:t>
            </a:r>
            <a:r>
              <a:rPr lang="en-US" sz="2400" i="1" dirty="0" err="1"/>
              <a:t>Deci</a:t>
            </a:r>
            <a:r>
              <a:rPr lang="en-US" sz="2400" i="1" dirty="0"/>
              <a:t> la </a:t>
            </a:r>
            <a:r>
              <a:rPr lang="en-US" sz="2400" i="1" dirty="0" err="1"/>
              <a:t>finalizarea</a:t>
            </a:r>
            <a:r>
              <a:rPr lang="en-US" sz="2400" i="1" dirty="0"/>
              <a:t> </a:t>
            </a:r>
            <a:r>
              <a:rPr lang="en-US" sz="2400" i="1" dirty="0" err="1"/>
              <a:t>lui</a:t>
            </a:r>
            <a:r>
              <a:rPr lang="en-US" sz="2400" i="1" dirty="0"/>
              <a:t> T2 A = 1. </a:t>
            </a:r>
            <a:r>
              <a:rPr lang="en-US" sz="2400" i="1" dirty="0" err="1"/>
              <a:t>Deci</a:t>
            </a:r>
            <a:r>
              <a:rPr lang="en-US" sz="2400" i="1" dirty="0"/>
              <a:t>: </a:t>
            </a:r>
          </a:p>
          <a:p>
            <a:pPr algn="ctr" eaLnBrk="1" hangingPunct="1"/>
            <a:r>
              <a:rPr lang="en-US" sz="2400" i="1" dirty="0"/>
              <a:t>B = 1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 A = 1  </a:t>
            </a:r>
            <a:r>
              <a:rPr lang="en-US" sz="2400" dirty="0">
                <a:sym typeface="Symbol" pitchFamily="18" charset="2"/>
              </a:rPr>
              <a:t></a:t>
            </a:r>
            <a:r>
              <a:rPr lang="en-US" sz="2400" i="1" dirty="0"/>
              <a:t>  </a:t>
            </a:r>
            <a:r>
              <a:rPr lang="en-US" sz="2400" dirty="0">
                <a:sym typeface="Symbol" pitchFamily="18" charset="2"/>
              </a:rPr>
              <a:t></a:t>
            </a:r>
            <a:r>
              <a:rPr lang="en-US" sz="2400" i="1" dirty="0"/>
              <a:t>(A = 0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i="1" dirty="0"/>
              <a:t> B = 0). </a:t>
            </a:r>
          </a:p>
          <a:p>
            <a:pPr eaLnBrk="1" hangingPunct="1"/>
            <a:r>
              <a:rPr lang="en-US" sz="2400" i="1" dirty="0"/>
              <a:t>Similar se </a:t>
            </a:r>
            <a:r>
              <a:rPr lang="en-US" sz="2400" i="1" dirty="0" err="1"/>
              <a:t>demonstreaz</a:t>
            </a:r>
            <a:r>
              <a:rPr lang="vi-VN" sz="2400" i="1" dirty="0"/>
              <a:t>ă</a:t>
            </a:r>
            <a:r>
              <a:rPr lang="en-US" sz="2400" i="1" dirty="0"/>
              <a:t> </a:t>
            </a:r>
            <a:r>
              <a:rPr lang="en-US" sz="2400" i="1" dirty="0" err="1"/>
              <a:t>atunci</a:t>
            </a:r>
            <a:r>
              <a:rPr lang="en-US" sz="2400" i="1" dirty="0"/>
              <a:t> </a:t>
            </a:r>
            <a:r>
              <a:rPr lang="en-US" sz="2400" i="1" dirty="0" err="1"/>
              <a:t>când</a:t>
            </a:r>
            <a:r>
              <a:rPr lang="en-US" sz="2400" i="1" dirty="0"/>
              <a:t> prima </a:t>
            </a:r>
            <a:r>
              <a:rPr lang="en-US" sz="2400" i="1" dirty="0" err="1"/>
              <a:t>instrucţiune</a:t>
            </a:r>
            <a:r>
              <a:rPr lang="en-US" sz="2400" i="1" dirty="0"/>
              <a:t> </a:t>
            </a:r>
            <a:r>
              <a:rPr lang="en-US" sz="2400" i="1" dirty="0" err="1"/>
              <a:t>executat</a:t>
            </a:r>
            <a:r>
              <a:rPr lang="vi-VN" sz="2400" i="1" dirty="0"/>
              <a:t>ă </a:t>
            </a:r>
            <a:r>
              <a:rPr lang="en-US" sz="2400" i="1" dirty="0" err="1"/>
              <a:t>este</a:t>
            </a:r>
            <a:r>
              <a:rPr lang="en-US" sz="2400" i="1" dirty="0"/>
              <a:t> a </a:t>
            </a:r>
            <a:r>
              <a:rPr lang="en-US" sz="2400" i="1" dirty="0" err="1"/>
              <a:t>lui</a:t>
            </a:r>
            <a:r>
              <a:rPr lang="en-US" sz="2400" i="1" dirty="0"/>
              <a:t> T2 (read(B)).</a:t>
            </a:r>
          </a:p>
          <a:p>
            <a:pPr eaLnBrk="1" hangingPunct="1"/>
            <a:r>
              <a:rPr lang="en-US" sz="2400" i="1" dirty="0">
                <a:solidFill>
                  <a:srgbClr val="C00000"/>
                </a:solidFill>
              </a:rPr>
              <a:t>→</a:t>
            </a:r>
            <a:r>
              <a:rPr lang="en-US" sz="2400" i="1" dirty="0"/>
              <a:t>  Nu exist</a:t>
            </a:r>
            <a:r>
              <a:rPr lang="vi-VN" sz="2400" i="1" dirty="0"/>
              <a:t>ă </a:t>
            </a:r>
            <a:r>
              <a:rPr lang="en-US" sz="2400" i="1" dirty="0" err="1"/>
              <a:t>nici</a:t>
            </a:r>
            <a:r>
              <a:rPr lang="en-US" sz="2400" i="1" dirty="0"/>
              <a:t> o </a:t>
            </a:r>
            <a:r>
              <a:rPr lang="en-US" sz="2400" i="1" dirty="0" err="1"/>
              <a:t>execuţie</a:t>
            </a:r>
            <a:r>
              <a:rPr lang="en-US" sz="2400" i="1" dirty="0"/>
              <a:t> </a:t>
            </a:r>
            <a:r>
              <a:rPr lang="en-US" sz="2400" i="1" dirty="0" err="1"/>
              <a:t>paralel</a:t>
            </a:r>
            <a:r>
              <a:rPr lang="vi-VN" sz="2400" i="1" dirty="0"/>
              <a:t>ă </a:t>
            </a:r>
            <a:r>
              <a:rPr lang="en-US" sz="2400" i="1" dirty="0" err="1"/>
              <a:t>ce</a:t>
            </a:r>
            <a:r>
              <a:rPr lang="en-US" sz="2400" i="1" dirty="0"/>
              <a:t> </a:t>
            </a:r>
            <a:r>
              <a:rPr lang="en-US" sz="2400" i="1" dirty="0" err="1"/>
              <a:t>sa</a:t>
            </a:r>
            <a:r>
              <a:rPr lang="en-US" sz="2400" i="1" dirty="0"/>
              <a:t> </a:t>
            </a:r>
            <a:r>
              <a:rPr lang="en-US" sz="2400" i="1" dirty="0" err="1"/>
              <a:t>reprezinte</a:t>
            </a:r>
            <a:r>
              <a:rPr lang="en-US" sz="2400" i="1" dirty="0"/>
              <a:t> o </a:t>
            </a:r>
            <a:r>
              <a:rPr lang="en-US" sz="2400" i="1" dirty="0" err="1"/>
              <a:t>planificare</a:t>
            </a:r>
            <a:r>
              <a:rPr lang="en-US" sz="2400" i="1" dirty="0"/>
              <a:t> </a:t>
            </a:r>
            <a:r>
              <a:rPr lang="en-US" sz="2400" i="1" dirty="0" err="1"/>
              <a:t>serializabil</a:t>
            </a:r>
            <a:r>
              <a:rPr lang="vi-VN" sz="2400" i="1" dirty="0"/>
              <a:t>ă</a:t>
            </a:r>
            <a:r>
              <a:rPr lang="en-US" sz="2400" i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454088"/>
            <a:ext cx="7678738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Problema</a:t>
            </a:r>
            <a:r>
              <a:rPr lang="en-US" dirty="0"/>
              <a:t> 2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295400"/>
            <a:ext cx="9982200" cy="49530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</a:rPr>
              <a:t>Fie </a:t>
            </a:r>
            <a:r>
              <a:rPr lang="en-US" dirty="0" err="1">
                <a:latin typeface="Times New Roman" pitchFamily="18" charset="0"/>
              </a:rPr>
              <a:t>urm</a:t>
            </a:r>
            <a:r>
              <a:rPr lang="vi-VN" dirty="0">
                <a:latin typeface="Times New Roman" pitchFamily="18" charset="0"/>
              </a:rPr>
              <a:t>ă</a:t>
            </a:r>
            <a:r>
              <a:rPr lang="en-US" dirty="0" err="1">
                <a:latin typeface="Times New Roman" pitchFamily="18" charset="0"/>
              </a:rPr>
              <a:t>torul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graf</a:t>
            </a:r>
            <a:r>
              <a:rPr lang="en-US" dirty="0">
                <a:latin typeface="Times New Roman" pitchFamily="18" charset="0"/>
              </a:rPr>
              <a:t> de </a:t>
            </a:r>
            <a:r>
              <a:rPr lang="en-US" dirty="0" err="1">
                <a:latin typeface="Times New Roman" pitchFamily="18" charset="0"/>
              </a:rPr>
              <a:t>dependenţ</a:t>
            </a:r>
            <a:r>
              <a:rPr lang="vi-VN" dirty="0">
                <a:latin typeface="Times New Roman" pitchFamily="18" charset="0"/>
              </a:rPr>
              <a:t>ă</a:t>
            </a:r>
            <a:r>
              <a:rPr lang="en-US" dirty="0">
                <a:latin typeface="Times New Roman" pitchFamily="18" charset="0"/>
              </a:rPr>
              <a:t>. Este </a:t>
            </a:r>
            <a:r>
              <a:rPr lang="en-US" dirty="0" err="1">
                <a:latin typeface="Times New Roman" pitchFamily="18" charset="0"/>
              </a:rPr>
              <a:t>planificarea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corespunz</a:t>
            </a:r>
            <a:r>
              <a:rPr lang="vi-VN" dirty="0">
                <a:latin typeface="Times New Roman" pitchFamily="18" charset="0"/>
              </a:rPr>
              <a:t>ă</a:t>
            </a:r>
            <a:r>
              <a:rPr lang="en-US" dirty="0" err="1">
                <a:latin typeface="Times New Roman" pitchFamily="18" charset="0"/>
              </a:rPr>
              <a:t>toare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acestui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graf</a:t>
            </a:r>
            <a:r>
              <a:rPr lang="en-US" dirty="0">
                <a:latin typeface="Times New Roman" pitchFamily="18" charset="0"/>
              </a:rPr>
              <a:t> conflict </a:t>
            </a:r>
            <a:r>
              <a:rPr lang="en-US" dirty="0" err="1">
                <a:latin typeface="Times New Roman" pitchFamily="18" charset="0"/>
              </a:rPr>
              <a:t>serializabil</a:t>
            </a:r>
            <a:r>
              <a:rPr lang="vi-VN" dirty="0">
                <a:latin typeface="Times New Roman" pitchFamily="18" charset="0"/>
              </a:rPr>
              <a:t>ă</a:t>
            </a:r>
            <a:r>
              <a:rPr lang="en-US" dirty="0">
                <a:latin typeface="Times New Roman" pitchFamily="18" charset="0"/>
              </a:rPr>
              <a:t>? </a:t>
            </a:r>
            <a:r>
              <a:rPr lang="en-US" dirty="0" err="1">
                <a:latin typeface="Times New Roman" pitchFamily="18" charset="0"/>
              </a:rPr>
              <a:t>Justificaţi</a:t>
            </a:r>
            <a:r>
              <a:rPr lang="en-US" dirty="0">
                <a:latin typeface="Times New Roman" pitchFamily="18" charset="0"/>
              </a:rPr>
              <a:t> r</a:t>
            </a:r>
            <a:r>
              <a:rPr lang="vi-VN" dirty="0">
                <a:latin typeface="Times New Roman" pitchFamily="18" charset="0"/>
              </a:rPr>
              <a:t>ă</a:t>
            </a:r>
            <a:r>
              <a:rPr lang="en-US" dirty="0" err="1">
                <a:latin typeface="Times New Roman" pitchFamily="18" charset="0"/>
              </a:rPr>
              <a:t>spunsul</a:t>
            </a:r>
            <a:r>
              <a:rPr lang="en-US" dirty="0">
                <a:latin typeface="Times New Roman" pitchFamily="18" charset="0"/>
              </a:rPr>
              <a:t>.</a:t>
            </a:r>
            <a:endParaRPr lang="en-US" dirty="0"/>
          </a:p>
        </p:txBody>
      </p:sp>
      <p:sp>
        <p:nvSpPr>
          <p:cNvPr id="9220" name="Oval 5"/>
          <p:cNvSpPr>
            <a:spLocks noChangeArrowheads="1"/>
          </p:cNvSpPr>
          <p:nvPr/>
        </p:nvSpPr>
        <p:spPr bwMode="auto">
          <a:xfrm>
            <a:off x="4114800" y="3124200"/>
            <a:ext cx="673100" cy="6731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4170363" y="3255963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T1</a:t>
            </a:r>
          </a:p>
        </p:txBody>
      </p:sp>
      <p:grpSp>
        <p:nvGrpSpPr>
          <p:cNvPr id="9222" name="Group 23"/>
          <p:cNvGrpSpPr>
            <a:grpSpLocks/>
          </p:cNvGrpSpPr>
          <p:nvPr/>
        </p:nvGrpSpPr>
        <p:grpSpPr bwMode="auto">
          <a:xfrm>
            <a:off x="7010400" y="3124200"/>
            <a:ext cx="673100" cy="673100"/>
            <a:chOff x="2956" y="2125"/>
            <a:chExt cx="424" cy="424"/>
          </a:xfrm>
        </p:grpSpPr>
        <p:sp>
          <p:nvSpPr>
            <p:cNvPr id="9238" name="Oval 6"/>
            <p:cNvSpPr>
              <a:spLocks noChangeArrowheads="1"/>
            </p:cNvSpPr>
            <p:nvPr/>
          </p:nvSpPr>
          <p:spPr bwMode="auto">
            <a:xfrm>
              <a:off x="2956" y="2125"/>
              <a:ext cx="424" cy="424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Rectangle 8"/>
            <p:cNvSpPr>
              <a:spLocks noChangeArrowheads="1"/>
            </p:cNvSpPr>
            <p:nvPr/>
          </p:nvSpPr>
          <p:spPr bwMode="auto">
            <a:xfrm>
              <a:off x="2991" y="2208"/>
              <a:ext cx="33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T2</a:t>
              </a:r>
            </a:p>
          </p:txBody>
        </p:sp>
      </p:grpSp>
      <p:sp>
        <p:nvSpPr>
          <p:cNvPr id="9223" name="Oval 24"/>
          <p:cNvSpPr>
            <a:spLocks noChangeArrowheads="1"/>
          </p:cNvSpPr>
          <p:nvPr/>
        </p:nvSpPr>
        <p:spPr bwMode="auto">
          <a:xfrm>
            <a:off x="4114800" y="4343400"/>
            <a:ext cx="673100" cy="6731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25"/>
          <p:cNvSpPr>
            <a:spLocks noChangeArrowheads="1"/>
          </p:cNvSpPr>
          <p:nvPr/>
        </p:nvSpPr>
        <p:spPr bwMode="auto">
          <a:xfrm>
            <a:off x="4170363" y="4475163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T4</a:t>
            </a:r>
          </a:p>
        </p:txBody>
      </p:sp>
      <p:grpSp>
        <p:nvGrpSpPr>
          <p:cNvPr id="9225" name="Group 26"/>
          <p:cNvGrpSpPr>
            <a:grpSpLocks/>
          </p:cNvGrpSpPr>
          <p:nvPr/>
        </p:nvGrpSpPr>
        <p:grpSpPr bwMode="auto">
          <a:xfrm>
            <a:off x="7010400" y="4343400"/>
            <a:ext cx="673100" cy="673100"/>
            <a:chOff x="2956" y="2125"/>
            <a:chExt cx="424" cy="424"/>
          </a:xfrm>
        </p:grpSpPr>
        <p:sp>
          <p:nvSpPr>
            <p:cNvPr id="9236" name="Oval 27"/>
            <p:cNvSpPr>
              <a:spLocks noChangeArrowheads="1"/>
            </p:cNvSpPr>
            <p:nvPr/>
          </p:nvSpPr>
          <p:spPr bwMode="auto">
            <a:xfrm>
              <a:off x="2956" y="2125"/>
              <a:ext cx="424" cy="424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Rectangle 28"/>
            <p:cNvSpPr>
              <a:spLocks noChangeArrowheads="1"/>
            </p:cNvSpPr>
            <p:nvPr/>
          </p:nvSpPr>
          <p:spPr bwMode="auto">
            <a:xfrm>
              <a:off x="2991" y="2208"/>
              <a:ext cx="33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T3</a:t>
              </a:r>
            </a:p>
          </p:txBody>
        </p:sp>
      </p:grpSp>
      <p:grpSp>
        <p:nvGrpSpPr>
          <p:cNvPr id="9226" name="Group 29"/>
          <p:cNvGrpSpPr>
            <a:grpSpLocks/>
          </p:cNvGrpSpPr>
          <p:nvPr/>
        </p:nvGrpSpPr>
        <p:grpSpPr bwMode="auto">
          <a:xfrm>
            <a:off x="5588000" y="5334000"/>
            <a:ext cx="673100" cy="673100"/>
            <a:chOff x="2956" y="2125"/>
            <a:chExt cx="424" cy="424"/>
          </a:xfrm>
        </p:grpSpPr>
        <p:sp>
          <p:nvSpPr>
            <p:cNvPr id="9234" name="Oval 30"/>
            <p:cNvSpPr>
              <a:spLocks noChangeArrowheads="1"/>
            </p:cNvSpPr>
            <p:nvPr/>
          </p:nvSpPr>
          <p:spPr bwMode="auto">
            <a:xfrm>
              <a:off x="2956" y="2125"/>
              <a:ext cx="424" cy="424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Rectangle 31"/>
            <p:cNvSpPr>
              <a:spLocks noChangeArrowheads="1"/>
            </p:cNvSpPr>
            <p:nvPr/>
          </p:nvSpPr>
          <p:spPr bwMode="auto">
            <a:xfrm>
              <a:off x="2991" y="2208"/>
              <a:ext cx="33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T5</a:t>
              </a:r>
            </a:p>
          </p:txBody>
        </p:sp>
      </p:grpSp>
      <p:sp>
        <p:nvSpPr>
          <p:cNvPr id="9227" name="Line 32"/>
          <p:cNvSpPr>
            <a:spLocks noChangeShapeType="1"/>
          </p:cNvSpPr>
          <p:nvPr/>
        </p:nvSpPr>
        <p:spPr bwMode="auto">
          <a:xfrm>
            <a:off x="4800600" y="3467100"/>
            <a:ext cx="2209800" cy="0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8" name="Line 33"/>
          <p:cNvSpPr>
            <a:spLocks noChangeShapeType="1"/>
          </p:cNvSpPr>
          <p:nvPr/>
        </p:nvSpPr>
        <p:spPr bwMode="auto">
          <a:xfrm>
            <a:off x="4445000" y="38100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9" name="Line 34"/>
          <p:cNvSpPr>
            <a:spLocks noChangeShapeType="1"/>
          </p:cNvSpPr>
          <p:nvPr/>
        </p:nvSpPr>
        <p:spPr bwMode="auto">
          <a:xfrm>
            <a:off x="7340600" y="38100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0" name="Line 35"/>
          <p:cNvSpPr>
            <a:spLocks noChangeShapeType="1"/>
          </p:cNvSpPr>
          <p:nvPr/>
        </p:nvSpPr>
        <p:spPr bwMode="auto">
          <a:xfrm>
            <a:off x="4724400" y="3657600"/>
            <a:ext cx="2286000" cy="914400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1" name="Line 36"/>
          <p:cNvSpPr>
            <a:spLocks noChangeShapeType="1"/>
          </p:cNvSpPr>
          <p:nvPr/>
        </p:nvSpPr>
        <p:spPr bwMode="auto">
          <a:xfrm flipH="1">
            <a:off x="4800600" y="3733800"/>
            <a:ext cx="2286000" cy="838200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2" name="Line 37"/>
          <p:cNvSpPr>
            <a:spLocks noChangeShapeType="1"/>
          </p:cNvSpPr>
          <p:nvPr/>
        </p:nvSpPr>
        <p:spPr bwMode="auto">
          <a:xfrm>
            <a:off x="4660900" y="4940300"/>
            <a:ext cx="914400" cy="685800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3" name="Line 38"/>
          <p:cNvSpPr>
            <a:spLocks noChangeShapeType="1"/>
          </p:cNvSpPr>
          <p:nvPr/>
        </p:nvSpPr>
        <p:spPr bwMode="auto">
          <a:xfrm flipH="1">
            <a:off x="6248400" y="4953000"/>
            <a:ext cx="914400" cy="609600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452635"/>
            <a:ext cx="7678738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Problema</a:t>
            </a:r>
            <a:r>
              <a:rPr lang="en-US" dirty="0"/>
              <a:t> 2 - R</a:t>
            </a:r>
            <a:r>
              <a:rPr lang="vi-VN" dirty="0"/>
              <a:t>ă</a:t>
            </a:r>
            <a:r>
              <a:rPr lang="en-US" dirty="0" err="1"/>
              <a:t>spuns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8153" y="1619333"/>
            <a:ext cx="7772400" cy="4724400"/>
          </a:xfrm>
        </p:spPr>
        <p:txBody>
          <a:bodyPr/>
          <a:lstStyle/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Exist</a:t>
            </a:r>
            <a:r>
              <a:rPr lang="vi-VN" sz="2400" dirty="0"/>
              <a:t>ă</a:t>
            </a:r>
            <a:r>
              <a:rPr lang="en-US" sz="2400" dirty="0"/>
              <a:t> o </a:t>
            </a:r>
            <a:r>
              <a:rPr lang="en-US" sz="2400" dirty="0" err="1"/>
              <a:t>planificare</a:t>
            </a:r>
            <a:r>
              <a:rPr lang="en-US" sz="2400" dirty="0"/>
              <a:t> </a:t>
            </a:r>
            <a:r>
              <a:rPr lang="en-US" sz="2400" dirty="0" err="1"/>
              <a:t>serializabil</a:t>
            </a:r>
            <a:r>
              <a:rPr lang="vi-VN" sz="2400" dirty="0"/>
              <a:t>ă</a:t>
            </a:r>
            <a:endParaRPr lang="en-US" sz="2400" dirty="0"/>
          </a:p>
          <a:p>
            <a:pPr eaLnBrk="1" hangingPunct="1"/>
            <a:r>
              <a:rPr lang="en-US" sz="2400" dirty="0" err="1"/>
              <a:t>corespunz</a:t>
            </a:r>
            <a:r>
              <a:rPr lang="vi-VN" sz="2400" dirty="0"/>
              <a:t>ă</a:t>
            </a:r>
            <a:r>
              <a:rPr lang="en-US" sz="2400" dirty="0" err="1"/>
              <a:t>toare</a:t>
            </a:r>
            <a:r>
              <a:rPr lang="en-US" sz="2400" dirty="0"/>
              <a:t> </a:t>
            </a:r>
            <a:r>
              <a:rPr lang="en-US" sz="2400" dirty="0" err="1"/>
              <a:t>grafului</a:t>
            </a:r>
            <a:r>
              <a:rPr lang="en-US" sz="2400" dirty="0"/>
              <a:t> de  </a:t>
            </a:r>
          </a:p>
          <a:p>
            <a:pPr eaLnBrk="1" hangingPunct="1"/>
            <a:r>
              <a:rPr lang="en-US" sz="2400" dirty="0" err="1"/>
              <a:t>dependenţe</a:t>
            </a:r>
            <a:r>
              <a:rPr lang="en-US" sz="2400" dirty="0"/>
              <a:t>, </a:t>
            </a:r>
            <a:r>
              <a:rPr lang="en-US" sz="2400" dirty="0" err="1"/>
              <a:t>deoarece</a:t>
            </a:r>
            <a:r>
              <a:rPr lang="en-US" sz="2400" dirty="0"/>
              <a:t> </a:t>
            </a:r>
            <a:r>
              <a:rPr lang="en-US" sz="2400" dirty="0" err="1"/>
              <a:t>graful</a:t>
            </a:r>
            <a:r>
              <a:rPr lang="en-US" sz="2400" dirty="0"/>
              <a:t> e </a:t>
            </a:r>
            <a:r>
              <a:rPr lang="en-US" sz="2400" dirty="0" err="1"/>
              <a:t>aciclic</a:t>
            </a:r>
            <a:r>
              <a:rPr lang="en-US" sz="2400" dirty="0"/>
              <a:t>. 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O </a:t>
            </a:r>
            <a:r>
              <a:rPr lang="en-US" sz="2400" dirty="0" err="1"/>
              <a:t>posibil</a:t>
            </a:r>
            <a:r>
              <a:rPr lang="vi-VN" sz="2400" dirty="0"/>
              <a:t>ă </a:t>
            </a:r>
            <a:r>
              <a:rPr lang="en-US" sz="2400" dirty="0" err="1"/>
              <a:t>planificare</a:t>
            </a:r>
            <a:r>
              <a:rPr lang="en-US" sz="2400" dirty="0"/>
              <a:t> serial</a:t>
            </a:r>
            <a:r>
              <a:rPr lang="vi-VN" sz="2400" dirty="0"/>
              <a:t>ă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 err="1"/>
              <a:t>obţinut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sortare</a:t>
            </a:r>
            <a:r>
              <a:rPr lang="en-US" sz="2400" dirty="0"/>
              <a:t> topologic</a:t>
            </a:r>
            <a:r>
              <a:rPr lang="vi-VN" sz="2400" dirty="0"/>
              <a:t>ă</a:t>
            </a:r>
            <a:r>
              <a:rPr lang="en-US" sz="2400" dirty="0"/>
              <a:t>:</a:t>
            </a:r>
          </a:p>
          <a:p>
            <a:pPr eaLnBrk="1" hangingPunct="1"/>
            <a:r>
              <a:rPr lang="en-US" sz="2400" dirty="0"/>
              <a:t> T1, T2, T3, T4, T5</a:t>
            </a:r>
          </a:p>
          <a:p>
            <a:pPr eaLnBrk="1" hangingPunct="1"/>
            <a:endParaRPr lang="en-US" sz="2400" dirty="0"/>
          </a:p>
        </p:txBody>
      </p:sp>
      <p:grpSp>
        <p:nvGrpSpPr>
          <p:cNvPr id="10244" name="Group 26"/>
          <p:cNvGrpSpPr>
            <a:grpSpLocks/>
          </p:cNvGrpSpPr>
          <p:nvPr/>
        </p:nvGrpSpPr>
        <p:grpSpPr bwMode="auto">
          <a:xfrm>
            <a:off x="7391400" y="3276600"/>
            <a:ext cx="2673332" cy="2133600"/>
            <a:chOff x="1632" y="1968"/>
            <a:chExt cx="2254" cy="1816"/>
          </a:xfrm>
        </p:grpSpPr>
        <p:sp>
          <p:nvSpPr>
            <p:cNvPr id="10245" name="Oval 6"/>
            <p:cNvSpPr>
              <a:spLocks noChangeArrowheads="1"/>
            </p:cNvSpPr>
            <p:nvPr/>
          </p:nvSpPr>
          <p:spPr bwMode="auto">
            <a:xfrm>
              <a:off x="1632" y="1968"/>
              <a:ext cx="424" cy="424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6" name="Rectangle 7"/>
            <p:cNvSpPr>
              <a:spLocks noChangeArrowheads="1"/>
            </p:cNvSpPr>
            <p:nvPr/>
          </p:nvSpPr>
          <p:spPr bwMode="auto">
            <a:xfrm>
              <a:off x="1667" y="2050"/>
              <a:ext cx="391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tx2"/>
                  </a:solidFill>
                  <a:latin typeface="Book Antiqua" pitchFamily="18" charset="0"/>
                </a:rPr>
                <a:t>T1</a:t>
              </a:r>
            </a:p>
          </p:txBody>
        </p:sp>
        <p:grpSp>
          <p:nvGrpSpPr>
            <p:cNvPr id="10247" name="Group 8"/>
            <p:cNvGrpSpPr>
              <a:grpSpLocks/>
            </p:cNvGrpSpPr>
            <p:nvPr/>
          </p:nvGrpSpPr>
          <p:grpSpPr bwMode="auto">
            <a:xfrm>
              <a:off x="3456" y="1968"/>
              <a:ext cx="426" cy="424"/>
              <a:chOff x="2956" y="2125"/>
              <a:chExt cx="426" cy="424"/>
            </a:xfrm>
          </p:grpSpPr>
          <p:sp>
            <p:nvSpPr>
              <p:cNvPr id="10263" name="Oval 9"/>
              <p:cNvSpPr>
                <a:spLocks noChangeArrowheads="1"/>
              </p:cNvSpPr>
              <p:nvPr/>
            </p:nvSpPr>
            <p:spPr bwMode="auto">
              <a:xfrm>
                <a:off x="2956" y="2125"/>
                <a:ext cx="424" cy="424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4" name="Rectangle 10"/>
              <p:cNvSpPr>
                <a:spLocks noChangeArrowheads="1"/>
              </p:cNvSpPr>
              <p:nvPr/>
            </p:nvSpPr>
            <p:spPr bwMode="auto">
              <a:xfrm>
                <a:off x="2991" y="2207"/>
                <a:ext cx="391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000">
                    <a:solidFill>
                      <a:schemeClr val="tx2"/>
                    </a:solidFill>
                    <a:latin typeface="Book Antiqua" pitchFamily="18" charset="0"/>
                  </a:rPr>
                  <a:t>T2</a:t>
                </a:r>
              </a:p>
            </p:txBody>
          </p:sp>
        </p:grpSp>
        <p:sp>
          <p:nvSpPr>
            <p:cNvPr id="10248" name="Oval 11"/>
            <p:cNvSpPr>
              <a:spLocks noChangeArrowheads="1"/>
            </p:cNvSpPr>
            <p:nvPr/>
          </p:nvSpPr>
          <p:spPr bwMode="auto">
            <a:xfrm>
              <a:off x="1632" y="2736"/>
              <a:ext cx="424" cy="424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9" name="Rectangle 12"/>
            <p:cNvSpPr>
              <a:spLocks noChangeArrowheads="1"/>
            </p:cNvSpPr>
            <p:nvPr/>
          </p:nvSpPr>
          <p:spPr bwMode="auto">
            <a:xfrm>
              <a:off x="1667" y="2819"/>
              <a:ext cx="395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tx2"/>
                  </a:solidFill>
                  <a:latin typeface="Book Antiqua" pitchFamily="18" charset="0"/>
                </a:rPr>
                <a:t>T4</a:t>
              </a:r>
            </a:p>
          </p:txBody>
        </p:sp>
        <p:grpSp>
          <p:nvGrpSpPr>
            <p:cNvPr id="10250" name="Group 13"/>
            <p:cNvGrpSpPr>
              <a:grpSpLocks/>
            </p:cNvGrpSpPr>
            <p:nvPr/>
          </p:nvGrpSpPr>
          <p:grpSpPr bwMode="auto">
            <a:xfrm>
              <a:off x="3456" y="2736"/>
              <a:ext cx="430" cy="424"/>
              <a:chOff x="2956" y="2125"/>
              <a:chExt cx="430" cy="424"/>
            </a:xfrm>
          </p:grpSpPr>
          <p:sp>
            <p:nvSpPr>
              <p:cNvPr id="10261" name="Oval 14"/>
              <p:cNvSpPr>
                <a:spLocks noChangeArrowheads="1"/>
              </p:cNvSpPr>
              <p:nvPr/>
            </p:nvSpPr>
            <p:spPr bwMode="auto">
              <a:xfrm>
                <a:off x="2956" y="2125"/>
                <a:ext cx="424" cy="424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2" name="Rectangle 15"/>
              <p:cNvSpPr>
                <a:spLocks noChangeArrowheads="1"/>
              </p:cNvSpPr>
              <p:nvPr/>
            </p:nvSpPr>
            <p:spPr bwMode="auto">
              <a:xfrm>
                <a:off x="2991" y="2207"/>
                <a:ext cx="395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000">
                    <a:solidFill>
                      <a:schemeClr val="tx2"/>
                    </a:solidFill>
                    <a:latin typeface="Book Antiqua" pitchFamily="18" charset="0"/>
                  </a:rPr>
                  <a:t>T3</a:t>
                </a:r>
              </a:p>
            </p:txBody>
          </p:sp>
        </p:grpSp>
        <p:grpSp>
          <p:nvGrpSpPr>
            <p:cNvPr id="10251" name="Group 16"/>
            <p:cNvGrpSpPr>
              <a:grpSpLocks/>
            </p:cNvGrpSpPr>
            <p:nvPr/>
          </p:nvGrpSpPr>
          <p:grpSpPr bwMode="auto">
            <a:xfrm>
              <a:off x="2560" y="3360"/>
              <a:ext cx="432" cy="424"/>
              <a:chOff x="2956" y="2125"/>
              <a:chExt cx="432" cy="424"/>
            </a:xfrm>
          </p:grpSpPr>
          <p:sp>
            <p:nvSpPr>
              <p:cNvPr id="10259" name="Oval 17"/>
              <p:cNvSpPr>
                <a:spLocks noChangeArrowheads="1"/>
              </p:cNvSpPr>
              <p:nvPr/>
            </p:nvSpPr>
            <p:spPr bwMode="auto">
              <a:xfrm>
                <a:off x="2956" y="2125"/>
                <a:ext cx="424" cy="424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0" name="Rectangle 18"/>
              <p:cNvSpPr>
                <a:spLocks noChangeArrowheads="1"/>
              </p:cNvSpPr>
              <p:nvPr/>
            </p:nvSpPr>
            <p:spPr bwMode="auto">
              <a:xfrm>
                <a:off x="2993" y="2207"/>
                <a:ext cx="395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000">
                    <a:solidFill>
                      <a:schemeClr val="tx2"/>
                    </a:solidFill>
                    <a:latin typeface="Book Antiqua" pitchFamily="18" charset="0"/>
                  </a:rPr>
                  <a:t>T5</a:t>
                </a:r>
              </a:p>
            </p:txBody>
          </p:sp>
        </p:grpSp>
        <p:sp>
          <p:nvSpPr>
            <p:cNvPr id="10252" name="Line 19"/>
            <p:cNvSpPr>
              <a:spLocks noChangeShapeType="1"/>
            </p:cNvSpPr>
            <p:nvPr/>
          </p:nvSpPr>
          <p:spPr bwMode="auto">
            <a:xfrm>
              <a:off x="2064" y="2184"/>
              <a:ext cx="139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3" name="Line 20"/>
            <p:cNvSpPr>
              <a:spLocks noChangeShapeType="1"/>
            </p:cNvSpPr>
            <p:nvPr/>
          </p:nvSpPr>
          <p:spPr bwMode="auto">
            <a:xfrm>
              <a:off x="1840" y="2400"/>
              <a:ext cx="0" cy="3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4" name="Line 21"/>
            <p:cNvSpPr>
              <a:spLocks noChangeShapeType="1"/>
            </p:cNvSpPr>
            <p:nvPr/>
          </p:nvSpPr>
          <p:spPr bwMode="auto">
            <a:xfrm>
              <a:off x="3664" y="2400"/>
              <a:ext cx="0" cy="3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5" name="Line 22"/>
            <p:cNvSpPr>
              <a:spLocks noChangeShapeType="1"/>
            </p:cNvSpPr>
            <p:nvPr/>
          </p:nvSpPr>
          <p:spPr bwMode="auto">
            <a:xfrm>
              <a:off x="2016" y="2304"/>
              <a:ext cx="1440" cy="57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6" name="Line 23"/>
            <p:cNvSpPr>
              <a:spLocks noChangeShapeType="1"/>
            </p:cNvSpPr>
            <p:nvPr/>
          </p:nvSpPr>
          <p:spPr bwMode="auto">
            <a:xfrm flipH="1">
              <a:off x="2064" y="2352"/>
              <a:ext cx="1440" cy="52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7" name="Line 24"/>
            <p:cNvSpPr>
              <a:spLocks noChangeShapeType="1"/>
            </p:cNvSpPr>
            <p:nvPr/>
          </p:nvSpPr>
          <p:spPr bwMode="auto">
            <a:xfrm>
              <a:off x="1976" y="3112"/>
              <a:ext cx="576" cy="4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8" name="Line 25"/>
            <p:cNvSpPr>
              <a:spLocks noChangeShapeType="1"/>
            </p:cNvSpPr>
            <p:nvPr/>
          </p:nvSpPr>
          <p:spPr bwMode="auto">
            <a:xfrm flipH="1">
              <a:off x="2976" y="3120"/>
              <a:ext cx="576" cy="3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533400"/>
            <a:ext cx="7678738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Problema</a:t>
            </a:r>
            <a:r>
              <a:rPr lang="en-US" dirty="0"/>
              <a:t> 3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1295400"/>
            <a:ext cx="10134600" cy="5257800"/>
          </a:xfrm>
        </p:spPr>
        <p:txBody>
          <a:bodyPr/>
          <a:lstStyle/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Fie </a:t>
            </a:r>
            <a:r>
              <a:rPr lang="en-US" sz="2400" dirty="0" err="1"/>
              <a:t>urm</a:t>
            </a:r>
            <a:r>
              <a:rPr lang="vi-VN" sz="2400" dirty="0"/>
              <a:t>ă</a:t>
            </a:r>
            <a:r>
              <a:rPr lang="en-US" sz="2400" dirty="0" err="1"/>
              <a:t>toarele</a:t>
            </a:r>
            <a:r>
              <a:rPr lang="en-US" sz="2400" dirty="0"/>
              <a:t> </a:t>
            </a:r>
            <a:r>
              <a:rPr lang="en-US" sz="2400" dirty="0" err="1"/>
              <a:t>tranzacţii</a:t>
            </a:r>
            <a:r>
              <a:rPr lang="vi-VN" sz="2400" dirty="0"/>
              <a:t> </a:t>
            </a:r>
            <a:r>
              <a:rPr lang="en-US" sz="2400" dirty="0"/>
              <a:t>:</a:t>
            </a:r>
          </a:p>
          <a:p>
            <a:pPr eaLnBrk="1" hangingPunct="1"/>
            <a:r>
              <a:rPr lang="en-US" sz="2400" b="1" i="1" dirty="0"/>
              <a:t>T1</a:t>
            </a:r>
            <a:r>
              <a:rPr lang="en-US" sz="2400" i="1" dirty="0"/>
              <a:t>: read(A);			      </a:t>
            </a:r>
            <a:r>
              <a:rPr lang="en-US" sz="2400" b="1" i="1" dirty="0"/>
              <a:t>T2</a:t>
            </a:r>
            <a:r>
              <a:rPr lang="en-US" sz="2400" i="1" dirty="0"/>
              <a:t>: read (B);</a:t>
            </a:r>
          </a:p>
          <a:p>
            <a:pPr eaLnBrk="1" hangingPunct="1"/>
            <a:r>
              <a:rPr lang="en-US" sz="2400" i="1" dirty="0"/>
              <a:t>     read(B);				 read (A);</a:t>
            </a:r>
          </a:p>
          <a:p>
            <a:pPr eaLnBrk="1" hangingPunct="1"/>
            <a:r>
              <a:rPr lang="en-US" sz="2400" i="1" dirty="0"/>
              <a:t>     if A = 0 then B := B + 1;		 if B = 0 then A := A + l;</a:t>
            </a:r>
          </a:p>
          <a:p>
            <a:pPr eaLnBrk="1" hangingPunct="1"/>
            <a:r>
              <a:rPr lang="en-US" sz="2400" i="1" dirty="0"/>
              <a:t>     write(B). 				 write(A).</a:t>
            </a:r>
          </a:p>
          <a:p>
            <a:pPr eaLnBrk="1" hangingPunct="1"/>
            <a:endParaRPr lang="en-US" sz="2400" dirty="0">
              <a:solidFill>
                <a:schemeClr val="folHlink"/>
              </a:solidFill>
            </a:endParaRPr>
          </a:p>
          <a:p>
            <a:pPr eaLnBrk="1" hangingPunct="1"/>
            <a:r>
              <a:rPr lang="en-US" sz="2400" dirty="0">
                <a:solidFill>
                  <a:schemeClr val="folHlink"/>
                </a:solidFill>
              </a:rPr>
              <a:t>1</a:t>
            </a:r>
            <a:r>
              <a:rPr lang="en-US" sz="2400" dirty="0"/>
              <a:t>. Ad</a:t>
            </a:r>
            <a:r>
              <a:rPr lang="vi-VN" sz="2400" dirty="0"/>
              <a:t>ă</a:t>
            </a:r>
            <a:r>
              <a:rPr lang="en-US" sz="2400" dirty="0" err="1"/>
              <a:t>ugaţi</a:t>
            </a:r>
            <a:r>
              <a:rPr lang="en-US" sz="2400" dirty="0"/>
              <a:t> </a:t>
            </a:r>
            <a:r>
              <a:rPr lang="en-US" sz="2400" dirty="0" err="1"/>
              <a:t>intrucţiuni</a:t>
            </a:r>
            <a:r>
              <a:rPr lang="en-US" sz="2400" dirty="0"/>
              <a:t> </a:t>
            </a:r>
            <a:r>
              <a:rPr lang="en-US" sz="2400" i="1" dirty="0"/>
              <a:t>lock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i="1" dirty="0"/>
              <a:t>unlock </a:t>
            </a:r>
            <a:r>
              <a:rPr lang="en-US" sz="2400" dirty="0" err="1"/>
              <a:t>tranzacţiilor</a:t>
            </a:r>
            <a:r>
              <a:rPr lang="en-US" sz="2400" dirty="0"/>
              <a:t> T1 </a:t>
            </a:r>
            <a:r>
              <a:rPr lang="en-US" sz="2400" dirty="0" err="1"/>
              <a:t>şi</a:t>
            </a:r>
            <a:r>
              <a:rPr lang="en-US" sz="2400" dirty="0"/>
              <a:t> T2 </a:t>
            </a:r>
            <a:r>
              <a:rPr lang="en-US" sz="2400" dirty="0" err="1"/>
              <a:t>astfel</a:t>
            </a:r>
            <a:r>
              <a:rPr lang="en-US" sz="2400" dirty="0"/>
              <a:t> </a:t>
            </a:r>
            <a:r>
              <a:rPr lang="en-US" sz="2400" dirty="0" err="1"/>
              <a:t>încât</a:t>
            </a:r>
            <a:r>
              <a:rPr lang="en-US" sz="2400" dirty="0"/>
              <a:t> s</a:t>
            </a:r>
            <a:r>
              <a:rPr lang="vi-VN" sz="2400" dirty="0"/>
              <a:t>ă</a:t>
            </a:r>
            <a:r>
              <a:rPr lang="en-US" sz="2400" dirty="0"/>
              <a:t> fie </a:t>
            </a:r>
            <a:r>
              <a:rPr lang="en-US" sz="2400" dirty="0" err="1"/>
              <a:t>implementat</a:t>
            </a:r>
            <a:r>
              <a:rPr lang="en-US" sz="2400" dirty="0"/>
              <a:t> </a:t>
            </a:r>
            <a:r>
              <a:rPr lang="en-US" sz="2400" dirty="0" err="1"/>
              <a:t>protocolul</a:t>
            </a:r>
            <a:r>
              <a:rPr lang="en-US" sz="2400" dirty="0"/>
              <a:t> de </a:t>
            </a:r>
            <a:r>
              <a:rPr lang="en-US" sz="2400" dirty="0" err="1"/>
              <a:t>blocare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dou</a:t>
            </a:r>
            <a:r>
              <a:rPr lang="vi-VN" sz="2400" dirty="0"/>
              <a:t>ă </a:t>
            </a:r>
            <a:r>
              <a:rPr lang="en-US" sz="2400" dirty="0"/>
              <a:t> faze. </a:t>
            </a:r>
          </a:p>
          <a:p>
            <a:pPr eaLnBrk="1" hangingPunct="1"/>
            <a:endParaRPr lang="en-US" sz="2400" dirty="0">
              <a:solidFill>
                <a:schemeClr val="folHlink"/>
              </a:solidFill>
            </a:endParaRPr>
          </a:p>
          <a:p>
            <a:pPr eaLnBrk="1" hangingPunct="1"/>
            <a:r>
              <a:rPr lang="en-US" sz="2400" dirty="0">
                <a:solidFill>
                  <a:schemeClr val="folHlink"/>
                </a:solidFill>
              </a:rPr>
              <a:t>2</a:t>
            </a:r>
            <a:r>
              <a:rPr lang="en-US" sz="2400" dirty="0"/>
              <a:t>. Este </a:t>
            </a:r>
            <a:r>
              <a:rPr lang="en-US" sz="2400" dirty="0" err="1"/>
              <a:t>posibil</a:t>
            </a:r>
            <a:r>
              <a:rPr lang="en-US" sz="2400" dirty="0"/>
              <a:t> </a:t>
            </a:r>
            <a:r>
              <a:rPr lang="en-US" sz="2400" dirty="0" err="1"/>
              <a:t>ca</a:t>
            </a:r>
            <a:r>
              <a:rPr lang="en-US" sz="2400" dirty="0"/>
              <a:t> </a:t>
            </a:r>
            <a:r>
              <a:rPr lang="en-US" sz="2400" dirty="0" err="1"/>
              <a:t>execuţia</a:t>
            </a:r>
            <a:r>
              <a:rPr lang="en-US" sz="2400" dirty="0"/>
              <a:t> </a:t>
            </a:r>
            <a:r>
              <a:rPr lang="en-US" sz="2400" dirty="0" err="1"/>
              <a:t>tranzacţiilor</a:t>
            </a:r>
            <a:r>
              <a:rPr lang="en-US" sz="2400" dirty="0"/>
              <a:t> s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intre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i="1" dirty="0"/>
              <a:t>deadlock</a:t>
            </a:r>
            <a:r>
              <a:rPr lang="en-US" sz="2400" dirty="0"/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444782"/>
            <a:ext cx="7678738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Problema</a:t>
            </a:r>
            <a:r>
              <a:rPr lang="en-US" dirty="0"/>
              <a:t> 3 - R</a:t>
            </a:r>
            <a:r>
              <a:rPr lang="vi-VN" dirty="0"/>
              <a:t>ă</a:t>
            </a:r>
            <a:r>
              <a:rPr lang="en-US" dirty="0" err="1"/>
              <a:t>spuns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9800" y="1219200"/>
            <a:ext cx="6781800" cy="51054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</a:rPr>
              <a:t>Instrucţiuni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</a:rPr>
              <a:t>lock </a:t>
            </a:r>
            <a:r>
              <a:rPr lang="en-US" sz="2400" dirty="0" err="1">
                <a:latin typeface="Times New Roman" pitchFamily="18" charset="0"/>
              </a:rPr>
              <a:t>şi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</a:rPr>
              <a:t>unlock </a:t>
            </a:r>
            <a:r>
              <a:rPr lang="en-US" sz="2400" dirty="0">
                <a:latin typeface="Times New Roman" pitchFamily="18" charset="0"/>
              </a:rPr>
              <a:t>:</a:t>
            </a:r>
          </a:p>
          <a:p>
            <a:pPr eaLnBrk="1" hangingPunct="1"/>
            <a:endParaRPr lang="en-US" sz="2400" dirty="0">
              <a:latin typeface="Times New Roman" pitchFamily="18" charset="0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T1: 	</a:t>
            </a:r>
            <a:r>
              <a:rPr lang="en-US" sz="2400" i="1" dirty="0">
                <a:solidFill>
                  <a:schemeClr val="folHlink"/>
                </a:solidFill>
                <a:latin typeface="Times New Roman" pitchFamily="18" charset="0"/>
              </a:rPr>
              <a:t>lock-S(A)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read(A)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</a:t>
            </a:r>
            <a:r>
              <a:rPr lang="en-US" sz="2400" i="1" dirty="0">
                <a:solidFill>
                  <a:schemeClr val="folHlink"/>
                </a:solidFill>
                <a:latin typeface="Times New Roman" pitchFamily="18" charset="0"/>
              </a:rPr>
              <a:t>lock-X(B)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read(B)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if A = 0 then B := B + 1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write(B)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</a:t>
            </a:r>
            <a:r>
              <a:rPr lang="en-US" sz="2400" i="1" dirty="0">
                <a:solidFill>
                  <a:schemeClr val="folHlink"/>
                </a:solidFill>
                <a:latin typeface="Times New Roman" pitchFamily="18" charset="0"/>
              </a:rPr>
              <a:t>unlock(B)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</a:t>
            </a:r>
            <a:r>
              <a:rPr lang="en-US" sz="2400" i="1" dirty="0">
                <a:solidFill>
                  <a:schemeClr val="folHlink"/>
                </a:solidFill>
                <a:latin typeface="Times New Roman" pitchFamily="18" charset="0"/>
              </a:rPr>
              <a:t>unlock(A)</a:t>
            </a:r>
          </a:p>
          <a:p>
            <a:pPr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6324600" y="2082801"/>
            <a:ext cx="4267200" cy="400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T2:	</a:t>
            </a:r>
            <a:r>
              <a:rPr lang="en-US" i="1" dirty="0">
                <a:solidFill>
                  <a:schemeClr val="folHlink"/>
                </a:solidFill>
                <a:latin typeface="Times New Roman" pitchFamily="18" charset="0"/>
              </a:rPr>
              <a:t>lock-S(B)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	read(B)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i="1" dirty="0">
                <a:solidFill>
                  <a:schemeClr val="folHlink"/>
                </a:solidFill>
                <a:latin typeface="Times New Roman" pitchFamily="18" charset="0"/>
              </a:rPr>
              <a:t>lock-X(A)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	read(A)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	if B = 0 then A := A + 1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	write(A)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i="1" dirty="0">
                <a:solidFill>
                  <a:schemeClr val="folHlink"/>
                </a:solidFill>
                <a:latin typeface="Times New Roman" pitchFamily="18" charset="0"/>
              </a:rPr>
              <a:t>unlock(A)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i="1" dirty="0">
                <a:solidFill>
                  <a:schemeClr val="folHlink"/>
                </a:solidFill>
                <a:latin typeface="Times New Roman" pitchFamily="18" charset="0"/>
              </a:rPr>
              <a:t>unlock(B)</a:t>
            </a:r>
            <a:endParaRPr lang="en-US" i="1" dirty="0">
              <a:solidFill>
                <a:schemeClr val="folHlink"/>
              </a:solidFill>
              <a:latin typeface="Book Antiqua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D87CF76EAC8D4E92CA444B04B4BEEC" ma:contentTypeVersion="4" ma:contentTypeDescription="Create a new document." ma:contentTypeScope="" ma:versionID="6c37eb257806cbaa5869a7d1a249c189">
  <xsd:schema xmlns:xsd="http://www.w3.org/2001/XMLSchema" xmlns:xs="http://www.w3.org/2001/XMLSchema" xmlns:p="http://schemas.microsoft.com/office/2006/metadata/properties" xmlns:ns2="58552927-2ef9-49df-b9b7-5991d12853c4" targetNamespace="http://schemas.microsoft.com/office/2006/metadata/properties" ma:root="true" ma:fieldsID="0ab6c4e7460310e25d493e7d891f5a15" ns2:_="">
    <xsd:import namespace="58552927-2ef9-49df-b9b7-5991d12853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552927-2ef9-49df-b9b7-5991d12853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32B16D-CA2A-4BED-B928-236A79D4B545}"/>
</file>

<file path=customXml/itemProps2.xml><?xml version="1.0" encoding="utf-8"?>
<ds:datastoreItem xmlns:ds="http://schemas.openxmlformats.org/officeDocument/2006/customXml" ds:itemID="{ACC5630F-B3D5-48DA-B701-AFD26AB9BAA8}"/>
</file>

<file path=customXml/itemProps3.xml><?xml version="1.0" encoding="utf-8"?>
<ds:datastoreItem xmlns:ds="http://schemas.openxmlformats.org/officeDocument/2006/customXml" ds:itemID="{E1244EB9-44C7-44ED-BC43-985E194F8F32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832</TotalTime>
  <Words>2862</Words>
  <Application>Microsoft Office PowerPoint</Application>
  <PresentationFormat>Widescreen</PresentationFormat>
  <Paragraphs>286</Paragraphs>
  <Slides>25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Book Antiqua</vt:lpstr>
      <vt:lpstr>Calibri</vt:lpstr>
      <vt:lpstr>Calibri Light</vt:lpstr>
      <vt:lpstr>Segoe UI</vt:lpstr>
      <vt:lpstr>Symbol</vt:lpstr>
      <vt:lpstr>Times New Roman</vt:lpstr>
      <vt:lpstr>Verdana</vt:lpstr>
      <vt:lpstr>Wingdings</vt:lpstr>
      <vt:lpstr>Bold Stripes</vt:lpstr>
      <vt:lpstr>Office Theme</vt:lpstr>
      <vt:lpstr>PowerPoint Presentation</vt:lpstr>
      <vt:lpstr>Problema 1</vt:lpstr>
      <vt:lpstr>Problema 1 - Răspuns</vt:lpstr>
      <vt:lpstr>Problema 1 - Răspuns</vt:lpstr>
      <vt:lpstr>Problema 1 - Răspuns</vt:lpstr>
      <vt:lpstr>Problema 2</vt:lpstr>
      <vt:lpstr>Problema 2 - Răspuns</vt:lpstr>
      <vt:lpstr>Problema 3</vt:lpstr>
      <vt:lpstr>Problema 3 - Răspuns</vt:lpstr>
      <vt:lpstr>Problema 3 - Răspuns</vt:lpstr>
      <vt:lpstr>Problema 4</vt:lpstr>
      <vt:lpstr>Problema 4 - Răspuns</vt:lpstr>
      <vt:lpstr>Problema 5</vt:lpstr>
      <vt:lpstr>Page Oriented Nested Loops Join</vt:lpstr>
      <vt:lpstr>Problema 5 - Răspuns</vt:lpstr>
      <vt:lpstr>Block Nested Loops Join</vt:lpstr>
      <vt:lpstr>Problema 5 - Răspuns</vt:lpstr>
      <vt:lpstr>Sort-Merge Join  (R i=j S)</vt:lpstr>
      <vt:lpstr>Rafinare algoritm Sort-Merge Join</vt:lpstr>
      <vt:lpstr>Problema 5 - Răspuns</vt:lpstr>
      <vt:lpstr>Problema 6 - Index</vt:lpstr>
      <vt:lpstr>Problema 6 - Raspuns</vt:lpstr>
      <vt:lpstr>Problema 7 – Index compus</vt:lpstr>
      <vt:lpstr>Problema 8 – Join - optimizare</vt:lpstr>
      <vt:lpstr>Problema 9 – Join – optimizare redundanta</vt:lpstr>
    </vt:vector>
  </TitlesOfParts>
  <Company>Atreides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Suciu</dc:creator>
  <cp:lastModifiedBy>Manuela Petrescu</cp:lastModifiedBy>
  <cp:revision>616</cp:revision>
  <cp:lastPrinted>1601-01-01T00:00:00Z</cp:lastPrinted>
  <dcterms:created xsi:type="dcterms:W3CDTF">2004-02-22T11:33:27Z</dcterms:created>
  <dcterms:modified xsi:type="dcterms:W3CDTF">2025-05-17T09:32:34Z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0x010100A7D87CF76EAC8D4E92CA444B04B4BEEC</vt:lpwstr>
  </property>
</Properties>
</file>