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84" r:id="rId2"/>
  </p:sldMasterIdLst>
  <p:notesMasterIdLst>
    <p:notesMasterId r:id="rId38"/>
  </p:notesMasterIdLst>
  <p:handoutMasterIdLst>
    <p:handoutMasterId r:id="rId39"/>
  </p:handoutMasterIdLst>
  <p:sldIdLst>
    <p:sldId id="266" r:id="rId3"/>
    <p:sldId id="290" r:id="rId4"/>
    <p:sldId id="322" r:id="rId5"/>
    <p:sldId id="326" r:id="rId6"/>
    <p:sldId id="327" r:id="rId7"/>
    <p:sldId id="328" r:id="rId8"/>
    <p:sldId id="330" r:id="rId9"/>
    <p:sldId id="323" r:id="rId10"/>
    <p:sldId id="329" r:id="rId11"/>
    <p:sldId id="292" r:id="rId12"/>
    <p:sldId id="293" r:id="rId13"/>
    <p:sldId id="294" r:id="rId14"/>
    <p:sldId id="343" r:id="rId15"/>
    <p:sldId id="304" r:id="rId16"/>
    <p:sldId id="296" r:id="rId17"/>
    <p:sldId id="331" r:id="rId18"/>
    <p:sldId id="320" r:id="rId19"/>
    <p:sldId id="297" r:id="rId20"/>
    <p:sldId id="339" r:id="rId21"/>
    <p:sldId id="321" r:id="rId22"/>
    <p:sldId id="298" r:id="rId23"/>
    <p:sldId id="299" r:id="rId24"/>
    <p:sldId id="325" r:id="rId25"/>
    <p:sldId id="340" r:id="rId26"/>
    <p:sldId id="301" r:id="rId27"/>
    <p:sldId id="302" r:id="rId28"/>
    <p:sldId id="303" r:id="rId29"/>
    <p:sldId id="305" r:id="rId30"/>
    <p:sldId id="306" r:id="rId31"/>
    <p:sldId id="307" r:id="rId32"/>
    <p:sldId id="341" r:id="rId33"/>
    <p:sldId id="309" r:id="rId34"/>
    <p:sldId id="310" r:id="rId35"/>
    <p:sldId id="311" r:id="rId36"/>
    <p:sldId id="312" r:id="rId37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0D731C92-8C58-44D2-B79C-A4FAF0A6C48F}">
          <p14:sldIdLst>
            <p14:sldId id="266"/>
            <p14:sldId id="290"/>
            <p14:sldId id="322"/>
            <p14:sldId id="326"/>
            <p14:sldId id="327"/>
            <p14:sldId id="328"/>
            <p14:sldId id="330"/>
            <p14:sldId id="323"/>
            <p14:sldId id="329"/>
            <p14:sldId id="292"/>
            <p14:sldId id="293"/>
            <p14:sldId id="294"/>
            <p14:sldId id="343"/>
            <p14:sldId id="304"/>
            <p14:sldId id="296"/>
            <p14:sldId id="331"/>
            <p14:sldId id="320"/>
            <p14:sldId id="297"/>
            <p14:sldId id="339"/>
            <p14:sldId id="321"/>
            <p14:sldId id="298"/>
            <p14:sldId id="299"/>
            <p14:sldId id="325"/>
            <p14:sldId id="340"/>
            <p14:sldId id="301"/>
            <p14:sldId id="302"/>
            <p14:sldId id="303"/>
            <p14:sldId id="305"/>
            <p14:sldId id="306"/>
            <p14:sldId id="307"/>
            <p14:sldId id="341"/>
            <p14:sldId id="309"/>
            <p14:sldId id="310"/>
            <p14:sldId id="311"/>
            <p14:sldId id="312"/>
          </p14:sldIdLst>
        </p14:section>
        <p14:section name="CurbaUInversata" id="{12AC8621-E020-41BE-8A67-FA98FE90C91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5F5F5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75" autoAdjust="0"/>
    <p:restoredTop sz="92127" autoAdjust="0"/>
  </p:normalViewPr>
  <p:slideViewPr>
    <p:cSldViewPr>
      <p:cViewPr varScale="1">
        <p:scale>
          <a:sx n="98" d="100"/>
          <a:sy n="98" d="100"/>
        </p:scale>
        <p:origin x="75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176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47" Type="http://schemas.openxmlformats.org/officeDocument/2006/relationships/customXml" Target="../customXml/item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45" Type="http://schemas.openxmlformats.org/officeDocument/2006/relationships/customXml" Target="../customXml/item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notesMaster" Target="notesMasters/notesMaster1.xml"/><Relationship Id="rId46" Type="http://schemas.openxmlformats.org/officeDocument/2006/relationships/customXml" Target="../customXml/item2.xml"/><Relationship Id="rId20" Type="http://schemas.openxmlformats.org/officeDocument/2006/relationships/slide" Target="slides/slide18.xml"/><Relationship Id="rId41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2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Suciu" userId="10bb65c167223f43" providerId="LiveId" clId="{15023A3C-BF3D-445F-9560-0850858CF7CA}"/>
    <pc:docChg chg="addSld delSld modSld modSection">
      <pc:chgData name="Dan Suciu" userId="10bb65c167223f43" providerId="LiveId" clId="{15023A3C-BF3D-445F-9560-0850858CF7CA}" dt="2019-06-08T05:28:59.138" v="206" actId="2696"/>
      <pc:docMkLst>
        <pc:docMk/>
      </pc:docMkLst>
      <pc:sldChg chg="modSp modAnim">
        <pc:chgData name="Dan Suciu" userId="10bb65c167223f43" providerId="LiveId" clId="{15023A3C-BF3D-445F-9560-0850858CF7CA}" dt="2019-06-08T05:16:30.074" v="201" actId="20577"/>
        <pc:sldMkLst>
          <pc:docMk/>
          <pc:sldMk cId="0" sldId="293"/>
        </pc:sldMkLst>
        <pc:spChg chg="mod">
          <ac:chgData name="Dan Suciu" userId="10bb65c167223f43" providerId="LiveId" clId="{15023A3C-BF3D-445F-9560-0850858CF7CA}" dt="2019-06-08T05:16:30.074" v="201" actId="20577"/>
          <ac:spMkLst>
            <pc:docMk/>
            <pc:sldMk cId="0" sldId="293"/>
            <ac:spMk id="9220" creationId="{00000000-0000-0000-0000-000000000000}"/>
          </ac:spMkLst>
        </pc:spChg>
      </pc:sldChg>
      <pc:sldChg chg="modSp">
        <pc:chgData name="Dan Suciu" userId="10bb65c167223f43" providerId="LiveId" clId="{15023A3C-BF3D-445F-9560-0850858CF7CA}" dt="2019-06-08T05:11:28.518" v="47" actId="20577"/>
        <pc:sldMkLst>
          <pc:docMk/>
          <pc:sldMk cId="0" sldId="294"/>
        </pc:sldMkLst>
        <pc:spChg chg="mod">
          <ac:chgData name="Dan Suciu" userId="10bb65c167223f43" providerId="LiveId" clId="{15023A3C-BF3D-445F-9560-0850858CF7CA}" dt="2019-06-08T05:11:28.518" v="47" actId="20577"/>
          <ac:spMkLst>
            <pc:docMk/>
            <pc:sldMk cId="0" sldId="294"/>
            <ac:spMk id="10257" creationId="{00000000-0000-0000-0000-000000000000}"/>
          </ac:spMkLst>
        </pc:spChg>
      </pc:sldChg>
      <pc:sldChg chg="modSp del">
        <pc:chgData name="Dan Suciu" userId="10bb65c167223f43" providerId="LiveId" clId="{15023A3C-BF3D-445F-9560-0850858CF7CA}" dt="2019-06-08T05:28:59.138" v="206" actId="2696"/>
        <pc:sldMkLst>
          <pc:docMk/>
          <pc:sldMk cId="0" sldId="295"/>
        </pc:sldMkLst>
        <pc:spChg chg="mod">
          <ac:chgData name="Dan Suciu" userId="10bb65c167223f43" providerId="LiveId" clId="{15023A3C-BF3D-445F-9560-0850858CF7CA}" dt="2019-06-08T05:16:46.387" v="204" actId="1035"/>
          <ac:spMkLst>
            <pc:docMk/>
            <pc:sldMk cId="0" sldId="295"/>
            <ac:spMk id="343043" creationId="{00000000-0000-0000-0000-000000000000}"/>
          </ac:spMkLst>
        </pc:spChg>
      </pc:sldChg>
      <pc:sldChg chg="add">
        <pc:chgData name="Dan Suciu" userId="10bb65c167223f43" providerId="LiveId" clId="{15023A3C-BF3D-445F-9560-0850858CF7CA}" dt="2019-06-08T05:28:56.963" v="205"/>
        <pc:sldMkLst>
          <pc:docMk/>
          <pc:sldMk cId="0" sldId="343"/>
        </pc:sldMkLst>
      </pc:sldChg>
    </pc:docChg>
  </pc:docChgLst>
  <pc:docChgLst>
    <pc:chgData name="Dan Suciu" userId="10bb65c167223f43" providerId="LiveId" clId="{F5360C7D-C7B4-4BE9-9565-523DB9EA6F32}"/>
    <pc:docChg chg="modSld">
      <pc:chgData name="Dan Suciu" userId="10bb65c167223f43" providerId="LiveId" clId="{F5360C7D-C7B4-4BE9-9565-523DB9EA6F32}" dt="2022-02-28T14:38:24.101" v="4" actId="20577"/>
      <pc:docMkLst>
        <pc:docMk/>
      </pc:docMkLst>
      <pc:sldChg chg="modSp mod">
        <pc:chgData name="Dan Suciu" userId="10bb65c167223f43" providerId="LiveId" clId="{F5360C7D-C7B4-4BE9-9565-523DB9EA6F32}" dt="2022-02-28T14:38:24.101" v="4" actId="20577"/>
        <pc:sldMkLst>
          <pc:docMk/>
          <pc:sldMk cId="0" sldId="298"/>
        </pc:sldMkLst>
        <pc:spChg chg="mod">
          <ac:chgData name="Dan Suciu" userId="10bb65c167223f43" providerId="LiveId" clId="{F5360C7D-C7B4-4BE9-9565-523DB9EA6F32}" dt="2022-02-28T14:38:24.101" v="4" actId="20577"/>
          <ac:spMkLst>
            <pc:docMk/>
            <pc:sldMk cId="0" sldId="298"/>
            <ac:spMk id="15364" creationId="{00000000-0000-0000-0000-000000000000}"/>
          </ac:spMkLst>
        </pc:spChg>
      </pc:sldChg>
      <pc:sldChg chg="mod modShow">
        <pc:chgData name="Dan Suciu" userId="10bb65c167223f43" providerId="LiveId" clId="{F5360C7D-C7B4-4BE9-9565-523DB9EA6F32}" dt="2022-02-28T12:51:11.870" v="0" actId="729"/>
        <pc:sldMkLst>
          <pc:docMk/>
          <pc:sldMk cId="421710898" sldId="344"/>
        </pc:sldMkLst>
      </pc:sldChg>
    </pc:docChg>
  </pc:docChgLst>
  <pc:docChgLst>
    <pc:chgData name="Dan Suciu" userId="10bb65c167223f43" providerId="LiveId" clId="{413025E2-EA92-411A-90C7-15B9609FCA4A}"/>
    <pc:docChg chg="custSel delSld modSld modSection">
      <pc:chgData name="Dan Suciu" userId="10bb65c167223f43" providerId="LiveId" clId="{413025E2-EA92-411A-90C7-15B9609FCA4A}" dt="2023-11-14T16:50:52.427" v="1" actId="47"/>
      <pc:docMkLst>
        <pc:docMk/>
      </pc:docMkLst>
      <pc:sldChg chg="delSp mod">
        <pc:chgData name="Dan Suciu" userId="10bb65c167223f43" providerId="LiveId" clId="{413025E2-EA92-411A-90C7-15B9609FCA4A}" dt="2023-11-14T16:50:07.530" v="0" actId="478"/>
        <pc:sldMkLst>
          <pc:docMk/>
          <pc:sldMk cId="3782693087" sldId="266"/>
        </pc:sldMkLst>
        <pc:grpChg chg="del">
          <ac:chgData name="Dan Suciu" userId="10bb65c167223f43" providerId="LiveId" clId="{413025E2-EA92-411A-90C7-15B9609FCA4A}" dt="2023-11-14T16:50:07.530" v="0" actId="478"/>
          <ac:grpSpMkLst>
            <pc:docMk/>
            <pc:sldMk cId="3782693087" sldId="266"/>
            <ac:grpSpMk id="2" creationId="{EDE8A486-5315-4E09-9A8D-084F303FC1CC}"/>
          </ac:grpSpMkLst>
        </pc:grpChg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2410606690" sldId="332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3882916798" sldId="333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3678183606" sldId="334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1080147701" sldId="335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2783672978" sldId="336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1915955548" sldId="337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47930851" sldId="338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3764006415" sldId="342"/>
        </pc:sldMkLst>
      </pc:sldChg>
      <pc:sldChg chg="del">
        <pc:chgData name="Dan Suciu" userId="10bb65c167223f43" providerId="LiveId" clId="{413025E2-EA92-411A-90C7-15B9609FCA4A}" dt="2023-11-14T16:50:52.427" v="1" actId="47"/>
        <pc:sldMkLst>
          <pc:docMk/>
          <pc:sldMk cId="421710898" sldId="344"/>
        </pc:sldMkLst>
      </pc:sldChg>
      <pc:sldMasterChg chg="delSldLayout">
        <pc:chgData name="Dan Suciu" userId="10bb65c167223f43" providerId="LiveId" clId="{413025E2-EA92-411A-90C7-15B9609FCA4A}" dt="2023-11-14T16:50:52.427" v="1" actId="47"/>
        <pc:sldMasterMkLst>
          <pc:docMk/>
          <pc:sldMasterMk cId="0" sldId="2147483651"/>
        </pc:sldMasterMkLst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52442637" sldId="2147483676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1623508184" sldId="2147483677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2298299613" sldId="2147483678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1645361243" sldId="2147483679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1378984015" sldId="2147483680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944609529" sldId="2147483681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296340070" sldId="2147483682"/>
          </pc:sldLayoutMkLst>
        </pc:sldLayoutChg>
        <pc:sldLayoutChg chg="del">
          <pc:chgData name="Dan Suciu" userId="10bb65c167223f43" providerId="LiveId" clId="{413025E2-EA92-411A-90C7-15B9609FCA4A}" dt="2023-11-14T16:50:52.427" v="1" actId="47"/>
          <pc:sldLayoutMkLst>
            <pc:docMk/>
            <pc:sldMasterMk cId="0" sldId="2147483651"/>
            <pc:sldLayoutMk cId="3556746150" sldId="2147483696"/>
          </pc:sldLayoutMkLst>
        </pc:sldLayoutChg>
      </pc:sldMasterChg>
    </pc:docChg>
  </pc:docChgLst>
  <pc:docChgLst>
    <pc:chgData name="Dan Suciu" userId="10bb65c167223f43" providerId="LiveId" clId="{6CA5EEB4-069C-4CB7-841F-E0DE08955211}"/>
    <pc:docChg chg="modShowInfo">
      <pc:chgData name="Dan Suciu" userId="10bb65c167223f43" providerId="LiveId" clId="{6CA5EEB4-069C-4CB7-841F-E0DE08955211}" dt="2023-03-15T22:30:33.634" v="0" actId="2744"/>
      <pc:docMkLst>
        <pc:docMk/>
      </pc:docMkLst>
    </pc:docChg>
  </pc:docChgLst>
  <pc:docChgLst>
    <pc:chgData name="Dan Suciu" userId="10bb65c167223f43" providerId="LiveId" clId="{0C2430FC-34E8-4B91-8321-FFA93DEDA65C}"/>
    <pc:docChg chg="modSld">
      <pc:chgData name="Dan Suciu" userId="10bb65c167223f43" providerId="LiveId" clId="{0C2430FC-34E8-4B91-8321-FFA93DEDA65C}" dt="2020-03-02T06:03:57.994" v="1" actId="20577"/>
      <pc:docMkLst>
        <pc:docMk/>
      </pc:docMkLst>
      <pc:sldChg chg="modSp">
        <pc:chgData name="Dan Suciu" userId="10bb65c167223f43" providerId="LiveId" clId="{0C2430FC-34E8-4B91-8321-FFA93DEDA65C}" dt="2020-03-02T06:03:57.994" v="1" actId="20577"/>
        <pc:sldMkLst>
          <pc:docMk/>
          <pc:sldMk cId="0" sldId="293"/>
        </pc:sldMkLst>
        <pc:spChg chg="mod">
          <ac:chgData name="Dan Suciu" userId="10bb65c167223f43" providerId="LiveId" clId="{0C2430FC-34E8-4B91-8321-FFA93DEDA65C}" dt="2020-03-02T06:03:57.994" v="1" actId="20577"/>
          <ac:spMkLst>
            <pc:docMk/>
            <pc:sldMk cId="0" sldId="293"/>
            <ac:spMk id="9220" creationId="{00000000-0000-0000-0000-000000000000}"/>
          </ac:spMkLst>
        </pc:spChg>
      </pc:sldChg>
    </pc:docChg>
  </pc:docChgLst>
  <pc:docChgLst>
    <pc:chgData name="Dan Suciu" userId="10bb65c167223f43" providerId="LiveId" clId="{D72D643C-EF6B-4585-9FBD-513C8A581B01}"/>
    <pc:docChg chg="custSel addSld delSld modSld modMainMaster modSection modNotesMaster modShowInfo">
      <pc:chgData name="Dan Suciu" userId="10bb65c167223f43" providerId="LiveId" clId="{D72D643C-EF6B-4585-9FBD-513C8A581B01}" dt="2021-03-01T14:54:44.489" v="493" actId="729"/>
      <pc:docMkLst>
        <pc:docMk/>
      </pc:docMkLst>
      <pc:sldChg chg="modSp del">
        <pc:chgData name="Dan Suciu" userId="10bb65c167223f43" providerId="LiveId" clId="{D72D643C-EF6B-4585-9FBD-513C8A581B01}" dt="2021-03-01T11:24:38.660" v="22" actId="47"/>
        <pc:sldMkLst>
          <pc:docMk/>
          <pc:sldMk cId="0" sldId="257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0" sldId="257"/>
            <ac:spMk id="3074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0" sldId="257"/>
            <ac:spMk id="3075" creationId="{00000000-0000-0000-0000-000000000000}"/>
          </ac:spMkLst>
        </pc:spChg>
      </pc:sldChg>
      <pc:sldChg chg="modSp add del mod setBg">
        <pc:chgData name="Dan Suciu" userId="10bb65c167223f43" providerId="LiveId" clId="{D72D643C-EF6B-4585-9FBD-513C8A581B01}" dt="2021-03-01T11:41:04.910" v="105" actId="1076"/>
        <pc:sldMkLst>
          <pc:docMk/>
          <pc:sldMk cId="3782693087" sldId="266"/>
        </pc:sldMkLst>
        <pc:spChg chg="mod">
          <ac:chgData name="Dan Suciu" userId="10bb65c167223f43" providerId="LiveId" clId="{D72D643C-EF6B-4585-9FBD-513C8A581B01}" dt="2021-03-01T11:24:41.578" v="23" actId="20577"/>
          <ac:spMkLst>
            <pc:docMk/>
            <pc:sldMk cId="3782693087" sldId="266"/>
            <ac:spMk id="12" creationId="{84FEBB7C-E1C8-4DAD-8087-87548D9D335E}"/>
          </ac:spMkLst>
        </pc:spChg>
        <pc:spChg chg="mod">
          <ac:chgData name="Dan Suciu" userId="10bb65c167223f43" providerId="LiveId" clId="{D72D643C-EF6B-4585-9FBD-513C8A581B01}" dt="2021-03-01T11:41:04.910" v="105" actId="1076"/>
          <ac:spMkLst>
            <pc:docMk/>
            <pc:sldMk cId="3782693087" sldId="266"/>
            <ac:spMk id="13" creationId="{9161D560-1E63-4EB8-8911-97118B5AFB6C}"/>
          </ac:spMkLst>
        </pc:spChg>
      </pc:sldChg>
      <pc:sldChg chg="modSp mod">
        <pc:chgData name="Dan Suciu" userId="10bb65c167223f43" providerId="LiveId" clId="{D72D643C-EF6B-4585-9FBD-513C8A581B01}" dt="2021-03-01T11:39:26.331" v="38" actId="1076"/>
        <pc:sldMkLst>
          <pc:docMk/>
          <pc:sldMk cId="0" sldId="290"/>
        </pc:sldMkLst>
        <pc:spChg chg="mod">
          <ac:chgData name="Dan Suciu" userId="10bb65c167223f43" providerId="LiveId" clId="{D72D643C-EF6B-4585-9FBD-513C8A581B01}" dt="2021-03-01T11:39:26.331" v="38" actId="1076"/>
          <ac:spMkLst>
            <pc:docMk/>
            <pc:sldMk cId="0" sldId="290"/>
            <ac:spMk id="409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4:53.478" v="35" actId="1037"/>
          <ac:spMkLst>
            <pc:docMk/>
            <pc:sldMk cId="0" sldId="290"/>
            <ac:spMk id="4100" creationId="{00000000-0000-0000-0000-000000000000}"/>
          </ac:spMkLst>
        </pc:spChg>
      </pc:sldChg>
      <pc:sldChg chg="modSp">
        <pc:chgData name="Dan Suciu" userId="10bb65c167223f43" providerId="LiveId" clId="{D72D643C-EF6B-4585-9FBD-513C8A581B01}" dt="2021-03-01T11:44:07.621" v="197" actId="1076"/>
        <pc:sldMkLst>
          <pc:docMk/>
          <pc:sldMk cId="0" sldId="292"/>
        </pc:sldMkLst>
        <pc:spChg chg="mod">
          <ac:chgData name="Dan Suciu" userId="10bb65c167223f43" providerId="LiveId" clId="{D72D643C-EF6B-4585-9FBD-513C8A581B01}" dt="2021-03-01T11:44:02.403" v="195" actId="14100"/>
          <ac:spMkLst>
            <pc:docMk/>
            <pc:sldMk cId="0" sldId="292"/>
            <ac:spMk id="819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4:07.621" v="197" actId="1076"/>
          <ac:spMkLst>
            <pc:docMk/>
            <pc:sldMk cId="0" sldId="292"/>
            <ac:spMk id="8196" creationId="{00000000-0000-0000-0000-000000000000}"/>
          </ac:spMkLst>
        </pc:spChg>
      </pc:sldChg>
      <pc:sldChg chg="modSp">
        <pc:chgData name="Dan Suciu" userId="10bb65c167223f43" providerId="LiveId" clId="{D72D643C-EF6B-4585-9FBD-513C8A581B01}" dt="2021-03-01T11:44:19.338" v="214" actId="1037"/>
        <pc:sldMkLst>
          <pc:docMk/>
          <pc:sldMk cId="0" sldId="293"/>
        </pc:sldMkLst>
        <pc:spChg chg="mod">
          <ac:chgData name="Dan Suciu" userId="10bb65c167223f43" providerId="LiveId" clId="{D72D643C-EF6B-4585-9FBD-513C8A581B01}" dt="2021-03-01T11:44:13.217" v="199" actId="14100"/>
          <ac:spMkLst>
            <pc:docMk/>
            <pc:sldMk cId="0" sldId="293"/>
            <ac:spMk id="92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4:19.338" v="214" actId="1037"/>
          <ac:spMkLst>
            <pc:docMk/>
            <pc:sldMk cId="0" sldId="293"/>
            <ac:spMk id="9220" creationId="{00000000-0000-0000-0000-000000000000}"/>
          </ac:spMkLst>
        </pc:spChg>
      </pc:sldChg>
      <pc:sldChg chg="modSp">
        <pc:chgData name="Dan Suciu" userId="10bb65c167223f43" providerId="LiveId" clId="{D72D643C-EF6B-4585-9FBD-513C8A581B01}" dt="2021-03-01T11:47:18.385" v="231" actId="1037"/>
        <pc:sldMkLst>
          <pc:docMk/>
          <pc:sldMk cId="0" sldId="294"/>
        </pc:sldMkLst>
        <pc:spChg chg="mod">
          <ac:chgData name="Dan Suciu" userId="10bb65c167223f43" providerId="LiveId" clId="{D72D643C-EF6B-4585-9FBD-513C8A581B01}" dt="2021-03-01T11:47:11.330" v="215" actId="14100"/>
          <ac:spMkLst>
            <pc:docMk/>
            <pc:sldMk cId="0" sldId="294"/>
            <ac:spMk id="1024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4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18.385" v="231" actId="1037"/>
          <ac:spMkLst>
            <pc:docMk/>
            <pc:sldMk cId="0" sldId="294"/>
            <ac:spMk id="10257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47:54.519" v="269" actId="14100"/>
        <pc:sldMkLst>
          <pc:docMk/>
          <pc:sldMk cId="0" sldId="296"/>
        </pc:sldMkLst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2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2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2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9.838" v="267" actId="1038"/>
          <ac:spMkLst>
            <pc:docMk/>
            <pc:sldMk cId="0" sldId="296"/>
            <ac:spMk id="2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54.519" v="269" actId="14100"/>
          <ac:spMkLst>
            <pc:docMk/>
            <pc:sldMk cId="0" sldId="296"/>
            <ac:spMk id="12291" creationId="{00000000-0000-0000-0000-000000000000}"/>
          </ac:spMkLst>
        </pc:spChg>
      </pc:sldChg>
      <pc:sldChg chg="delSp modSp mod">
        <pc:chgData name="Dan Suciu" userId="10bb65c167223f43" providerId="LiveId" clId="{D72D643C-EF6B-4585-9FBD-513C8A581B01}" dt="2021-03-01T11:48:54.387" v="341" actId="1076"/>
        <pc:sldMkLst>
          <pc:docMk/>
          <pc:sldMk cId="0" sldId="297"/>
        </pc:sldMkLst>
        <pc:spChg chg="mod">
          <ac:chgData name="Dan Suciu" userId="10bb65c167223f43" providerId="LiveId" clId="{D72D643C-EF6B-4585-9FBD-513C8A581B01}" dt="2021-03-01T11:48:47.924" v="339" actId="1076"/>
          <ac:spMkLst>
            <pc:docMk/>
            <pc:sldMk cId="0" sldId="297"/>
            <ac:spMk id="14339" creationId="{00000000-0000-0000-0000-000000000000}"/>
          </ac:spMkLst>
        </pc:spChg>
        <pc:spChg chg="del mod">
          <ac:chgData name="Dan Suciu" userId="10bb65c167223f43" providerId="LiveId" clId="{D72D643C-EF6B-4585-9FBD-513C8A581B01}" dt="2021-03-01T11:48:50.940" v="340" actId="478"/>
          <ac:spMkLst>
            <pc:docMk/>
            <pc:sldMk cId="0" sldId="297"/>
            <ac:spMk id="14340" creationId="{00000000-0000-0000-0000-000000000000}"/>
          </ac:spMkLst>
        </pc:spChg>
        <pc:picChg chg="mod">
          <ac:chgData name="Dan Suciu" userId="10bb65c167223f43" providerId="LiveId" clId="{D72D643C-EF6B-4585-9FBD-513C8A581B01}" dt="2021-03-01T11:48:54.387" v="341" actId="1076"/>
          <ac:picMkLst>
            <pc:docMk/>
            <pc:sldMk cId="0" sldId="297"/>
            <ac:picMk id="14341" creationId="{00000000-0000-0000-0000-000000000000}"/>
          </ac:picMkLst>
        </pc:picChg>
      </pc:sldChg>
      <pc:sldChg chg="modSp mod">
        <pc:chgData name="Dan Suciu" userId="10bb65c167223f43" providerId="LiveId" clId="{D72D643C-EF6B-4585-9FBD-513C8A581B01}" dt="2021-03-01T11:49:45.195" v="367" actId="1037"/>
        <pc:sldMkLst>
          <pc:docMk/>
          <pc:sldMk cId="0" sldId="298"/>
        </pc:sldMkLst>
        <pc:spChg chg="mod">
          <ac:chgData name="Dan Suciu" userId="10bb65c167223f43" providerId="LiveId" clId="{D72D643C-EF6B-4585-9FBD-513C8A581B01}" dt="2021-03-01T11:49:33.335" v="353" actId="1076"/>
          <ac:spMkLst>
            <pc:docMk/>
            <pc:sldMk cId="0" sldId="298"/>
            <ac:spMk id="1536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9:45.195" v="367" actId="1037"/>
          <ac:spMkLst>
            <pc:docMk/>
            <pc:sldMk cId="0" sldId="298"/>
            <ac:spMk id="15364" creationId="{00000000-0000-0000-0000-000000000000}"/>
          </ac:spMkLst>
        </pc:spChg>
        <pc:picChg chg="mod">
          <ac:chgData name="Dan Suciu" userId="10bb65c167223f43" providerId="LiveId" clId="{D72D643C-EF6B-4585-9FBD-513C8A581B01}" dt="2021-03-01T11:49:45.195" v="367" actId="1037"/>
          <ac:picMkLst>
            <pc:docMk/>
            <pc:sldMk cId="0" sldId="298"/>
            <ac:picMk id="15365" creationId="{00000000-0000-0000-0000-000000000000}"/>
          </ac:picMkLst>
        </pc:picChg>
      </pc:sldChg>
      <pc:sldChg chg="modSp mod">
        <pc:chgData name="Dan Suciu" userId="10bb65c167223f43" providerId="LiveId" clId="{D72D643C-EF6B-4585-9FBD-513C8A581B01}" dt="2021-03-01T11:49:55.529" v="371" actId="1076"/>
        <pc:sldMkLst>
          <pc:docMk/>
          <pc:sldMk cId="0" sldId="299"/>
        </pc:sldMkLst>
        <pc:spChg chg="mod">
          <ac:chgData name="Dan Suciu" userId="10bb65c167223f43" providerId="LiveId" clId="{D72D643C-EF6B-4585-9FBD-513C8A581B01}" dt="2021-03-01T11:49:55.529" v="371" actId="1076"/>
          <ac:spMkLst>
            <pc:docMk/>
            <pc:sldMk cId="0" sldId="299"/>
            <ac:spMk id="174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9:52.452" v="369" actId="1076"/>
          <ac:spMkLst>
            <pc:docMk/>
            <pc:sldMk cId="0" sldId="299"/>
            <ac:spMk id="17412" creationId="{00000000-0000-0000-0000-000000000000}"/>
          </ac:spMkLst>
        </pc:spChg>
      </pc:sldChg>
      <pc:sldChg chg="delSp modSp mod">
        <pc:chgData name="Dan Suciu" userId="10bb65c167223f43" providerId="LiveId" clId="{D72D643C-EF6B-4585-9FBD-513C8A581B01}" dt="2021-03-01T11:50:28.787" v="395" actId="1036"/>
        <pc:sldMkLst>
          <pc:docMk/>
          <pc:sldMk cId="0" sldId="301"/>
        </pc:sldMkLst>
        <pc:spChg chg="mod">
          <ac:chgData name="Dan Suciu" userId="10bb65c167223f43" providerId="LiveId" clId="{D72D643C-EF6B-4585-9FBD-513C8A581B01}" dt="2021-03-01T11:50:19.741" v="378" actId="14100"/>
          <ac:spMkLst>
            <pc:docMk/>
            <pc:sldMk cId="0" sldId="301"/>
            <ac:spMk id="19459" creationId="{00000000-0000-0000-0000-000000000000}"/>
          </ac:spMkLst>
        </pc:spChg>
        <pc:spChg chg="del mod">
          <ac:chgData name="Dan Suciu" userId="10bb65c167223f43" providerId="LiveId" clId="{D72D643C-EF6B-4585-9FBD-513C8A581B01}" dt="2021-03-01T11:50:21.946" v="379" actId="478"/>
          <ac:spMkLst>
            <pc:docMk/>
            <pc:sldMk cId="0" sldId="301"/>
            <ac:spMk id="19460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28.787" v="395" actId="1036"/>
          <ac:spMkLst>
            <pc:docMk/>
            <pc:sldMk cId="0" sldId="301"/>
            <ac:spMk id="1946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28.787" v="395" actId="1036"/>
          <ac:spMkLst>
            <pc:docMk/>
            <pc:sldMk cId="0" sldId="301"/>
            <ac:spMk id="19462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50:40.783" v="411" actId="1038"/>
        <pc:sldMkLst>
          <pc:docMk/>
          <pc:sldMk cId="0" sldId="302"/>
        </pc:sldMkLst>
        <pc:spChg chg="mod">
          <ac:chgData name="Dan Suciu" userId="10bb65c167223f43" providerId="LiveId" clId="{D72D643C-EF6B-4585-9FBD-513C8A581B01}" dt="2021-03-01T11:50:35.398" v="397" actId="14100"/>
          <ac:spMkLst>
            <pc:docMk/>
            <pc:sldMk cId="0" sldId="302"/>
            <ac:spMk id="2048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40.783" v="411" actId="1038"/>
          <ac:spMkLst>
            <pc:docMk/>
            <pc:sldMk cId="0" sldId="302"/>
            <ac:spMk id="20485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0:40.783" v="411" actId="1038"/>
          <ac:picMkLst>
            <pc:docMk/>
            <pc:sldMk cId="0" sldId="302"/>
            <ac:picMk id="20484" creationId="{00000000-0000-0000-0000-000000000000}"/>
          </ac:picMkLst>
        </pc:picChg>
      </pc:sldChg>
      <pc:sldChg chg="modSp mod">
        <pc:chgData name="Dan Suciu" userId="10bb65c167223f43" providerId="LiveId" clId="{D72D643C-EF6B-4585-9FBD-513C8A581B01}" dt="2021-03-01T11:50:50.077" v="423" actId="1037"/>
        <pc:sldMkLst>
          <pc:docMk/>
          <pc:sldMk cId="0" sldId="303"/>
        </pc:sldMkLst>
        <pc:spChg chg="mod">
          <ac:chgData name="Dan Suciu" userId="10bb65c167223f43" providerId="LiveId" clId="{D72D643C-EF6B-4585-9FBD-513C8A581B01}" dt="2021-03-01T11:50:46.668" v="413" actId="14100"/>
          <ac:spMkLst>
            <pc:docMk/>
            <pc:sldMk cId="0" sldId="303"/>
            <ac:spMk id="21507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50.077" v="423" actId="1037"/>
          <ac:spMkLst>
            <pc:docMk/>
            <pc:sldMk cId="0" sldId="303"/>
            <ac:spMk id="21508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0:50.077" v="423" actId="1037"/>
          <ac:picMkLst>
            <pc:docMk/>
            <pc:sldMk cId="0" sldId="303"/>
            <ac:picMk id="21509" creationId="{00000000-0000-0000-0000-000000000000}"/>
          </ac:picMkLst>
        </pc:picChg>
      </pc:sldChg>
      <pc:sldChg chg="modSp">
        <pc:chgData name="Dan Suciu" userId="10bb65c167223f43" providerId="LiveId" clId="{D72D643C-EF6B-4585-9FBD-513C8A581B01}" dt="2021-03-01T11:47:42.338" v="250" actId="1038"/>
        <pc:sldMkLst>
          <pc:docMk/>
          <pc:sldMk cId="0" sldId="304"/>
        </pc:sldMkLst>
        <pc:spChg chg="mod">
          <ac:chgData name="Dan Suciu" userId="10bb65c167223f43" providerId="LiveId" clId="{D72D643C-EF6B-4585-9FBD-513C8A581B01}" dt="2021-03-01T11:47:42.338" v="250" actId="1038"/>
          <ac:spMkLst>
            <pc:docMk/>
            <pc:sldMk cId="0" sldId="304"/>
            <ac:spMk id="6" creationId="{59D61FEA-2591-4E8B-A997-1027AE434A13}"/>
          </ac:spMkLst>
        </pc:spChg>
        <pc:spChg chg="mod">
          <ac:chgData name="Dan Suciu" userId="10bb65c167223f43" providerId="LiveId" clId="{D72D643C-EF6B-4585-9FBD-513C8A581B01}" dt="2021-03-01T11:47:42.338" v="250" actId="1038"/>
          <ac:spMkLst>
            <pc:docMk/>
            <pc:sldMk cId="0" sldId="304"/>
            <ac:spMk id="7" creationId="{05B12712-B0C3-416C-A1C0-913E112CCB3A}"/>
          </ac:spMkLst>
        </pc:spChg>
        <pc:spChg chg="mod">
          <ac:chgData name="Dan Suciu" userId="10bb65c167223f43" providerId="LiveId" clId="{D72D643C-EF6B-4585-9FBD-513C8A581B01}" dt="2021-03-01T11:47:34.412" v="234" actId="14100"/>
          <ac:spMkLst>
            <pc:docMk/>
            <pc:sldMk cId="0" sldId="304"/>
            <ac:spMk id="2253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42.338" v="250" actId="1038"/>
          <ac:spMkLst>
            <pc:docMk/>
            <pc:sldMk cId="0" sldId="304"/>
            <ac:spMk id="22532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51:02.491" v="427" actId="1076"/>
        <pc:sldMkLst>
          <pc:docMk/>
          <pc:sldMk cId="0" sldId="305"/>
        </pc:sldMkLst>
        <pc:spChg chg="mod">
          <ac:chgData name="Dan Suciu" userId="10bb65c167223f43" providerId="LiveId" clId="{D72D643C-EF6B-4585-9FBD-513C8A581B01}" dt="2021-03-01T11:50:56.884" v="425" actId="14100"/>
          <ac:spMkLst>
            <pc:docMk/>
            <pc:sldMk cId="0" sldId="305"/>
            <ac:spMk id="2355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02.491" v="427" actId="1076"/>
          <ac:spMkLst>
            <pc:docMk/>
            <pc:sldMk cId="0" sldId="305"/>
            <ac:spMk id="23556" creationId="{00000000-0000-0000-0000-000000000000}"/>
          </ac:spMkLst>
        </pc:spChg>
      </pc:sldChg>
      <pc:sldChg chg="modSp modNotes">
        <pc:chgData name="Dan Suciu" userId="10bb65c167223f43" providerId="LiveId" clId="{D72D643C-EF6B-4585-9FBD-513C8A581B01}" dt="2021-03-01T11:51:17.867" v="431" actId="1076"/>
        <pc:sldMkLst>
          <pc:docMk/>
          <pc:sldMk cId="0" sldId="306"/>
        </pc:sldMkLst>
        <pc:spChg chg="mod">
          <ac:chgData name="Dan Suciu" userId="10bb65c167223f43" providerId="LiveId" clId="{D72D643C-EF6B-4585-9FBD-513C8A581B01}" dt="2021-03-01T11:51:12.733" v="428" actId="1076"/>
          <ac:spMkLst>
            <pc:docMk/>
            <pc:sldMk cId="0" sldId="306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12.733" v="428" actId="1076"/>
          <ac:spMkLst>
            <pc:docMk/>
            <pc:sldMk cId="0" sldId="306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17.867" v="431" actId="1076"/>
          <ac:spMkLst>
            <pc:docMk/>
            <pc:sldMk cId="0" sldId="306"/>
            <ac:spMk id="24579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1:12.733" v="428" actId="1076"/>
          <ac:picMkLst>
            <pc:docMk/>
            <pc:sldMk cId="0" sldId="306"/>
            <ac:picMk id="1026" creationId="{00000000-0000-0000-0000-000000000000}"/>
          </ac:picMkLst>
        </pc:picChg>
      </pc:sldChg>
      <pc:sldChg chg="delSp modSp">
        <pc:chgData name="Dan Suciu" userId="10bb65c167223f43" providerId="LiveId" clId="{D72D643C-EF6B-4585-9FBD-513C8A581B01}" dt="2021-03-01T11:51:34.029" v="447" actId="478"/>
        <pc:sldMkLst>
          <pc:docMk/>
          <pc:sldMk cId="0" sldId="307"/>
        </pc:sldMkLst>
        <pc:spChg chg="del mod">
          <ac:chgData name="Dan Suciu" userId="10bb65c167223f43" providerId="LiveId" clId="{D72D643C-EF6B-4585-9FBD-513C8A581B01}" dt="2021-03-01T11:51:34.029" v="447" actId="478"/>
          <ac:spMkLst>
            <pc:docMk/>
            <pc:sldMk cId="0" sldId="307"/>
            <ac:spMk id="2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24.812" v="439" actId="1038"/>
          <ac:spMkLst>
            <pc:docMk/>
            <pc:sldMk cId="0" sldId="307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24.812" v="439" actId="1038"/>
          <ac:spMkLst>
            <pc:docMk/>
            <pc:sldMk cId="0" sldId="307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24.812" v="439" actId="1038"/>
          <ac:spMkLst>
            <pc:docMk/>
            <pc:sldMk cId="0" sldId="307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31.079" v="446" actId="1036"/>
          <ac:spMkLst>
            <pc:docMk/>
            <pc:sldMk cId="0" sldId="307"/>
            <ac:spMk id="25603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1:24.812" v="439" actId="1038"/>
          <ac:picMkLst>
            <pc:docMk/>
            <pc:sldMk cId="0" sldId="307"/>
            <ac:picMk id="10" creationId="{00000000-0000-0000-0000-000000000000}"/>
          </ac:picMkLst>
        </pc:picChg>
      </pc:sldChg>
      <pc:sldChg chg="modSp modNotes">
        <pc:chgData name="Dan Suciu" userId="10bb65c167223f43" providerId="LiveId" clId="{D72D643C-EF6B-4585-9FBD-513C8A581B01}" dt="2021-03-01T11:52:00.828" v="462" actId="1076"/>
        <pc:sldMkLst>
          <pc:docMk/>
          <pc:sldMk cId="0" sldId="309"/>
        </pc:sldMkLst>
        <pc:picChg chg="mod">
          <ac:chgData name="Dan Suciu" userId="10bb65c167223f43" providerId="LiveId" clId="{D72D643C-EF6B-4585-9FBD-513C8A581B01}" dt="2021-03-01T11:52:00.828" v="462" actId="1076"/>
          <ac:picMkLst>
            <pc:docMk/>
            <pc:sldMk cId="0" sldId="309"/>
            <ac:picMk id="10242" creationId="{00000000-0000-0000-0000-000000000000}"/>
          </ac:picMkLst>
        </pc:picChg>
      </pc:sldChg>
      <pc:sldChg chg="modSp">
        <pc:chgData name="Dan Suciu" userId="10bb65c167223f43" providerId="LiveId" clId="{D72D643C-EF6B-4585-9FBD-513C8A581B01}" dt="2021-03-01T11:52:07.133" v="464" actId="1076"/>
        <pc:sldMkLst>
          <pc:docMk/>
          <pc:sldMk cId="0" sldId="310"/>
        </pc:sldMkLst>
        <pc:spChg chg="mod">
          <ac:chgData name="Dan Suciu" userId="10bb65c167223f43" providerId="LiveId" clId="{D72D643C-EF6B-4585-9FBD-513C8A581B01}" dt="2021-03-01T11:52:04.709" v="463" actId="14100"/>
          <ac:spMkLst>
            <pc:docMk/>
            <pc:sldMk cId="0" sldId="310"/>
            <ac:spMk id="2867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07.133" v="464" actId="1076"/>
          <ac:spMkLst>
            <pc:docMk/>
            <pc:sldMk cId="0" sldId="310"/>
            <ac:spMk id="28676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52:19.179" v="487" actId="1035"/>
        <pc:sldMkLst>
          <pc:docMk/>
          <pc:sldMk cId="0" sldId="311"/>
        </pc:sldMkLst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8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3.765" v="466" actId="14100"/>
          <ac:spMkLst>
            <pc:docMk/>
            <pc:sldMk cId="0" sldId="311"/>
            <ac:spMk id="29699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2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4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6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7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8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09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7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8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20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2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22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19.179" v="487" actId="1035"/>
          <ac:spMkLst>
            <pc:docMk/>
            <pc:sldMk cId="0" sldId="311"/>
            <ac:spMk id="29723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52:33.965" v="491" actId="1076"/>
        <pc:sldMkLst>
          <pc:docMk/>
          <pc:sldMk cId="0" sldId="312"/>
        </pc:sldMkLst>
        <pc:spChg chg="mod">
          <ac:chgData name="Dan Suciu" userId="10bb65c167223f43" providerId="LiveId" clId="{D72D643C-EF6B-4585-9FBD-513C8A581B01}" dt="2021-03-01T11:52:25.164" v="489" actId="14100"/>
          <ac:spMkLst>
            <pc:docMk/>
            <pc:sldMk cId="0" sldId="312"/>
            <ac:spMk id="3072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2:33.965" v="491" actId="1076"/>
          <ac:spMkLst>
            <pc:docMk/>
            <pc:sldMk cId="0" sldId="312"/>
            <ac:spMk id="30724" creationId="{00000000-0000-0000-0000-000000000000}"/>
          </ac:spMkLst>
        </pc:spChg>
      </pc:sldChg>
      <pc:sldChg chg="modSp">
        <pc:chgData name="Dan Suciu" userId="10bb65c167223f43" providerId="LiveId" clId="{D72D643C-EF6B-4585-9FBD-513C8A581B01}" dt="2021-03-01T11:48:40.765" v="336" actId="1076"/>
        <pc:sldMkLst>
          <pc:docMk/>
          <pc:sldMk cId="0" sldId="320"/>
        </pc:sldMkLst>
        <pc:spChg chg="mod">
          <ac:chgData name="Dan Suciu" userId="10bb65c167223f43" providerId="LiveId" clId="{D72D643C-EF6B-4585-9FBD-513C8A581B01}" dt="2021-03-01T11:48:34.932" v="334" actId="14100"/>
          <ac:spMkLst>
            <pc:docMk/>
            <pc:sldMk cId="0" sldId="320"/>
            <ac:spMk id="133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40.765" v="336" actId="1076"/>
          <ac:spMkLst>
            <pc:docMk/>
            <pc:sldMk cId="0" sldId="320"/>
            <ac:spMk id="13316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49:26.874" v="351" actId="1076"/>
        <pc:sldMkLst>
          <pc:docMk/>
          <pc:sldMk cId="0" sldId="321"/>
        </pc:sldMkLst>
        <pc:spChg chg="mod">
          <ac:chgData name="Dan Suciu" userId="10bb65c167223f43" providerId="LiveId" clId="{D72D643C-EF6B-4585-9FBD-513C8A581B01}" dt="2021-03-01T11:49:26.874" v="351" actId="1076"/>
          <ac:spMkLst>
            <pc:docMk/>
            <pc:sldMk cId="0" sldId="321"/>
            <ac:spMk id="1638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9:21.229" v="348" actId="1076"/>
          <ac:spMkLst>
            <pc:docMk/>
            <pc:sldMk cId="0" sldId="321"/>
            <ac:spMk id="342019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39:52.788" v="61" actId="1076"/>
        <pc:sldMkLst>
          <pc:docMk/>
          <pc:sldMk cId="3942825775" sldId="322"/>
        </pc:sldMkLst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3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4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5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6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7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8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44.555" v="59" actId="1038"/>
          <ac:spMkLst>
            <pc:docMk/>
            <pc:sldMk cId="3942825775" sldId="322"/>
            <ac:spMk id="29" creationId="{00000000-0000-0000-0000-000000000000}"/>
          </ac:spMkLst>
        </pc:spChg>
        <pc:spChg chg="mod">
          <ac:chgData name="Dan Suciu" userId="10bb65c167223f43" providerId="LiveId" clId="{D72D643C-EF6B-4585-9FBD-513C8A581B01}" dt="2021-03-01T11:39:52.788" v="61" actId="1076"/>
          <ac:spMkLst>
            <pc:docMk/>
            <pc:sldMk cId="3942825775" sldId="322"/>
            <ac:spMk id="4099" creationId="{00000000-0000-0000-0000-000000000000}"/>
          </ac:spMkLst>
        </pc:sp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1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2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2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39:44.555" v="59" actId="1038"/>
          <ac:cxnSpMkLst>
            <pc:docMk/>
            <pc:sldMk cId="3942825775" sldId="322"/>
            <ac:cxnSpMk id="22" creationId="{00000000-0000-0000-0000-000000000000}"/>
          </ac:cxnSpMkLst>
        </pc:cxnChg>
      </pc:sldChg>
      <pc:sldChg chg="addSp delSp modSp modAnim">
        <pc:chgData name="Dan Suciu" userId="10bb65c167223f43" providerId="LiveId" clId="{D72D643C-EF6B-4585-9FBD-513C8A581B01}" dt="2021-03-01T11:43:03.756" v="151" actId="404"/>
        <pc:sldMkLst>
          <pc:docMk/>
          <pc:sldMk cId="317044604" sldId="323"/>
        </pc:sldMkLst>
        <pc:spChg chg="add mod">
          <ac:chgData name="Dan Suciu" userId="10bb65c167223f43" providerId="LiveId" clId="{D72D643C-EF6B-4585-9FBD-513C8A581B01}" dt="2021-03-01T11:42:29.557" v="135"/>
          <ac:spMkLst>
            <pc:docMk/>
            <pc:sldMk cId="317044604" sldId="323"/>
            <ac:spMk id="4" creationId="{BDD96B63-2A69-445C-8B67-39875DEB495D}"/>
          </ac:spMkLst>
        </pc:spChg>
        <pc:spChg chg="del mod">
          <ac:chgData name="Dan Suciu" userId="10bb65c167223f43" providerId="LiveId" clId="{D72D643C-EF6B-4585-9FBD-513C8A581B01}" dt="2021-03-01T11:42:28.910" v="134" actId="478"/>
          <ac:spMkLst>
            <pc:docMk/>
            <pc:sldMk cId="317044604" sldId="323"/>
            <ac:spMk id="614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03.756" v="151" actId="404"/>
          <ac:spMkLst>
            <pc:docMk/>
            <pc:sldMk cId="317044604" sldId="323"/>
            <ac:spMk id="319491" creationId="{00000000-0000-0000-0000-000000000000}"/>
          </ac:spMkLst>
        </pc:spChg>
      </pc:sldChg>
      <pc:sldChg chg="modSp modNotes">
        <pc:chgData name="Dan Suciu" userId="10bb65c167223f43" providerId="LiveId" clId="{D72D643C-EF6B-4585-9FBD-513C8A581B01}" dt="2021-03-01T11:50:04.805" v="373" actId="1076"/>
        <pc:sldMkLst>
          <pc:docMk/>
          <pc:sldMk cId="3059151993" sldId="325"/>
        </pc:sldMkLst>
        <pc:spChg chg="mod">
          <ac:chgData name="Dan Suciu" userId="10bb65c167223f43" providerId="LiveId" clId="{D72D643C-EF6B-4585-9FBD-513C8A581B01}" dt="2021-03-01T11:50:01.372" v="372" actId="14100"/>
          <ac:spMkLst>
            <pc:docMk/>
            <pc:sldMk cId="3059151993" sldId="325"/>
            <ac:spMk id="174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04.805" v="373" actId="1076"/>
          <ac:spMkLst>
            <pc:docMk/>
            <pc:sldMk cId="3059151993" sldId="325"/>
            <ac:spMk id="17412" creationId="{00000000-0000-0000-0000-000000000000}"/>
          </ac:spMkLst>
        </pc:spChg>
      </pc:sldChg>
      <pc:sldChg chg="modSp mod">
        <pc:chgData name="Dan Suciu" userId="10bb65c167223f43" providerId="LiveId" clId="{D72D643C-EF6B-4585-9FBD-513C8A581B01}" dt="2021-03-01T11:40:10.221" v="82" actId="1076"/>
        <pc:sldMkLst>
          <pc:docMk/>
          <pc:sldMk cId="413464715" sldId="326"/>
        </pc:sldMkLst>
        <pc:spChg chg="mod">
          <ac:chgData name="Dan Suciu" userId="10bb65c167223f43" providerId="LiveId" clId="{D72D643C-EF6B-4585-9FBD-513C8A581B01}" dt="2021-03-01T11:40:10.221" v="82" actId="1076"/>
          <ac:spMkLst>
            <pc:docMk/>
            <pc:sldMk cId="413464715" sldId="326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03.243" v="79" actId="1038"/>
          <ac:spMkLst>
            <pc:docMk/>
            <pc:sldMk cId="413464715" sldId="326"/>
            <ac:spMk id="10" creationId="{00000000-0000-0000-0000-000000000000}"/>
          </ac:spMkLst>
        </pc:sp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03.243" v="79" actId="1038"/>
          <ac:cxnSpMkLst>
            <pc:docMk/>
            <pc:sldMk cId="413464715" sldId="326"/>
            <ac:cxnSpMk id="18" creationId="{00000000-0000-0000-0000-000000000000}"/>
          </ac:cxnSpMkLst>
        </pc:cxnChg>
      </pc:sldChg>
      <pc:sldChg chg="addSp delSp modSp">
        <pc:chgData name="Dan Suciu" userId="10bb65c167223f43" providerId="LiveId" clId="{D72D643C-EF6B-4585-9FBD-513C8A581B01}" dt="2021-03-01T11:40:29.870" v="101" actId="1038"/>
        <pc:sldMkLst>
          <pc:docMk/>
          <pc:sldMk cId="1763504366" sldId="327"/>
        </pc:sldMkLst>
        <pc:spChg chg="del mod">
          <ac:chgData name="Dan Suciu" userId="10bb65c167223f43" providerId="LiveId" clId="{D72D643C-EF6B-4585-9FBD-513C8A581B01}" dt="2021-03-01T11:40:23.663" v="83" actId="478"/>
          <ac:spMkLst>
            <pc:docMk/>
            <pc:sldMk cId="1763504366" sldId="327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0:29.870" v="101" actId="1038"/>
          <ac:spMkLst>
            <pc:docMk/>
            <pc:sldMk cId="1763504366" sldId="327"/>
            <ac:spMk id="21" creationId="{00000000-0000-0000-0000-000000000000}"/>
          </ac:spMkLst>
        </pc:spChg>
        <pc:spChg chg="add mod">
          <ac:chgData name="Dan Suciu" userId="10bb65c167223f43" providerId="LiveId" clId="{D72D643C-EF6B-4585-9FBD-513C8A581B01}" dt="2021-03-01T11:40:24.048" v="84"/>
          <ac:spMkLst>
            <pc:docMk/>
            <pc:sldMk cId="1763504366" sldId="327"/>
            <ac:spMk id="31" creationId="{C65FF8BE-0760-4B0E-8909-80DE5E8632BF}"/>
          </ac:spMkLst>
        </pc:sp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1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2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0:29.870" v="101" actId="1038"/>
          <ac:cxnSpMkLst>
            <pc:docMk/>
            <pc:sldMk cId="1763504366" sldId="327"/>
            <ac:cxnSpMk id="30" creationId="{00000000-0000-0000-0000-000000000000}"/>
          </ac:cxnSpMkLst>
        </pc:cxnChg>
      </pc:sldChg>
      <pc:sldChg chg="addSp delSp modSp modNotes">
        <pc:chgData name="Dan Suciu" userId="10bb65c167223f43" providerId="LiveId" clId="{D72D643C-EF6B-4585-9FBD-513C8A581B01}" dt="2021-03-01T11:41:53.250" v="121" actId="1038"/>
        <pc:sldMkLst>
          <pc:docMk/>
          <pc:sldMk cId="2392008943" sldId="328"/>
        </pc:sldMkLst>
        <pc:spChg chg="del mod">
          <ac:chgData name="Dan Suciu" userId="10bb65c167223f43" providerId="LiveId" clId="{D72D643C-EF6B-4585-9FBD-513C8A581B01}" dt="2021-03-01T11:41:38.984" v="106" actId="478"/>
          <ac:spMkLst>
            <pc:docMk/>
            <pc:sldMk cId="2392008943" sldId="328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4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5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5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6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1:53.250" v="121" actId="1038"/>
          <ac:spMkLst>
            <pc:docMk/>
            <pc:sldMk cId="2392008943" sldId="328"/>
            <ac:spMk id="71" creationId="{00000000-0000-0000-0000-000000000000}"/>
          </ac:spMkLst>
        </pc:spChg>
        <pc:spChg chg="add mod">
          <ac:chgData name="Dan Suciu" userId="10bb65c167223f43" providerId="LiveId" clId="{D72D643C-EF6B-4585-9FBD-513C8A581B01}" dt="2021-03-01T11:41:39.453" v="107"/>
          <ac:spMkLst>
            <pc:docMk/>
            <pc:sldMk cId="2392008943" sldId="328"/>
            <ac:spMk id="72" creationId="{A7BA0C6E-55B0-49F5-856E-56AB9B2651CF}"/>
          </ac:spMkLst>
        </pc:spChg>
        <pc:grpChg chg="mod">
          <ac:chgData name="Dan Suciu" userId="10bb65c167223f43" providerId="LiveId" clId="{D72D643C-EF6B-4585-9FBD-513C8A581B01}" dt="2021-03-01T11:41:53.250" v="121" actId="1038"/>
          <ac:grpSpMkLst>
            <pc:docMk/>
            <pc:sldMk cId="2392008943" sldId="328"/>
            <ac:grpSpMk id="8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1:53.250" v="121" actId="1038"/>
          <ac:grpSpMkLst>
            <pc:docMk/>
            <pc:sldMk cId="2392008943" sldId="328"/>
            <ac:grpSpMk id="18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1:53.250" v="121" actId="1038"/>
          <ac:grpSpMkLst>
            <pc:docMk/>
            <pc:sldMk cId="2392008943" sldId="328"/>
            <ac:grpSpMk id="51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1:53.250" v="121" actId="1038"/>
          <ac:grpSpMkLst>
            <pc:docMk/>
            <pc:sldMk cId="2392008943" sldId="328"/>
            <ac:grpSpMk id="61" creationId="{00000000-0000-0000-0000-000000000000}"/>
          </ac:grpSpMkLst>
        </pc:grp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2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5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6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1:53.250" v="121" actId="1038"/>
          <ac:cxnSpMkLst>
            <pc:docMk/>
            <pc:sldMk cId="2392008943" sldId="328"/>
            <ac:cxnSpMk id="70" creationId="{00000000-0000-0000-0000-000000000000}"/>
          </ac:cxnSpMkLst>
        </pc:cxnChg>
      </pc:sldChg>
      <pc:sldChg chg="modSp mod modAnim modNotes">
        <pc:chgData name="Dan Suciu" userId="10bb65c167223f43" providerId="LiveId" clId="{D72D643C-EF6B-4585-9FBD-513C8A581B01}" dt="2021-03-01T11:43:48.422" v="194" actId="1037"/>
        <pc:sldMkLst>
          <pc:docMk/>
          <pc:sldMk cId="2203022038" sldId="329"/>
        </pc:sldMkLst>
        <pc:spChg chg="mod">
          <ac:chgData name="Dan Suciu" userId="10bb65c167223f43" providerId="LiveId" clId="{D72D643C-EF6B-4585-9FBD-513C8A581B01}" dt="2021-03-01T11:43:31.593" v="166" actId="14100"/>
          <ac:spMkLst>
            <pc:docMk/>
            <pc:sldMk cId="2203022038" sldId="329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2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3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4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4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3:48.422" v="194" actId="1037"/>
          <ac:spMkLst>
            <pc:docMk/>
            <pc:sldMk cId="2203022038" sldId="329"/>
            <ac:spMk id="54" creationId="{7567C7A9-52A1-4FD5-8551-6116FB8EBA86}"/>
          </ac:spMkLst>
        </pc:spChg>
      </pc:sldChg>
      <pc:sldChg chg="addSp delSp modSp modNotes">
        <pc:chgData name="Dan Suciu" userId="10bb65c167223f43" providerId="LiveId" clId="{D72D643C-EF6B-4585-9FBD-513C8A581B01}" dt="2021-03-01T11:42:03.300" v="133" actId="1038"/>
        <pc:sldMkLst>
          <pc:docMk/>
          <pc:sldMk cId="344217155" sldId="330"/>
        </pc:sldMkLst>
        <pc:spChg chg="del mod">
          <ac:chgData name="Dan Suciu" userId="10bb65c167223f43" providerId="LiveId" clId="{D72D643C-EF6B-4585-9FBD-513C8A581B01}" dt="2021-03-01T11:41:42.739" v="108" actId="478"/>
          <ac:spMkLst>
            <pc:docMk/>
            <pc:sldMk cId="344217155" sldId="330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4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50" creationId="{00000000-0000-0000-0000-000000000000}"/>
          </ac:spMkLst>
        </pc:spChg>
        <pc:spChg chg="add mod">
          <ac:chgData name="Dan Suciu" userId="10bb65c167223f43" providerId="LiveId" clId="{D72D643C-EF6B-4585-9FBD-513C8A581B01}" dt="2021-03-01T11:41:43.099" v="109"/>
          <ac:spMkLst>
            <pc:docMk/>
            <pc:sldMk cId="344217155" sldId="330"/>
            <ac:spMk id="51" creationId="{5C76DEFA-9C5D-4961-9D5F-2A5059D3D1AB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7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8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9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10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2:03.300" v="133" actId="1038"/>
          <ac:spMkLst>
            <pc:docMk/>
            <pc:sldMk cId="344217155" sldId="330"/>
            <ac:spMk id="102" creationId="{00000000-0000-0000-0000-000000000000}"/>
          </ac:spMkLst>
        </pc:spChg>
        <pc:grpChg chg="mod">
          <ac:chgData name="Dan Suciu" userId="10bb65c167223f43" providerId="LiveId" clId="{D72D643C-EF6B-4585-9FBD-513C8A581B01}" dt="2021-03-01T11:42:03.300" v="133" actId="1038"/>
          <ac:grpSpMkLst>
            <pc:docMk/>
            <pc:sldMk cId="344217155" sldId="330"/>
            <ac:grpSpMk id="8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2:03.300" v="133" actId="1038"/>
          <ac:grpSpMkLst>
            <pc:docMk/>
            <pc:sldMk cId="344217155" sldId="330"/>
            <ac:grpSpMk id="34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2:03.300" v="133" actId="1038"/>
          <ac:grpSpMkLst>
            <pc:docMk/>
            <pc:sldMk cId="344217155" sldId="330"/>
            <ac:grpSpMk id="81" creationId="{00000000-0000-0000-0000-000000000000}"/>
          </ac:grpSpMkLst>
        </pc:grpChg>
        <pc:grpChg chg="mod">
          <ac:chgData name="Dan Suciu" userId="10bb65c167223f43" providerId="LiveId" clId="{D72D643C-EF6B-4585-9FBD-513C8A581B01}" dt="2021-03-01T11:42:03.300" v="133" actId="1038"/>
          <ac:grpSpMkLst>
            <pc:docMk/>
            <pc:sldMk cId="344217155" sldId="330"/>
            <ac:grpSpMk id="91" creationId="{00000000-0000-0000-0000-000000000000}"/>
          </ac:grpSpMkLst>
        </pc:grp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1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2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3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7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8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3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5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6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7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8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99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42:03.300" v="133" actId="1038"/>
          <ac:cxnSpMkLst>
            <pc:docMk/>
            <pc:sldMk cId="344217155" sldId="330"/>
            <ac:cxnSpMk id="100" creationId="{00000000-0000-0000-0000-000000000000}"/>
          </ac:cxnSpMkLst>
        </pc:cxnChg>
      </pc:sldChg>
      <pc:sldChg chg="modSp mod">
        <pc:chgData name="Dan Suciu" userId="10bb65c167223f43" providerId="LiveId" clId="{D72D643C-EF6B-4585-9FBD-513C8A581B01}" dt="2021-03-01T11:48:29.254" v="333" actId="1037"/>
        <pc:sldMkLst>
          <pc:docMk/>
          <pc:sldMk cId="993296744" sldId="331"/>
        </pc:sldMkLst>
        <pc:spChg chg="mod">
          <ac:chgData name="Dan Suciu" userId="10bb65c167223f43" providerId="LiveId" clId="{D72D643C-EF6B-4585-9FBD-513C8A581B01}" dt="2021-03-01T11:48:00.666" v="271" actId="14100"/>
          <ac:spMkLst>
            <pc:docMk/>
            <pc:sldMk cId="993296744" sldId="331"/>
            <ac:spMk id="21506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2.373" v="314" actId="14100"/>
          <ac:spMkLst>
            <pc:docMk/>
            <pc:sldMk cId="993296744" sldId="331"/>
            <ac:spMk id="2150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08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09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10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29.254" v="333" actId="1037"/>
          <ac:spMkLst>
            <pc:docMk/>
            <pc:sldMk cId="993296744" sldId="331"/>
            <ac:spMk id="21513" creationId="{00000000-0000-0000-0000-000000000000}"/>
          </ac:spMkLst>
        </pc:sp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2410606690" sldId="332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2410606690" sldId="332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410606690" sldId="332"/>
            <ac:spMk id="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410606690" sldId="332"/>
            <ac:spMk id="25604" creationId="{00000000-0000-0000-0000-000000000000}"/>
          </ac:spMkLst>
        </pc:sp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2410606690" sldId="332"/>
            <ac:cxnSpMk id="3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3882916798" sldId="333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882916798" sldId="333"/>
            <ac:spMk id="20" creationId="{00000000-0000-0000-0000-000000000000}"/>
          </ac:spMkLst>
        </pc:sp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882916798" sldId="333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882916798" sldId="333"/>
            <ac:cxnSpMk id="10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882916798" sldId="333"/>
            <ac:cxnSpMk id="19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3678183606" sldId="334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4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3678183606" sldId="334"/>
            <ac:spMk id="18" creationId="{00000000-0000-0000-0000-000000000000}"/>
          </ac:spMkLst>
        </pc:sp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678183606" sldId="334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3678183606" sldId="334"/>
            <ac:cxnSpMk id="10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1080147701" sldId="335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2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080147701" sldId="335"/>
            <ac:spMk id="18" creationId="{00000000-0000-0000-0000-000000000000}"/>
          </ac:spMkLst>
        </pc:spChg>
        <pc:picChg chg="mod">
          <ac:chgData name="Dan Suciu" userId="10bb65c167223f43" providerId="LiveId" clId="{D72D643C-EF6B-4585-9FBD-513C8A581B01}" dt="2021-03-01T11:22:24.985" v="0"/>
          <ac:picMkLst>
            <pc:docMk/>
            <pc:sldMk cId="1080147701" sldId="335"/>
            <ac:picMk id="2" creationId="{00000000-0000-0000-0000-000000000000}"/>
          </ac:picMkLst>
        </pc:picChg>
        <pc:picChg chg="mod">
          <ac:chgData name="Dan Suciu" userId="10bb65c167223f43" providerId="LiveId" clId="{D72D643C-EF6B-4585-9FBD-513C8A581B01}" dt="2021-03-01T11:22:24.985" v="0"/>
          <ac:picMkLst>
            <pc:docMk/>
            <pc:sldMk cId="1080147701" sldId="335"/>
            <ac:picMk id="1026" creationId="{00000000-0000-0000-0000-000000000000}"/>
          </ac:picMkLst>
        </pc:picChg>
        <pc:picChg chg="mod">
          <ac:chgData name="Dan Suciu" userId="10bb65c167223f43" providerId="LiveId" clId="{D72D643C-EF6B-4585-9FBD-513C8A581B01}" dt="2021-03-01T11:22:24.985" v="0"/>
          <ac:picMkLst>
            <pc:docMk/>
            <pc:sldMk cId="1080147701" sldId="335"/>
            <ac:picMk id="1028" creationId="{00000000-0000-0000-0000-000000000000}"/>
          </ac:picMkLst>
        </pc:pic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1080147701" sldId="335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1080147701" sldId="335"/>
            <ac:cxnSpMk id="10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2783672978" sldId="336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2783672978" sldId="336"/>
            <ac:spMk id="17" creationId="{00000000-0000-0000-0000-000000000000}"/>
          </ac:spMkLst>
        </pc:spChg>
        <pc:picChg chg="mod">
          <ac:chgData name="Dan Suciu" userId="10bb65c167223f43" providerId="LiveId" clId="{D72D643C-EF6B-4585-9FBD-513C8A581B01}" dt="2021-03-01T11:22:24.985" v="0"/>
          <ac:picMkLst>
            <pc:docMk/>
            <pc:sldMk cId="2783672978" sldId="336"/>
            <ac:picMk id="3074" creationId="{00000000-0000-0000-0000-000000000000}"/>
          </ac:picMkLst>
        </pc:pic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2783672978" sldId="336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2783672978" sldId="336"/>
            <ac:cxnSpMk id="10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1915955548" sldId="337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16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1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1915955548" sldId="337"/>
            <ac:spMk id="20" creationId="{00000000-0000-0000-0000-000000000000}"/>
          </ac:spMkLst>
        </pc:spChg>
        <pc:picChg chg="mod">
          <ac:chgData name="Dan Suciu" userId="10bb65c167223f43" providerId="LiveId" clId="{D72D643C-EF6B-4585-9FBD-513C8A581B01}" dt="2021-03-01T11:22:24.985" v="0"/>
          <ac:picMkLst>
            <pc:docMk/>
            <pc:sldMk cId="1915955548" sldId="337"/>
            <ac:picMk id="2050" creationId="{00000000-0000-0000-0000-000000000000}"/>
          </ac:picMkLst>
        </pc:pic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1915955548" sldId="337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1915955548" sldId="337"/>
            <ac:cxnSpMk id="10" creationId="{00000000-0000-0000-0000-000000000000}"/>
          </ac:cxnSpMkLst>
        </pc:cxnChg>
      </pc:sldChg>
      <pc:sldChg chg="modSp modNotes">
        <pc:chgData name="Dan Suciu" userId="10bb65c167223f43" providerId="LiveId" clId="{D72D643C-EF6B-4585-9FBD-513C8A581B01}" dt="2021-03-01T11:22:24.985" v="0"/>
        <pc:sldMkLst>
          <pc:docMk/>
          <pc:sldMk cId="47930851" sldId="338"/>
        </pc:sldMkLst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8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9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13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15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k cId="47930851" sldId="338"/>
            <ac:spMk id="16" creationId="{00000000-0000-0000-0000-000000000000}"/>
          </ac:spMkLst>
        </pc:sp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47930851" sldId="338"/>
            <ac:cxnSpMk id="4" creationId="{00000000-0000-0000-0000-000000000000}"/>
          </ac:cxnSpMkLst>
        </pc:cxnChg>
        <pc:cxnChg chg="mod">
          <ac:chgData name="Dan Suciu" userId="10bb65c167223f43" providerId="LiveId" clId="{D72D643C-EF6B-4585-9FBD-513C8A581B01}" dt="2021-03-01T11:22:24.985" v="0"/>
          <ac:cxnSpMkLst>
            <pc:docMk/>
            <pc:sldMk cId="47930851" sldId="338"/>
            <ac:cxnSpMk id="10" creationId="{00000000-0000-0000-0000-000000000000}"/>
          </ac:cxnSpMkLst>
        </pc:cxnChg>
      </pc:sldChg>
      <pc:sldChg chg="delSp modSp mod modNotes">
        <pc:chgData name="Dan Suciu" userId="10bb65c167223f43" providerId="LiveId" clId="{D72D643C-EF6B-4585-9FBD-513C8A581B01}" dt="2021-03-01T11:49:10.329" v="346" actId="1076"/>
        <pc:sldMkLst>
          <pc:docMk/>
          <pc:sldMk cId="3335574704" sldId="339"/>
        </pc:sldMkLst>
        <pc:spChg chg="del mod">
          <ac:chgData name="Dan Suciu" userId="10bb65c167223f43" providerId="LiveId" clId="{D72D643C-EF6B-4585-9FBD-513C8A581B01}" dt="2021-03-01T11:49:05.826" v="345" actId="478"/>
          <ac:spMkLst>
            <pc:docMk/>
            <pc:sldMk cId="3335574704" sldId="339"/>
            <ac:spMk id="22531" creationId="{00000000-0000-0000-0000-000000000000}"/>
          </ac:spMkLst>
        </pc:spChg>
        <pc:spChg chg="mod">
          <ac:chgData name="Dan Suciu" userId="10bb65c167223f43" providerId="LiveId" clId="{D72D643C-EF6B-4585-9FBD-513C8A581B01}" dt="2021-03-01T11:48:59.589" v="343" actId="14100"/>
          <ac:spMkLst>
            <pc:docMk/>
            <pc:sldMk cId="3335574704" sldId="339"/>
            <ac:spMk id="22532" creationId="{00000000-0000-0000-0000-000000000000}"/>
          </ac:spMkLst>
        </pc:spChg>
        <pc:spChg chg="mod">
          <ac:chgData name="Dan Suciu" userId="10bb65c167223f43" providerId="LiveId" clId="{D72D643C-EF6B-4585-9FBD-513C8A581B01}" dt="2021-03-01T11:49:10.329" v="346" actId="1076"/>
          <ac:spMkLst>
            <pc:docMk/>
            <pc:sldMk cId="3335574704" sldId="339"/>
            <ac:spMk id="22533" creationId="{00000000-0000-0000-0000-000000000000}"/>
          </ac:spMkLst>
        </pc:spChg>
      </pc:sldChg>
      <pc:sldChg chg="modSp modNotes">
        <pc:chgData name="Dan Suciu" userId="10bb65c167223f43" providerId="LiveId" clId="{D72D643C-EF6B-4585-9FBD-513C8A581B01}" dt="2021-03-01T11:50:14.451" v="376" actId="1076"/>
        <pc:sldMkLst>
          <pc:docMk/>
          <pc:sldMk cId="20072138" sldId="340"/>
        </pc:sldMkLst>
        <pc:spChg chg="mod">
          <ac:chgData name="Dan Suciu" userId="10bb65c167223f43" providerId="LiveId" clId="{D72D643C-EF6B-4585-9FBD-513C8A581B01}" dt="2021-03-01T11:50:08.796" v="374" actId="14100"/>
          <ac:spMkLst>
            <pc:docMk/>
            <pc:sldMk cId="20072138" sldId="340"/>
            <ac:spMk id="17411" creationId="{00000000-0000-0000-0000-000000000000}"/>
          </ac:spMkLst>
        </pc:spChg>
        <pc:spChg chg="mod">
          <ac:chgData name="Dan Suciu" userId="10bb65c167223f43" providerId="LiveId" clId="{D72D643C-EF6B-4585-9FBD-513C8A581B01}" dt="2021-03-01T11:50:14.451" v="376" actId="1076"/>
          <ac:spMkLst>
            <pc:docMk/>
            <pc:sldMk cId="20072138" sldId="340"/>
            <ac:spMk id="17412" creationId="{00000000-0000-0000-0000-000000000000}"/>
          </ac:spMkLst>
        </pc:spChg>
      </pc:sldChg>
      <pc:sldChg chg="modSp mod modNotes">
        <pc:chgData name="Dan Suciu" userId="10bb65c167223f43" providerId="LiveId" clId="{D72D643C-EF6B-4585-9FBD-513C8A581B01}" dt="2021-03-01T11:51:46.078" v="461" actId="1038"/>
        <pc:sldMkLst>
          <pc:docMk/>
          <pc:sldMk cId="1227083314" sldId="341"/>
        </pc:sldMkLst>
        <pc:spChg chg="mod">
          <ac:chgData name="Dan Suciu" userId="10bb65c167223f43" providerId="LiveId" clId="{D72D643C-EF6B-4585-9FBD-513C8A581B01}" dt="2021-03-01T11:51:40.325" v="449" actId="14100"/>
          <ac:spMkLst>
            <pc:docMk/>
            <pc:sldMk cId="1227083314" sldId="341"/>
            <ac:spMk id="3" creationId="{00000000-0000-0000-0000-000000000000}"/>
          </ac:spMkLst>
        </pc:spChg>
        <pc:spChg chg="mod">
          <ac:chgData name="Dan Suciu" userId="10bb65c167223f43" providerId="LiveId" clId="{D72D643C-EF6B-4585-9FBD-513C8A581B01}" dt="2021-03-01T11:51:46.078" v="461" actId="1038"/>
          <ac:spMkLst>
            <pc:docMk/>
            <pc:sldMk cId="1227083314" sldId="341"/>
            <ac:spMk id="4" creationId="{00000000-0000-0000-0000-000000000000}"/>
          </ac:spMkLst>
        </pc:spChg>
        <pc:picChg chg="mod">
          <ac:chgData name="Dan Suciu" userId="10bb65c167223f43" providerId="LiveId" clId="{D72D643C-EF6B-4585-9FBD-513C8A581B01}" dt="2021-03-01T11:51:46.078" v="461" actId="1038"/>
          <ac:picMkLst>
            <pc:docMk/>
            <pc:sldMk cId="1227083314" sldId="341"/>
            <ac:picMk id="11266" creationId="{00000000-0000-0000-0000-000000000000}"/>
          </ac:picMkLst>
        </pc:picChg>
      </pc:sldChg>
      <pc:sldChg chg="modSp">
        <pc:chgData name="Dan Suciu" userId="10bb65c167223f43" providerId="LiveId" clId="{D72D643C-EF6B-4585-9FBD-513C8A581B01}" dt="2021-03-01T11:47:29.729" v="233" actId="1076"/>
        <pc:sldMkLst>
          <pc:docMk/>
          <pc:sldMk cId="0" sldId="343"/>
        </pc:sldMkLst>
        <pc:spChg chg="mod">
          <ac:chgData name="Dan Suciu" userId="10bb65c167223f43" providerId="LiveId" clId="{D72D643C-EF6B-4585-9FBD-513C8A581B01}" dt="2021-03-01T11:47:23.388" v="232" actId="14100"/>
          <ac:spMkLst>
            <pc:docMk/>
            <pc:sldMk cId="0" sldId="343"/>
            <ac:spMk id="11267" creationId="{00000000-0000-0000-0000-000000000000}"/>
          </ac:spMkLst>
        </pc:spChg>
        <pc:spChg chg="mod">
          <ac:chgData name="Dan Suciu" userId="10bb65c167223f43" providerId="LiveId" clId="{D72D643C-EF6B-4585-9FBD-513C8A581B01}" dt="2021-03-01T11:47:29.729" v="233" actId="1076"/>
          <ac:spMkLst>
            <pc:docMk/>
            <pc:sldMk cId="0" sldId="343"/>
            <ac:spMk id="343043" creationId="{00000000-0000-0000-0000-000000000000}"/>
          </ac:spMkLst>
        </pc:spChg>
      </pc:sldChg>
      <pc:sldChg chg="add mod modShow">
        <pc:chgData name="Dan Suciu" userId="10bb65c167223f43" providerId="LiveId" clId="{D72D643C-EF6B-4585-9FBD-513C8A581B01}" dt="2021-03-01T14:54:44.489" v="493" actId="729"/>
        <pc:sldMkLst>
          <pc:docMk/>
          <pc:sldMk cId="421710898" sldId="344"/>
        </pc:sldMkLst>
      </pc:sldChg>
      <pc:sldMasterChg chg="modSp modSldLayout">
        <pc:chgData name="Dan Suciu" userId="10bb65c167223f43" providerId="LiveId" clId="{D72D643C-EF6B-4585-9FBD-513C8A581B01}" dt="2021-03-01T11:22:24.985" v="0"/>
        <pc:sldMasterMkLst>
          <pc:docMk/>
          <pc:sldMasterMk cId="0" sldId="2147483651"/>
        </pc:sldMasterMkLst>
        <pc:spChg chg="mod">
          <ac:chgData name="Dan Suciu" userId="10bb65c167223f43" providerId="LiveId" clId="{D72D643C-EF6B-4585-9FBD-513C8A581B01}" dt="2021-03-01T11:22:24.985" v="0"/>
          <ac:spMkLst>
            <pc:docMk/>
            <pc:sldMasterMk cId="0" sldId="2147483651"/>
            <ac:spMk id="1027" creationId="{00000000-0000-0000-0000-000000000000}"/>
          </ac:spMkLst>
        </pc:spChg>
        <pc:spChg chg="mod">
          <ac:chgData name="Dan Suciu" userId="10bb65c167223f43" providerId="LiveId" clId="{D72D643C-EF6B-4585-9FBD-513C8A581B01}" dt="2021-03-01T11:22:24.985" v="0"/>
          <ac:spMkLst>
            <pc:docMk/>
            <pc:sldMasterMk cId="0" sldId="2147483651"/>
            <ac:spMk id="1028" creationId="{00000000-0000-0000-0000-000000000000}"/>
          </ac:spMkLst>
        </pc:spChg>
        <pc:sldLayoutChg chg="modSp">
          <pc:chgData name="Dan Suciu" userId="10bb65c167223f43" providerId="LiveId" clId="{D72D643C-EF6B-4585-9FBD-513C8A581B01}" dt="2021-03-01T11:22:24.985" v="0"/>
          <pc:sldLayoutMkLst>
            <pc:docMk/>
            <pc:sldMasterMk cId="0" sldId="2147483651"/>
            <pc:sldLayoutMk cId="1881730001" sldId="2147483674"/>
          </pc:sldLayoutMkLst>
          <pc:spChg chg="mod">
            <ac:chgData name="Dan Suciu" userId="10bb65c167223f43" providerId="LiveId" clId="{D72D643C-EF6B-4585-9FBD-513C8A581B01}" dt="2021-03-01T11:22:24.985" v="0"/>
            <ac:spMkLst>
              <pc:docMk/>
              <pc:sldMasterMk cId="0" sldId="2147483651"/>
              <pc:sldLayoutMk cId="1881730001" sldId="2147483674"/>
              <ac:spMk id="54339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90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722FBF81-74A3-4082-821E-CE617939D6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492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38B76167-E582-48A8-B2D1-D755044723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043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u="sng" dirty="0" err="1">
                <a:solidFill>
                  <a:schemeClr val="folHlink"/>
                </a:solidFill>
              </a:rPr>
              <a:t>Planific</a:t>
            </a:r>
            <a:r>
              <a:rPr lang="vi-VN" sz="1200" i="1" u="sng" dirty="0">
                <a:solidFill>
                  <a:schemeClr val="folHlink"/>
                </a:solidFill>
              </a:rPr>
              <a:t>ă</a:t>
            </a:r>
            <a:r>
              <a:rPr lang="en-US" sz="1200" i="1" u="sng" dirty="0" err="1">
                <a:solidFill>
                  <a:schemeClr val="folHlink"/>
                </a:solidFill>
              </a:rPr>
              <a:t>ri</a:t>
            </a:r>
            <a:r>
              <a:rPr lang="en-US" sz="1200" i="1" u="sng" dirty="0">
                <a:solidFill>
                  <a:schemeClr val="folHlink"/>
                </a:solidFill>
              </a:rPr>
              <a:t> </a:t>
            </a:r>
            <a:r>
              <a:rPr lang="en-US" sz="1200" i="1" u="sng" dirty="0" err="1">
                <a:solidFill>
                  <a:schemeClr val="folHlink"/>
                </a:solidFill>
              </a:rPr>
              <a:t>echivalente</a:t>
            </a:r>
            <a:r>
              <a:rPr lang="en-US" sz="1200" dirty="0"/>
              <a:t>:</a:t>
            </a:r>
            <a:r>
              <a:rPr lang="en-US" sz="1200" dirty="0">
                <a:solidFill>
                  <a:schemeClr val="accent2"/>
                </a:solidFill>
              </a:rPr>
              <a:t>  </a:t>
            </a:r>
            <a:r>
              <a:rPr lang="en-US" sz="1200" dirty="0" err="1"/>
              <a:t>Pentru</a:t>
            </a:r>
            <a:r>
              <a:rPr lang="en-US" sz="1200" dirty="0"/>
              <a:t> </a:t>
            </a:r>
            <a:r>
              <a:rPr lang="en-US" sz="1200" dirty="0" err="1"/>
              <a:t>orice</a:t>
            </a:r>
            <a:r>
              <a:rPr lang="en-US" sz="1200" dirty="0"/>
              <a:t> stare a </a:t>
            </a:r>
            <a:r>
              <a:rPr lang="en-US" sz="1200" dirty="0" err="1"/>
              <a:t>bazei</a:t>
            </a:r>
            <a:r>
              <a:rPr lang="en-US" sz="1200" dirty="0"/>
              <a:t> de date, </a:t>
            </a:r>
            <a:r>
              <a:rPr lang="en-US" sz="1200" dirty="0" err="1"/>
              <a:t>efectul</a:t>
            </a:r>
            <a:r>
              <a:rPr lang="en-US" sz="1200" dirty="0"/>
              <a:t> (</a:t>
            </a:r>
            <a:r>
              <a:rPr lang="en-US" sz="1200" dirty="0" err="1"/>
              <a:t>asupra</a:t>
            </a:r>
            <a:r>
              <a:rPr lang="en-US" sz="1200" dirty="0"/>
              <a:t> </a:t>
            </a:r>
            <a:r>
              <a:rPr lang="en-US" sz="1200" dirty="0" err="1"/>
              <a:t>obiectelor</a:t>
            </a:r>
            <a:r>
              <a:rPr lang="en-US" sz="1200" dirty="0"/>
              <a:t> </a:t>
            </a:r>
            <a:r>
              <a:rPr lang="en-US" sz="1200" dirty="0" err="1"/>
              <a:t>bazei</a:t>
            </a:r>
            <a:r>
              <a:rPr lang="en-US" sz="1200" dirty="0"/>
              <a:t> de date) al </a:t>
            </a:r>
            <a:r>
              <a:rPr lang="en-US" sz="1200" dirty="0" err="1"/>
              <a:t>execut</a:t>
            </a:r>
            <a:r>
              <a:rPr lang="vi-VN" sz="1200" dirty="0"/>
              <a:t>ă</a:t>
            </a:r>
            <a:r>
              <a:rPr lang="en-US" sz="1200" dirty="0" err="1"/>
              <a:t>rii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</a:t>
            </a:r>
            <a:r>
              <a:rPr lang="en-US" sz="1200" dirty="0" err="1"/>
              <a:t>planific</a:t>
            </a:r>
            <a:r>
              <a:rPr lang="vi-VN" sz="1200" dirty="0"/>
              <a:t>ă</a:t>
            </a:r>
            <a:r>
              <a:rPr lang="en-US" sz="1200" dirty="0" err="1"/>
              <a:t>ri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identic cu </a:t>
            </a:r>
            <a:r>
              <a:rPr lang="en-US" sz="1200" dirty="0" err="1"/>
              <a:t>efectul</a:t>
            </a:r>
            <a:r>
              <a:rPr lang="en-US" sz="1200" dirty="0"/>
              <a:t> </a:t>
            </a:r>
            <a:r>
              <a:rPr lang="en-US" sz="1200" dirty="0" err="1"/>
              <a:t>execut</a:t>
            </a:r>
            <a:r>
              <a:rPr lang="vi-VN" sz="1200" dirty="0"/>
              <a:t>ă</a:t>
            </a:r>
            <a:r>
              <a:rPr lang="en-US" sz="1200" dirty="0" err="1"/>
              <a:t>rii</a:t>
            </a:r>
            <a:r>
              <a:rPr lang="en-US" sz="1200" dirty="0"/>
              <a:t> </a:t>
            </a:r>
            <a:r>
              <a:rPr lang="en-US" sz="1200" dirty="0" err="1"/>
              <a:t>celei</a:t>
            </a:r>
            <a:r>
              <a:rPr lang="en-US" sz="1200" dirty="0"/>
              <a:t> de-a </a:t>
            </a:r>
            <a:r>
              <a:rPr lang="en-US" sz="1200" dirty="0" err="1"/>
              <a:t>doua</a:t>
            </a:r>
            <a:r>
              <a:rPr lang="en-US" sz="1200" dirty="0"/>
              <a:t> </a:t>
            </a:r>
            <a:r>
              <a:rPr lang="en-US" sz="1200" dirty="0" err="1"/>
              <a:t>planific</a:t>
            </a:r>
            <a:r>
              <a:rPr lang="vi-VN" sz="1200" dirty="0"/>
              <a:t>ă</a:t>
            </a:r>
            <a:r>
              <a:rPr lang="en-US" sz="1200" dirty="0" err="1"/>
              <a:t>ri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23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u="sng" dirty="0" err="1">
                <a:solidFill>
                  <a:schemeClr val="folHlink"/>
                </a:solidFill>
              </a:rPr>
              <a:t>Planific</a:t>
            </a:r>
            <a:r>
              <a:rPr lang="vi-VN" sz="1200" i="1" u="sng" dirty="0">
                <a:solidFill>
                  <a:schemeClr val="folHlink"/>
                </a:solidFill>
              </a:rPr>
              <a:t>ă</a:t>
            </a:r>
            <a:r>
              <a:rPr lang="en-US" sz="1200" i="1" u="sng" dirty="0" err="1">
                <a:solidFill>
                  <a:schemeClr val="folHlink"/>
                </a:solidFill>
              </a:rPr>
              <a:t>ri</a:t>
            </a:r>
            <a:r>
              <a:rPr lang="en-US" sz="1200" i="1" u="sng" dirty="0">
                <a:solidFill>
                  <a:schemeClr val="folHlink"/>
                </a:solidFill>
              </a:rPr>
              <a:t> </a:t>
            </a:r>
            <a:r>
              <a:rPr lang="en-US" sz="1200" i="1" u="sng" dirty="0" err="1">
                <a:solidFill>
                  <a:schemeClr val="folHlink"/>
                </a:solidFill>
              </a:rPr>
              <a:t>serializabile</a:t>
            </a:r>
            <a:r>
              <a:rPr lang="en-US" sz="1200" dirty="0"/>
              <a:t>:</a:t>
            </a:r>
            <a:r>
              <a:rPr lang="en-US" sz="1200" dirty="0">
                <a:solidFill>
                  <a:schemeClr val="accent2"/>
                </a:solidFill>
              </a:rPr>
              <a:t>  </a:t>
            </a:r>
            <a:r>
              <a:rPr lang="en-US" sz="1200" dirty="0" err="1"/>
              <a:t>este</a:t>
            </a:r>
            <a:r>
              <a:rPr lang="en-US" sz="1200" dirty="0"/>
              <a:t> o </a:t>
            </a:r>
            <a:r>
              <a:rPr lang="en-US" sz="1200" dirty="0" err="1"/>
              <a:t>planificare</a:t>
            </a:r>
            <a:r>
              <a:rPr lang="en-US" sz="1200" dirty="0"/>
              <a:t> non-serial</a:t>
            </a:r>
            <a:r>
              <a:rPr lang="vi-VN" sz="1200" dirty="0"/>
              <a:t>ă</a:t>
            </a:r>
            <a:r>
              <a:rPr lang="en-US" sz="1200" dirty="0"/>
              <a:t> care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echivalent</a:t>
            </a:r>
            <a:r>
              <a:rPr lang="vi-VN" sz="1200" dirty="0"/>
              <a:t>ă</a:t>
            </a:r>
            <a:r>
              <a:rPr lang="en-US" sz="1200" dirty="0"/>
              <a:t> cu o </a:t>
            </a:r>
            <a:r>
              <a:rPr lang="en-US" sz="1200" dirty="0" err="1"/>
              <a:t>planificare</a:t>
            </a:r>
            <a:r>
              <a:rPr lang="en-US" sz="1200" dirty="0"/>
              <a:t> de </a:t>
            </a:r>
            <a:r>
              <a:rPr lang="en-US" sz="1200" dirty="0" err="1"/>
              <a:t>execuţie</a:t>
            </a:r>
            <a:r>
              <a:rPr lang="en-US" sz="1200" dirty="0"/>
              <a:t> serial</a:t>
            </a:r>
            <a:r>
              <a:rPr lang="vi-VN" sz="1200" dirty="0"/>
              <a:t>ă</a:t>
            </a:r>
            <a:r>
              <a:rPr lang="en-US" sz="1200" dirty="0"/>
              <a:t> a </a:t>
            </a:r>
            <a:r>
              <a:rPr lang="en-US" sz="1200" dirty="0" err="1"/>
              <a:t>tranzacţiilor</a:t>
            </a:r>
            <a:r>
              <a:rPr lang="en-US" sz="1200" dirty="0"/>
              <a:t> implicate. (Not</a:t>
            </a:r>
            <a:r>
              <a:rPr lang="vi-VN" sz="1200" dirty="0"/>
              <a:t>ă</a:t>
            </a:r>
            <a:r>
              <a:rPr lang="en-US" sz="1200" dirty="0"/>
              <a:t>: </a:t>
            </a:r>
            <a:r>
              <a:rPr lang="en-US" sz="1200" dirty="0" err="1"/>
              <a:t>Dac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</a:t>
            </a:r>
            <a:r>
              <a:rPr lang="en-US" sz="1200" dirty="0" err="1"/>
              <a:t>dintre</a:t>
            </a:r>
            <a:r>
              <a:rPr lang="en-US" sz="1200" dirty="0"/>
              <a:t> </a:t>
            </a:r>
            <a:r>
              <a:rPr lang="en-US" sz="1200" dirty="0" err="1"/>
              <a:t>tranzacţiile</a:t>
            </a:r>
            <a:r>
              <a:rPr lang="en-US" sz="1200" dirty="0"/>
              <a:t> implicate </a:t>
            </a:r>
            <a:r>
              <a:rPr lang="en-US" sz="1200" dirty="0" err="1"/>
              <a:t>în</a:t>
            </a:r>
            <a:r>
              <a:rPr lang="en-US" sz="1200" dirty="0"/>
              <a:t> </a:t>
            </a:r>
            <a:r>
              <a:rPr lang="en-US" sz="1200" dirty="0" err="1"/>
              <a:t>planificare</a:t>
            </a:r>
            <a:r>
              <a:rPr lang="en-US" sz="1200" dirty="0"/>
              <a:t> p</a:t>
            </a:r>
            <a:r>
              <a:rPr lang="vi-VN" sz="1200" dirty="0"/>
              <a:t>ă</a:t>
            </a:r>
            <a:r>
              <a:rPr lang="en-US" sz="1200" dirty="0" err="1"/>
              <a:t>streaz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consistenţa</a:t>
            </a:r>
            <a:r>
              <a:rPr lang="en-US" sz="1200" dirty="0"/>
              <a:t> </a:t>
            </a:r>
            <a:r>
              <a:rPr lang="en-US" sz="1200" dirty="0" err="1"/>
              <a:t>bazei</a:t>
            </a:r>
            <a:r>
              <a:rPr lang="en-US" sz="1200" dirty="0"/>
              <a:t> de date  </a:t>
            </a:r>
            <a:r>
              <a:rPr lang="en-US" sz="1200" dirty="0" err="1"/>
              <a:t>atunci</a:t>
            </a:r>
            <a:r>
              <a:rPr lang="en-US" sz="1200" dirty="0"/>
              <a:t> </a:t>
            </a:r>
            <a:r>
              <a:rPr lang="en-US" sz="1200" dirty="0" err="1"/>
              <a:t>fiecare</a:t>
            </a:r>
            <a:r>
              <a:rPr lang="en-US" sz="1200" dirty="0"/>
              <a:t> </a:t>
            </a:r>
            <a:r>
              <a:rPr lang="en-US" sz="1200" dirty="0" err="1"/>
              <a:t>planificare</a:t>
            </a:r>
            <a:r>
              <a:rPr lang="en-US" sz="1200" dirty="0"/>
              <a:t> </a:t>
            </a:r>
            <a:r>
              <a:rPr lang="en-US" sz="1200" dirty="0" err="1"/>
              <a:t>serializabil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va</a:t>
            </a:r>
            <a:r>
              <a:rPr lang="en-US" sz="1200" dirty="0"/>
              <a:t> p</a:t>
            </a:r>
            <a:r>
              <a:rPr lang="vi-VN" sz="1200" dirty="0"/>
              <a:t>ă</a:t>
            </a:r>
            <a:r>
              <a:rPr lang="en-US" sz="1200" dirty="0" err="1"/>
              <a:t>stra</a:t>
            </a:r>
            <a:r>
              <a:rPr lang="en-US" sz="1200" dirty="0"/>
              <a:t> </a:t>
            </a:r>
            <a:r>
              <a:rPr lang="en-US" sz="1200" dirty="0" err="1"/>
              <a:t>consistenţa</a:t>
            </a:r>
            <a:r>
              <a:rPr lang="en-US" sz="1200" dirty="0"/>
              <a:t> </a:t>
            </a:r>
            <a:r>
              <a:rPr lang="en-US" sz="1200" dirty="0" err="1"/>
              <a:t>acesteia</a:t>
            </a:r>
            <a:r>
              <a:rPr lang="en-US" sz="12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02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56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 err="1"/>
              <a:t>Daca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dou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date, </a:t>
            </a:r>
            <a:r>
              <a:rPr lang="en-US" altLang="en-US" sz="2400" dirty="0" err="1"/>
              <a:t>acestea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intr</a:t>
            </a:r>
            <a:r>
              <a:rPr lang="vi-VN" altLang="en-US" sz="2400" dirty="0"/>
              <a:t>ă</a:t>
            </a:r>
            <a:r>
              <a:rPr lang="en-US" altLang="en-US" sz="2400" dirty="0"/>
              <a:t> in conflict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important</a:t>
            </a:r>
            <a:r>
              <a:rPr lang="vi-VN" altLang="en-US" sz="2400" dirty="0"/>
              <a:t>ă</a:t>
            </a:r>
            <a:endParaRPr lang="en-US" altLang="en-US" sz="2400" dirty="0"/>
          </a:p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/>
              <a:t> </a:t>
            </a:r>
            <a:r>
              <a:rPr lang="en-US" altLang="en-US" sz="2400" dirty="0" err="1"/>
              <a:t>Dac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dou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tranzacţii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citesc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</a:t>
            </a:r>
            <a:r>
              <a:rPr lang="en-US" altLang="en-US" sz="2400" dirty="0"/>
              <a:t> date </a:t>
            </a:r>
            <a:r>
              <a:rPr lang="en-US" altLang="en-US" sz="2400" dirty="0" err="1"/>
              <a:t>complet</a:t>
            </a:r>
            <a:r>
              <a:rPr lang="en-US" altLang="en-US" sz="2400" dirty="0"/>
              <a:t> separate, </a:t>
            </a:r>
            <a:r>
              <a:rPr lang="en-US" altLang="en-US" sz="2400" dirty="0" err="1"/>
              <a:t>acestea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intr</a:t>
            </a:r>
            <a:r>
              <a:rPr lang="vi-VN" altLang="en-US" sz="2400" dirty="0"/>
              <a:t>ă</a:t>
            </a:r>
            <a:r>
              <a:rPr lang="en-US" altLang="en-US" sz="2400" dirty="0"/>
              <a:t> in conflict </a:t>
            </a:r>
            <a:r>
              <a:rPr lang="en-US" altLang="en-US" sz="2400" dirty="0" err="1"/>
              <a:t>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nu </a:t>
            </a:r>
            <a:r>
              <a:rPr lang="en-US" altLang="en-US" sz="2400" dirty="0" err="1"/>
              <a:t>conteaz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228600" indent="-228600" eaLnBrk="1" hangingPunct="1">
              <a:buFont typeface="Wingdings" panose="05000000000000000000" pitchFamily="2" charset="2"/>
              <a:buChar char="n"/>
            </a:pPr>
            <a:r>
              <a:rPr lang="en-US" altLang="en-US" sz="2400" dirty="0"/>
              <a:t> </a:t>
            </a:r>
            <a:r>
              <a:rPr lang="en-US" altLang="en-US" sz="2400" dirty="0" err="1"/>
              <a:t>Dac</a:t>
            </a:r>
            <a:r>
              <a:rPr lang="vi-VN" altLang="en-US" sz="2400" dirty="0"/>
              <a:t>ă</a:t>
            </a:r>
            <a:r>
              <a:rPr lang="en-US" altLang="en-US" sz="2400" dirty="0"/>
              <a:t> o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 </a:t>
            </a:r>
            <a:r>
              <a:rPr lang="en-US" altLang="en-US" sz="2400" dirty="0"/>
              <a:t>o </a:t>
            </a:r>
            <a:r>
              <a:rPr lang="en-US" altLang="en-US" sz="2400" dirty="0" err="1"/>
              <a:t>dat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iar</a:t>
            </a:r>
            <a:r>
              <a:rPr lang="en-US" altLang="en-US" sz="2400" dirty="0"/>
              <a:t> o alt</a:t>
            </a:r>
            <a:r>
              <a:rPr lang="vi-VN" altLang="en-US" sz="2400" dirty="0"/>
              <a:t>ă </a:t>
            </a:r>
            <a:r>
              <a:rPr lang="en-US" altLang="en-US" sz="2400" dirty="0" err="1"/>
              <a:t>tranzacţie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citeşte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sau</a:t>
            </a:r>
            <a:r>
              <a:rPr lang="en-US" altLang="en-US" sz="2400" dirty="0"/>
              <a:t> </a:t>
            </a:r>
            <a:r>
              <a:rPr lang="en-US" altLang="en-US" sz="2400" dirty="0" err="1"/>
              <a:t>modific</a:t>
            </a:r>
            <a:r>
              <a:rPr lang="vi-VN" altLang="en-US" sz="2400" dirty="0"/>
              <a:t>ă</a:t>
            </a:r>
            <a:r>
              <a:rPr lang="en-US" altLang="en-US" sz="2400" dirty="0"/>
              <a:t> </a:t>
            </a:r>
            <a:r>
              <a:rPr lang="en-US" altLang="en-US" sz="2400" u="sng" dirty="0" err="1"/>
              <a:t>aceeaşi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dat</a:t>
            </a:r>
            <a:r>
              <a:rPr lang="vi-VN" altLang="en-US" sz="2400" dirty="0"/>
              <a:t>ă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ordinea</a:t>
            </a:r>
            <a:r>
              <a:rPr lang="en-US" altLang="en-US" sz="2400" dirty="0"/>
              <a:t> de </a:t>
            </a:r>
            <a:r>
              <a:rPr lang="en-US" altLang="en-US" sz="2400" dirty="0" err="1"/>
              <a:t>execuţie</a:t>
            </a:r>
            <a:r>
              <a:rPr lang="en-US" altLang="en-US" sz="2400" dirty="0"/>
              <a:t> </a:t>
            </a:r>
            <a:r>
              <a:rPr lang="en-US" altLang="en-US" sz="2400" dirty="0" err="1"/>
              <a:t>este</a:t>
            </a:r>
            <a:r>
              <a:rPr lang="en-US" altLang="en-US" sz="2400" dirty="0"/>
              <a:t> important</a:t>
            </a:r>
            <a:r>
              <a:rPr lang="vi-VN" altLang="en-US" sz="2400" dirty="0"/>
              <a:t>ă</a:t>
            </a:r>
            <a:r>
              <a:rPr lang="en-US" altLang="en-US" sz="2400" dirty="0"/>
              <a:t>.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WR 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citeşte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modificate</a:t>
            </a:r>
            <a:r>
              <a:rPr lang="en-US" altLang="en-US" sz="2000" dirty="0"/>
              <a:t> anterior de T1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RW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modific</a:t>
            </a:r>
            <a:r>
              <a:rPr lang="vi-VN" altLang="en-US" sz="2000" dirty="0"/>
              <a:t>ă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citite</a:t>
            </a:r>
            <a:r>
              <a:rPr lang="en-US" altLang="en-US" sz="2000" dirty="0"/>
              <a:t> anterior de T1</a:t>
            </a:r>
          </a:p>
          <a:p>
            <a:pPr marL="749300" lvl="1" indent="-177800" eaLnBrk="1" hangingPunct="1"/>
            <a:r>
              <a:rPr lang="en-US" altLang="en-US" sz="2000" dirty="0">
                <a:solidFill>
                  <a:schemeClr val="folHlink"/>
                </a:solidFill>
              </a:rPr>
              <a:t> Conflict WW</a:t>
            </a:r>
            <a:r>
              <a:rPr lang="en-US" altLang="en-US" sz="2000" dirty="0"/>
              <a:t>: T2 </a:t>
            </a:r>
            <a:r>
              <a:rPr lang="en-US" altLang="en-US" sz="2000" dirty="0" err="1"/>
              <a:t>modific</a:t>
            </a:r>
            <a:r>
              <a:rPr lang="vi-VN" altLang="en-US" sz="2000" dirty="0"/>
              <a:t>ă</a:t>
            </a:r>
            <a:r>
              <a:rPr lang="en-US" altLang="en-US" sz="2000" dirty="0"/>
              <a:t> date </a:t>
            </a:r>
            <a:r>
              <a:rPr lang="en-US" altLang="en-US" sz="2000" dirty="0" err="1"/>
              <a:t>modificate</a:t>
            </a:r>
            <a:r>
              <a:rPr lang="en-US" altLang="en-US" sz="2000" dirty="0"/>
              <a:t> anterior de T1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BEC86-2D32-438D-B4EA-CE3034DF25AD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8144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</a:t>
            </a:r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recuperabile</a:t>
            </a:r>
            <a:r>
              <a:rPr lang="en-US" dirty="0"/>
              <a:t>/</a:t>
            </a:r>
            <a:r>
              <a:rPr lang="en-US" dirty="0" err="1"/>
              <a:t>serializabile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Un </a:t>
            </a:r>
            <a:r>
              <a:rPr lang="en-US" i="1" dirty="0">
                <a:solidFill>
                  <a:schemeClr val="folHlink"/>
                </a:solidFill>
              </a:rPr>
              <a:t>protocol de </a:t>
            </a:r>
            <a:r>
              <a:rPr lang="en-US" i="1" dirty="0" err="1">
                <a:solidFill>
                  <a:schemeClr val="folHlink"/>
                </a:solidFill>
              </a:rPr>
              <a:t>blocare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set de </a:t>
            </a:r>
            <a:r>
              <a:rPr lang="en-US" dirty="0" err="1"/>
              <a:t>reguli</a:t>
            </a:r>
            <a:r>
              <a:rPr lang="en-US" dirty="0"/>
              <a:t> </a:t>
            </a:r>
            <a:r>
              <a:rPr lang="en-US" dirty="0" err="1"/>
              <a:t>urmate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(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impuse</a:t>
            </a:r>
            <a:r>
              <a:rPr lang="en-US" dirty="0"/>
              <a:t> de SGBD)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asigura</a:t>
            </a:r>
            <a:r>
              <a:rPr lang="en-US" dirty="0"/>
              <a:t> c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situaţiile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instrucţiunile</a:t>
            </a:r>
            <a:r>
              <a:rPr lang="en-US" dirty="0"/>
              <a:t> </a:t>
            </a:r>
            <a:r>
              <a:rPr lang="en-US" dirty="0" err="1"/>
              <a:t>tranzactiilor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intercalate, </a:t>
            </a:r>
            <a:r>
              <a:rPr lang="en-US" dirty="0" err="1"/>
              <a:t>efectul</a:t>
            </a:r>
            <a:r>
              <a:rPr lang="en-US" dirty="0"/>
              <a:t> final </a:t>
            </a:r>
            <a:r>
              <a:rPr lang="en-US" dirty="0" err="1"/>
              <a:t>este</a:t>
            </a:r>
            <a:r>
              <a:rPr lang="en-US" dirty="0"/>
              <a:t> identic cu </a:t>
            </a:r>
            <a:r>
              <a:rPr lang="en-US" dirty="0" err="1"/>
              <a:t>cel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execut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a </a:t>
            </a:r>
            <a:r>
              <a:rPr lang="en-US" dirty="0" err="1"/>
              <a:t>tranzacţiilor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Se </a:t>
            </a:r>
            <a:r>
              <a:rPr lang="en-US" dirty="0" err="1"/>
              <a:t>utilizeaz</a:t>
            </a:r>
            <a:r>
              <a:rPr lang="vi-VN" dirty="0"/>
              <a:t>ă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i="1" dirty="0" err="1"/>
              <a:t>partajate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dirty="0"/>
              <a:t>exclusive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7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utilizate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garanta</a:t>
            </a:r>
            <a:r>
              <a:rPr lang="en-US" dirty="0"/>
              <a:t> </a:t>
            </a:r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recuperabile</a:t>
            </a:r>
            <a:r>
              <a:rPr lang="en-US" dirty="0"/>
              <a:t>/</a:t>
            </a:r>
            <a:r>
              <a:rPr lang="en-US" dirty="0" err="1"/>
              <a:t>serializabile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Un </a:t>
            </a:r>
            <a:r>
              <a:rPr lang="en-US" i="1" dirty="0">
                <a:solidFill>
                  <a:schemeClr val="folHlink"/>
                </a:solidFill>
              </a:rPr>
              <a:t>protocol de </a:t>
            </a:r>
            <a:r>
              <a:rPr lang="en-US" i="1" dirty="0" err="1">
                <a:solidFill>
                  <a:schemeClr val="folHlink"/>
                </a:solidFill>
              </a:rPr>
              <a:t>blocare</a:t>
            </a:r>
            <a:r>
              <a:rPr lang="en-US" b="1" dirty="0"/>
              <a:t> </a:t>
            </a:r>
            <a:r>
              <a:rPr lang="en-US" dirty="0" err="1"/>
              <a:t>este</a:t>
            </a:r>
            <a:r>
              <a:rPr lang="en-US" dirty="0"/>
              <a:t> un set de </a:t>
            </a:r>
            <a:r>
              <a:rPr lang="en-US" dirty="0" err="1"/>
              <a:t>reguli</a:t>
            </a:r>
            <a:r>
              <a:rPr lang="en-US" dirty="0"/>
              <a:t> </a:t>
            </a:r>
            <a:r>
              <a:rPr lang="en-US" dirty="0" err="1"/>
              <a:t>urmate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(</a:t>
            </a:r>
            <a:r>
              <a:rPr lang="en-US" dirty="0" err="1"/>
              <a:t>fiind</a:t>
            </a:r>
            <a:r>
              <a:rPr lang="en-US" dirty="0"/>
              <a:t> </a:t>
            </a:r>
            <a:r>
              <a:rPr lang="en-US" dirty="0" err="1"/>
              <a:t>impuse</a:t>
            </a:r>
            <a:r>
              <a:rPr lang="en-US" dirty="0"/>
              <a:t> de SGBD) </a:t>
            </a:r>
            <a:r>
              <a:rPr lang="en-US" dirty="0" err="1"/>
              <a:t>pentru</a:t>
            </a:r>
            <a:r>
              <a:rPr lang="en-US" dirty="0"/>
              <a:t> a se </a:t>
            </a:r>
            <a:r>
              <a:rPr lang="en-US" dirty="0" err="1"/>
              <a:t>asigura</a:t>
            </a:r>
            <a:r>
              <a:rPr lang="en-US" dirty="0"/>
              <a:t> c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chiar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situaţiile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care </a:t>
            </a:r>
            <a:r>
              <a:rPr lang="en-US" dirty="0" err="1"/>
              <a:t>instrucţiunile</a:t>
            </a:r>
            <a:r>
              <a:rPr lang="en-US" dirty="0"/>
              <a:t> </a:t>
            </a:r>
            <a:r>
              <a:rPr lang="en-US" dirty="0" err="1"/>
              <a:t>tranzactiilor</a:t>
            </a:r>
            <a:r>
              <a:rPr lang="en-US" dirty="0"/>
              <a:t> </a:t>
            </a:r>
            <a:r>
              <a:rPr lang="en-US" dirty="0" err="1"/>
              <a:t>ar</a:t>
            </a:r>
            <a:r>
              <a:rPr lang="en-US" dirty="0"/>
              <a:t> </a:t>
            </a:r>
            <a:r>
              <a:rPr lang="en-US" dirty="0" err="1"/>
              <a:t>putea</a:t>
            </a:r>
            <a:r>
              <a:rPr lang="en-US" dirty="0"/>
              <a:t> fi intercalate, </a:t>
            </a:r>
            <a:r>
              <a:rPr lang="en-US" dirty="0" err="1"/>
              <a:t>efectul</a:t>
            </a:r>
            <a:r>
              <a:rPr lang="en-US" dirty="0"/>
              <a:t> final </a:t>
            </a:r>
            <a:r>
              <a:rPr lang="en-US" dirty="0" err="1"/>
              <a:t>este</a:t>
            </a:r>
            <a:r>
              <a:rPr lang="en-US" dirty="0"/>
              <a:t> identic cu </a:t>
            </a:r>
            <a:r>
              <a:rPr lang="en-US" dirty="0" err="1"/>
              <a:t>cel</a:t>
            </a:r>
            <a:r>
              <a:rPr lang="en-US" dirty="0"/>
              <a:t> al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execut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seriale</a:t>
            </a:r>
            <a:r>
              <a:rPr lang="en-US" dirty="0"/>
              <a:t> a </a:t>
            </a:r>
            <a:r>
              <a:rPr lang="en-US" dirty="0" err="1"/>
              <a:t>tranzacţiilor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Se </a:t>
            </a:r>
            <a:r>
              <a:rPr lang="en-US" dirty="0" err="1"/>
              <a:t>utilizeaz</a:t>
            </a:r>
            <a:r>
              <a:rPr lang="vi-VN" dirty="0"/>
              <a:t>ă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i="1" dirty="0" err="1"/>
              <a:t>partajate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i="1" dirty="0"/>
              <a:t>exclusive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i="1" dirty="0"/>
              <a:t>Deadlock</a:t>
            </a:r>
            <a:r>
              <a:rPr lang="en-US" sz="2800" dirty="0"/>
              <a:t>: </a:t>
            </a:r>
            <a:r>
              <a:rPr lang="en-US" sz="2800" dirty="0" err="1"/>
              <a:t>Ciclu</a:t>
            </a:r>
            <a:r>
              <a:rPr lang="en-US" sz="2800" dirty="0"/>
              <a:t> de </a:t>
            </a:r>
            <a:r>
              <a:rPr lang="en-US" sz="2800" dirty="0" err="1"/>
              <a:t>tranzacţii</a:t>
            </a:r>
            <a:r>
              <a:rPr lang="en-US" sz="2800" dirty="0"/>
              <a:t>, </a:t>
            </a:r>
            <a:r>
              <a:rPr lang="en-US" sz="2800" dirty="0" err="1"/>
              <a:t>fiecare</a:t>
            </a:r>
            <a:r>
              <a:rPr lang="en-US" sz="2800" dirty="0"/>
              <a:t> </a:t>
            </a:r>
            <a:r>
              <a:rPr lang="en-US" sz="2800" dirty="0" err="1"/>
              <a:t>aşteptând</a:t>
            </a:r>
            <a:r>
              <a:rPr lang="en-US" sz="2800" dirty="0"/>
              <a:t> </a:t>
            </a:r>
            <a:r>
              <a:rPr lang="en-US" sz="2800" dirty="0" err="1"/>
              <a:t>eliberarea</a:t>
            </a:r>
            <a:r>
              <a:rPr lang="en-US" sz="2800" dirty="0"/>
              <a:t> </a:t>
            </a:r>
            <a:r>
              <a:rPr lang="en-US" sz="2800" dirty="0" err="1"/>
              <a:t>unui</a:t>
            </a:r>
            <a:r>
              <a:rPr lang="en-US" sz="2800" dirty="0"/>
              <a:t> </a:t>
            </a:r>
            <a:r>
              <a:rPr lang="en-US" sz="2800" dirty="0" err="1"/>
              <a:t>obiect</a:t>
            </a:r>
            <a:r>
              <a:rPr lang="en-US" sz="2800" dirty="0"/>
              <a:t> </a:t>
            </a:r>
            <a:r>
              <a:rPr lang="en-US" sz="2800" dirty="0" err="1"/>
              <a:t>blocat</a:t>
            </a:r>
            <a:r>
              <a:rPr lang="en-US" sz="2800" dirty="0"/>
              <a:t> de </a:t>
            </a:r>
            <a:r>
              <a:rPr lang="en-US" sz="2800" dirty="0" err="1"/>
              <a:t>celelalte</a:t>
            </a:r>
            <a:r>
              <a:rPr lang="en-US" sz="2800" dirty="0"/>
              <a:t> </a:t>
            </a:r>
            <a:r>
              <a:rPr lang="en-US" sz="2800" dirty="0" err="1"/>
              <a:t>tranzacţii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O </a:t>
            </a:r>
            <a:r>
              <a:rPr lang="en-US" sz="2800" dirty="0" err="1"/>
              <a:t>tranzacţie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în</a:t>
            </a:r>
            <a:r>
              <a:rPr lang="en-US" sz="2800" dirty="0"/>
              <a:t> deadlock </a:t>
            </a:r>
            <a:r>
              <a:rPr lang="en-US" sz="2800" dirty="0" err="1"/>
              <a:t>dac</a:t>
            </a:r>
            <a:r>
              <a:rPr lang="vi-VN" sz="2800" dirty="0"/>
              <a:t>ă </a:t>
            </a:r>
            <a:r>
              <a:rPr lang="en-US" sz="2800" dirty="0"/>
              <a:t>nu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continua </a:t>
            </a:r>
            <a:r>
              <a:rPr lang="en-US" sz="2800" dirty="0" err="1"/>
              <a:t>executarea</a:t>
            </a:r>
            <a:r>
              <a:rPr lang="en-US" sz="2800" dirty="0"/>
              <a:t> </a:t>
            </a:r>
            <a:r>
              <a:rPr lang="en-US" sz="2800" dirty="0" err="1"/>
              <a:t>acţiunilor</a:t>
            </a:r>
            <a:r>
              <a:rPr lang="en-US" sz="2800" dirty="0"/>
              <a:t> sale f</a:t>
            </a:r>
            <a:r>
              <a:rPr lang="vi-VN" sz="2800" dirty="0"/>
              <a:t>ă</a:t>
            </a:r>
            <a:r>
              <a:rPr lang="en-US" sz="2800" dirty="0"/>
              <a:t>r</a:t>
            </a:r>
            <a:r>
              <a:rPr lang="vi-VN" sz="2800" dirty="0"/>
              <a:t>ă </a:t>
            </a:r>
            <a:r>
              <a:rPr lang="en-US" sz="2800" dirty="0"/>
              <a:t>o </a:t>
            </a:r>
            <a:r>
              <a:rPr lang="en-US" sz="2800" dirty="0" err="1"/>
              <a:t>intervenţie</a:t>
            </a:r>
            <a:r>
              <a:rPr lang="en-US" sz="2800" dirty="0"/>
              <a:t> extern</a:t>
            </a:r>
            <a:r>
              <a:rPr lang="vi-VN" sz="2800" dirty="0"/>
              <a:t>ă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Algoritmii</a:t>
            </a:r>
            <a:r>
              <a:rPr lang="en-US" sz="2800" dirty="0"/>
              <a:t> de control a </a:t>
            </a:r>
            <a:r>
              <a:rPr lang="en-US" sz="2800" dirty="0" err="1"/>
              <a:t>concurenţei</a:t>
            </a:r>
            <a:r>
              <a:rPr lang="en-US" sz="2800" dirty="0"/>
              <a:t> </a:t>
            </a:r>
            <a:r>
              <a:rPr lang="en-US" sz="2800" dirty="0" err="1"/>
              <a:t>pe</a:t>
            </a:r>
            <a:r>
              <a:rPr lang="en-US" sz="2800" dirty="0"/>
              <a:t> </a:t>
            </a:r>
            <a:r>
              <a:rPr lang="en-US" sz="2800" dirty="0" err="1"/>
              <a:t>baz</a:t>
            </a:r>
            <a:r>
              <a:rPr lang="vi-VN" sz="2800" dirty="0"/>
              <a:t>ă</a:t>
            </a:r>
            <a:r>
              <a:rPr lang="en-US" sz="2800" dirty="0"/>
              <a:t> de bloc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pot </a:t>
            </a:r>
            <a:r>
              <a:rPr lang="en-US" sz="2800" dirty="0" err="1"/>
              <a:t>cauza</a:t>
            </a:r>
            <a:r>
              <a:rPr lang="vi-VN" sz="2800" dirty="0"/>
              <a:t> </a:t>
            </a:r>
            <a:r>
              <a:rPr lang="en-US" sz="2800" i="1" dirty="0"/>
              <a:t>deadlock</a:t>
            </a:r>
            <a:r>
              <a:rPr lang="en-US" sz="2800" dirty="0"/>
              <a:t>-</a:t>
            </a:r>
            <a:r>
              <a:rPr lang="en-US" sz="2800" dirty="0" err="1"/>
              <a:t>uri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Metode</a:t>
            </a:r>
            <a:r>
              <a:rPr lang="en-US" sz="2800" dirty="0"/>
              <a:t> de </a:t>
            </a:r>
            <a:r>
              <a:rPr lang="en-US" sz="2800" dirty="0" err="1"/>
              <a:t>gestionarea</a:t>
            </a:r>
            <a:r>
              <a:rPr lang="en-US" sz="2800" dirty="0"/>
              <a:t> </a:t>
            </a:r>
            <a:r>
              <a:rPr lang="en-US" sz="2800" i="1" dirty="0"/>
              <a:t>deadlock</a:t>
            </a:r>
            <a:r>
              <a:rPr lang="en-US" sz="2800" dirty="0"/>
              <a:t>-</a:t>
            </a:r>
            <a:r>
              <a:rPr lang="en-US" sz="2800" dirty="0" err="1"/>
              <a:t>urilor</a:t>
            </a:r>
            <a:r>
              <a:rPr lang="en-US" sz="2800" dirty="0"/>
              <a:t>: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u="sng" dirty="0" err="1"/>
              <a:t>Prevenire</a:t>
            </a:r>
            <a:r>
              <a:rPr lang="en-US" sz="2400" dirty="0"/>
              <a:t> (</a:t>
            </a:r>
            <a:r>
              <a:rPr lang="en-US" sz="2400" dirty="0" err="1"/>
              <a:t>garanteaz</a:t>
            </a:r>
            <a:r>
              <a:rPr lang="vi-VN" sz="2400" dirty="0"/>
              <a:t>ă</a:t>
            </a:r>
            <a:r>
              <a:rPr lang="en-US" sz="2400" dirty="0"/>
              <a:t> c</a:t>
            </a:r>
            <a:r>
              <a:rPr lang="vi-VN" sz="2400" dirty="0"/>
              <a:t>ă</a:t>
            </a:r>
            <a:r>
              <a:rPr lang="en-US" sz="2400" dirty="0"/>
              <a:t> nu </a:t>
            </a:r>
            <a:r>
              <a:rPr lang="en-US" sz="2400" dirty="0" err="1"/>
              <a:t>apar</a:t>
            </a:r>
            <a:r>
              <a:rPr lang="en-US" sz="2400" dirty="0"/>
              <a:t> </a:t>
            </a:r>
            <a:r>
              <a:rPr lang="en-US" sz="2400" i="1" dirty="0"/>
              <a:t>deadlock</a:t>
            </a:r>
            <a:r>
              <a:rPr lang="en-US" sz="2400" dirty="0"/>
              <a:t>-</a:t>
            </a:r>
            <a:r>
              <a:rPr lang="en-US" sz="2400" dirty="0" err="1"/>
              <a:t>uri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le </a:t>
            </a:r>
            <a:r>
              <a:rPr lang="en-US" sz="2400" dirty="0" err="1"/>
              <a:t>anticipeaz</a:t>
            </a:r>
            <a:r>
              <a:rPr lang="vi-VN" sz="2400" dirty="0"/>
              <a:t>ă</a:t>
            </a:r>
            <a:r>
              <a:rPr lang="en-US" sz="2400" dirty="0"/>
              <a:t>)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u="sng" dirty="0" err="1"/>
              <a:t>Detectare</a:t>
            </a:r>
            <a:r>
              <a:rPr lang="en-US" sz="2400" dirty="0"/>
              <a:t> (permit </a:t>
            </a:r>
            <a:r>
              <a:rPr lang="en-US" sz="2400" dirty="0" err="1"/>
              <a:t>apariţia</a:t>
            </a:r>
            <a:r>
              <a:rPr lang="en-US" sz="2400" dirty="0"/>
              <a:t> </a:t>
            </a:r>
            <a:r>
              <a:rPr lang="en-US" sz="2400" i="1" dirty="0"/>
              <a:t>deadlock</a:t>
            </a:r>
            <a:r>
              <a:rPr lang="en-US" sz="2400" dirty="0"/>
              <a:t>-</a:t>
            </a:r>
            <a:r>
              <a:rPr lang="en-US" sz="2400" dirty="0" err="1"/>
              <a:t>urilor</a:t>
            </a:r>
            <a:r>
              <a:rPr lang="en-US" sz="2400" dirty="0"/>
              <a:t> </a:t>
            </a:r>
            <a:r>
              <a:rPr lang="en-US" sz="2400" dirty="0" err="1"/>
              <a:t>şi</a:t>
            </a:r>
            <a:r>
              <a:rPr lang="en-US" sz="2400" dirty="0"/>
              <a:t> le </a:t>
            </a:r>
            <a:r>
              <a:rPr lang="en-US" sz="2400" dirty="0" err="1"/>
              <a:t>rezolv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 err="1"/>
              <a:t>când</a:t>
            </a:r>
            <a:r>
              <a:rPr lang="en-US" sz="2400" dirty="0"/>
              <a:t> </a:t>
            </a:r>
            <a:r>
              <a:rPr lang="en-US" sz="2400" dirty="0" err="1"/>
              <a:t>apar</a:t>
            </a:r>
            <a:r>
              <a:rPr lang="en-US" sz="2400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07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Priorit</a:t>
            </a:r>
            <a:r>
              <a:rPr lang="vi-VN" kern="0" dirty="0"/>
              <a:t>ă</a:t>
            </a:r>
            <a:r>
              <a:rPr lang="en-US" kern="0" dirty="0" err="1"/>
              <a:t>ţi</a:t>
            </a:r>
            <a:r>
              <a:rPr lang="en-US" kern="0" dirty="0"/>
              <a:t> </a:t>
            </a:r>
            <a:r>
              <a:rPr lang="en-US" kern="0" dirty="0" err="1"/>
              <a:t>bazate</a:t>
            </a:r>
            <a:r>
              <a:rPr lang="en-US" kern="0" dirty="0"/>
              <a:t> </a:t>
            </a:r>
            <a:r>
              <a:rPr lang="en-US" kern="0" dirty="0" err="1"/>
              <a:t>pe</a:t>
            </a:r>
            <a:r>
              <a:rPr lang="en-US" kern="0" dirty="0"/>
              <a:t> </a:t>
            </a:r>
            <a:r>
              <a:rPr lang="en-US" i="1" kern="0" dirty="0"/>
              <a:t>timestamp</a:t>
            </a:r>
            <a:r>
              <a:rPr lang="en-US" kern="0" dirty="0"/>
              <a:t>. (</a:t>
            </a:r>
            <a:r>
              <a:rPr lang="en-US" kern="0" dirty="0" err="1"/>
              <a:t>tranzacţiile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</a:t>
            </a:r>
            <a:r>
              <a:rPr lang="en-US" kern="0" dirty="0" err="1"/>
              <a:t>vechi</a:t>
            </a:r>
            <a:r>
              <a:rPr lang="en-US" kern="0" dirty="0"/>
              <a:t> au </a:t>
            </a:r>
            <a:r>
              <a:rPr lang="en-US" kern="0" dirty="0" err="1"/>
              <a:t>prioritatea</a:t>
            </a:r>
            <a:r>
              <a:rPr lang="en-US" kern="0" dirty="0"/>
              <a:t> </a:t>
            </a:r>
            <a:r>
              <a:rPr lang="en-US" kern="0" dirty="0" err="1"/>
              <a:t>cea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mare)</a:t>
            </a:r>
          </a:p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doreşte</a:t>
            </a:r>
            <a:r>
              <a:rPr lang="en-US" kern="0" dirty="0"/>
              <a:t> </a:t>
            </a:r>
            <a:r>
              <a:rPr lang="en-US" kern="0" dirty="0" err="1"/>
              <a:t>acces</a:t>
            </a:r>
            <a:r>
              <a:rPr lang="en-US" kern="0" dirty="0"/>
              <a:t> la un </a:t>
            </a:r>
            <a:r>
              <a:rPr lang="en-US" kern="0" dirty="0" err="1"/>
              <a:t>obiect</a:t>
            </a:r>
            <a:r>
              <a:rPr lang="en-US" kern="0" dirty="0"/>
              <a:t> </a:t>
            </a:r>
            <a:r>
              <a:rPr lang="en-US" kern="0" dirty="0" err="1"/>
              <a:t>blocat</a:t>
            </a:r>
            <a:r>
              <a:rPr lang="en-US" kern="0" dirty="0"/>
              <a:t> de 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 , </a:t>
            </a:r>
            <a:r>
              <a:rPr lang="en-US" kern="0" dirty="0" err="1"/>
              <a:t>sunt</a:t>
            </a:r>
            <a:r>
              <a:rPr lang="en-US" kern="0" dirty="0"/>
              <a:t> </a:t>
            </a:r>
            <a:r>
              <a:rPr lang="en-US" kern="0" dirty="0" err="1"/>
              <a:t>posibile</a:t>
            </a:r>
            <a:r>
              <a:rPr lang="en-US" kern="0" dirty="0"/>
              <a:t> </a:t>
            </a:r>
            <a:r>
              <a:rPr lang="en-US" kern="0" dirty="0" err="1"/>
              <a:t>dou</a:t>
            </a:r>
            <a:r>
              <a:rPr lang="vi-VN" kern="0" dirty="0"/>
              <a:t>ă </a:t>
            </a:r>
            <a:r>
              <a:rPr lang="en-US" kern="0" dirty="0" err="1"/>
              <a:t>politici</a:t>
            </a:r>
            <a:r>
              <a:rPr lang="en-US" kern="0" dirty="0"/>
              <a:t>:</a:t>
            </a:r>
          </a:p>
          <a:p>
            <a:pPr marL="749300" lvl="1" indent="-177800" algn="just" eaLnBrk="1" hangingPunct="1">
              <a:buSzPct val="75000"/>
            </a:pPr>
            <a:r>
              <a:rPr lang="en-US" kern="0" dirty="0"/>
              <a:t> </a:t>
            </a:r>
            <a:r>
              <a:rPr lang="en-US" i="1" kern="0" dirty="0"/>
              <a:t>Wait-Die</a:t>
            </a:r>
            <a:r>
              <a:rPr lang="en-US" kern="0" dirty="0"/>
              <a:t>: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are </a:t>
            </a:r>
            <a:r>
              <a:rPr lang="en-US" kern="0" dirty="0" err="1"/>
              <a:t>prioritate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mare,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aşteapt</a:t>
            </a:r>
            <a:r>
              <a:rPr lang="vi-VN" kern="0" dirty="0"/>
              <a:t>ă</a:t>
            </a:r>
            <a:r>
              <a:rPr lang="en-US" kern="0" dirty="0"/>
              <a:t> dup</a:t>
            </a:r>
            <a:r>
              <a:rPr lang="vi-VN" kern="0" dirty="0"/>
              <a:t>ă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; </a:t>
            </a:r>
            <a:r>
              <a:rPr lang="en-US" kern="0" dirty="0" err="1"/>
              <a:t>altfel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se </a:t>
            </a:r>
            <a:r>
              <a:rPr lang="en-US" kern="0" dirty="0" err="1"/>
              <a:t>termin</a:t>
            </a:r>
            <a:r>
              <a:rPr lang="vi-VN" kern="0" dirty="0"/>
              <a:t>ă</a:t>
            </a:r>
            <a:endParaRPr lang="en-US" kern="0" dirty="0"/>
          </a:p>
          <a:p>
            <a:pPr marL="749300" lvl="1" indent="-177800" algn="just" eaLnBrk="1" hangingPunct="1">
              <a:buSzPct val="75000"/>
            </a:pPr>
            <a:r>
              <a:rPr lang="en-US" kern="0" dirty="0"/>
              <a:t> </a:t>
            </a:r>
            <a:r>
              <a:rPr lang="en-US" i="1" kern="0" dirty="0"/>
              <a:t>Wound-wait</a:t>
            </a:r>
            <a:r>
              <a:rPr lang="en-US" kern="0" dirty="0"/>
              <a:t>: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are </a:t>
            </a:r>
            <a:r>
              <a:rPr lang="en-US" kern="0" dirty="0" err="1"/>
              <a:t>prioritate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mare,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 se </a:t>
            </a:r>
            <a:r>
              <a:rPr lang="en-US" kern="0" dirty="0" err="1"/>
              <a:t>termin</a:t>
            </a:r>
            <a:r>
              <a:rPr lang="vi-VN" kern="0" dirty="0"/>
              <a:t>ă</a:t>
            </a:r>
            <a:r>
              <a:rPr lang="en-US" kern="0" dirty="0"/>
              <a:t>; </a:t>
            </a:r>
            <a:r>
              <a:rPr lang="en-US" kern="0" dirty="0" err="1"/>
              <a:t>altfel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aşteapt</a:t>
            </a:r>
            <a:r>
              <a:rPr lang="vi-VN" kern="0" dirty="0"/>
              <a:t>ă</a:t>
            </a:r>
            <a:endParaRPr lang="en-US" kern="0" dirty="0"/>
          </a:p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o </a:t>
            </a:r>
            <a:r>
              <a:rPr lang="en-US" kern="0" dirty="0" err="1"/>
              <a:t>tranzacţie</a:t>
            </a:r>
            <a:r>
              <a:rPr lang="en-US" kern="0" dirty="0"/>
              <a:t> </a:t>
            </a:r>
            <a:r>
              <a:rPr lang="en-US" kern="0" dirty="0" err="1"/>
              <a:t>eliminat</a:t>
            </a:r>
            <a:r>
              <a:rPr lang="vi-VN" kern="0" dirty="0"/>
              <a:t>ă </a:t>
            </a:r>
            <a:r>
              <a:rPr lang="en-US" kern="0" dirty="0"/>
              <a:t>se </a:t>
            </a:r>
            <a:r>
              <a:rPr lang="en-US" kern="0" dirty="0" err="1"/>
              <a:t>reporneşte</a:t>
            </a:r>
            <a:r>
              <a:rPr lang="en-US" kern="0" dirty="0"/>
              <a:t> ulterior, </a:t>
            </a:r>
            <a:r>
              <a:rPr lang="en-US" kern="0" dirty="0" err="1"/>
              <a:t>va</a:t>
            </a:r>
            <a:r>
              <a:rPr lang="en-US" kern="0" dirty="0"/>
              <a:t> </a:t>
            </a:r>
            <a:r>
              <a:rPr lang="en-US" kern="0" dirty="0" err="1"/>
              <a:t>avea</a:t>
            </a:r>
            <a:r>
              <a:rPr lang="en-US" kern="0" dirty="0"/>
              <a:t> </a:t>
            </a:r>
            <a:r>
              <a:rPr lang="en-US" i="1" kern="0" dirty="0"/>
              <a:t>timestamp</a:t>
            </a:r>
            <a:r>
              <a:rPr lang="en-US" kern="0" dirty="0"/>
              <a:t>-</a:t>
            </a:r>
            <a:r>
              <a:rPr lang="en-US" kern="0" dirty="0" err="1"/>
              <a:t>ul</a:t>
            </a:r>
            <a:r>
              <a:rPr lang="en-US" kern="0" dirty="0"/>
              <a:t> original</a:t>
            </a:r>
            <a:endParaRPr lang="en-US" sz="28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084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O </a:t>
            </a:r>
            <a:r>
              <a:rPr lang="en-US" sz="1200" dirty="0" err="1"/>
              <a:t>metod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simpl</a:t>
            </a:r>
            <a:r>
              <a:rPr lang="vi-VN" sz="1200" dirty="0"/>
              <a:t>ă</a:t>
            </a:r>
            <a:r>
              <a:rPr lang="en-US" sz="1200" dirty="0"/>
              <a:t> de </a:t>
            </a:r>
            <a:r>
              <a:rPr lang="en-US" sz="1200" dirty="0" err="1"/>
              <a:t>prevenire</a:t>
            </a:r>
            <a:r>
              <a:rPr lang="en-US" sz="1200" dirty="0"/>
              <a:t> a deadlock-</a:t>
            </a:r>
            <a:r>
              <a:rPr lang="en-US" sz="1200" dirty="0" err="1"/>
              <a:t>urilor</a:t>
            </a:r>
            <a:r>
              <a:rPr lang="en-US" sz="1200" dirty="0"/>
              <a:t> se </a:t>
            </a:r>
            <a:r>
              <a:rPr lang="en-US" sz="1200" dirty="0" err="1"/>
              <a:t>bazeaz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pe</a:t>
            </a:r>
            <a:r>
              <a:rPr lang="en-US" sz="1200" dirty="0"/>
              <a:t> </a:t>
            </a:r>
            <a:r>
              <a:rPr lang="en-US" sz="1200" dirty="0" err="1"/>
              <a:t>expirarea</a:t>
            </a:r>
            <a:r>
              <a:rPr lang="en-US" sz="1200" dirty="0"/>
              <a:t> </a:t>
            </a:r>
            <a:r>
              <a:rPr lang="en-US" sz="1200" dirty="0" err="1"/>
              <a:t>timpului</a:t>
            </a:r>
            <a:r>
              <a:rPr lang="en-US" sz="1200" dirty="0"/>
              <a:t> de </a:t>
            </a:r>
            <a:r>
              <a:rPr lang="en-US" sz="1200" dirty="0" err="1"/>
              <a:t>aşteptare</a:t>
            </a:r>
            <a:r>
              <a:rPr lang="en-US" sz="1200" dirty="0"/>
              <a:t> dup</a:t>
            </a:r>
            <a:r>
              <a:rPr lang="vi-VN" sz="1200" dirty="0"/>
              <a:t>ă </a:t>
            </a:r>
            <a:r>
              <a:rPr lang="en-US" sz="1200" dirty="0"/>
              <a:t>o </a:t>
            </a:r>
            <a:r>
              <a:rPr lang="en-US" sz="1200" dirty="0" err="1"/>
              <a:t>resurs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blocat</a:t>
            </a:r>
            <a:r>
              <a:rPr lang="vi-VN" sz="1200" dirty="0"/>
              <a:t>ă</a:t>
            </a:r>
            <a:endParaRPr lang="en-US" sz="12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Dup</a:t>
            </a:r>
            <a:r>
              <a:rPr lang="vi-VN" sz="1200" dirty="0"/>
              <a:t>ă </a:t>
            </a:r>
            <a:r>
              <a:rPr lang="en-US" sz="1200" dirty="0" err="1"/>
              <a:t>cererea</a:t>
            </a:r>
            <a:r>
              <a:rPr lang="en-US" sz="1200" dirty="0"/>
              <a:t> </a:t>
            </a:r>
            <a:r>
              <a:rPr lang="en-US" sz="1200" dirty="0" err="1"/>
              <a:t>unei</a:t>
            </a:r>
            <a:r>
              <a:rPr lang="en-US" sz="1200" dirty="0"/>
              <a:t> bloc</a:t>
            </a:r>
            <a:r>
              <a:rPr lang="vi-VN" sz="1200" dirty="0"/>
              <a:t>ă</a:t>
            </a:r>
            <a:r>
              <a:rPr lang="en-US" sz="1200" dirty="0" err="1"/>
              <a:t>ri</a:t>
            </a:r>
            <a:r>
              <a:rPr lang="en-US" sz="1200" dirty="0"/>
              <a:t>, o </a:t>
            </a:r>
            <a:r>
              <a:rPr lang="en-US" sz="1200" dirty="0" err="1"/>
              <a:t>tranzacţie</a:t>
            </a:r>
            <a:r>
              <a:rPr lang="en-US" sz="1200" dirty="0"/>
              <a:t> </a:t>
            </a:r>
            <a:r>
              <a:rPr lang="en-US" sz="1200" dirty="0" err="1"/>
              <a:t>aşteapt</a:t>
            </a:r>
            <a:r>
              <a:rPr lang="vi-VN" sz="1200" dirty="0"/>
              <a:t>ă</a:t>
            </a:r>
            <a:r>
              <a:rPr lang="en-US" sz="1200" dirty="0"/>
              <a:t> o </a:t>
            </a:r>
            <a:r>
              <a:rPr lang="en-US" sz="1200" dirty="0" err="1"/>
              <a:t>perioad</a:t>
            </a:r>
            <a:r>
              <a:rPr lang="vi-VN" sz="1200" dirty="0"/>
              <a:t>ă </a:t>
            </a:r>
            <a:r>
              <a:rPr lang="en-US" sz="1200" dirty="0"/>
              <a:t>de </a:t>
            </a:r>
            <a:r>
              <a:rPr lang="en-US" sz="1200" dirty="0" err="1"/>
              <a:t>timp.</a:t>
            </a:r>
            <a:r>
              <a:rPr lang="en-US" sz="1200" dirty="0"/>
              <a:t> </a:t>
            </a:r>
            <a:r>
              <a:rPr lang="en-US" sz="1200" dirty="0" err="1"/>
              <a:t>Dac</a:t>
            </a:r>
            <a:r>
              <a:rPr lang="vi-VN" sz="1200" dirty="0"/>
              <a:t>ă </a:t>
            </a:r>
            <a:r>
              <a:rPr lang="en-US" sz="1200" dirty="0" err="1"/>
              <a:t>obiectul</a:t>
            </a:r>
            <a:r>
              <a:rPr lang="en-US" sz="1200" dirty="0"/>
              <a:t> </a:t>
            </a:r>
            <a:r>
              <a:rPr lang="en-US" sz="1200" dirty="0" err="1"/>
              <a:t>aşteptat</a:t>
            </a:r>
            <a:r>
              <a:rPr lang="en-US" sz="1200" dirty="0"/>
              <a:t> nu se </a:t>
            </a:r>
            <a:r>
              <a:rPr lang="en-US" sz="1200" dirty="0" err="1"/>
              <a:t>deblocheaz</a:t>
            </a:r>
            <a:r>
              <a:rPr lang="vi-VN" sz="1200" dirty="0"/>
              <a:t>ă </a:t>
            </a:r>
            <a:r>
              <a:rPr lang="en-US" sz="1200" dirty="0"/>
              <a:t>dup</a:t>
            </a:r>
            <a:r>
              <a:rPr lang="vi-VN" sz="1200" dirty="0"/>
              <a:t>ă</a:t>
            </a:r>
            <a:r>
              <a:rPr lang="en-US" sz="1200" dirty="0"/>
              <a:t> o </a:t>
            </a:r>
            <a:r>
              <a:rPr lang="en-US" sz="1200" dirty="0" err="1"/>
              <a:t>anumit</a:t>
            </a:r>
            <a:r>
              <a:rPr lang="vi-VN" sz="1200" dirty="0"/>
              <a:t>ă</a:t>
            </a:r>
            <a:r>
              <a:rPr lang="en-US" sz="1200" dirty="0"/>
              <a:t> </a:t>
            </a:r>
            <a:r>
              <a:rPr lang="en-US" sz="1200" dirty="0" err="1"/>
              <a:t>perioad</a:t>
            </a:r>
            <a:r>
              <a:rPr lang="vi-VN" sz="1200" dirty="0"/>
              <a:t>ă</a:t>
            </a:r>
            <a:r>
              <a:rPr lang="en-US" sz="1200" dirty="0"/>
              <a:t>,</a:t>
            </a:r>
            <a:r>
              <a:rPr lang="vi-VN" sz="1200" dirty="0"/>
              <a:t> </a:t>
            </a:r>
            <a:r>
              <a:rPr lang="en-US" sz="1200" dirty="0" err="1"/>
              <a:t>tranzacţia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oprit</a:t>
            </a:r>
            <a:r>
              <a:rPr lang="vi-VN" sz="1200" dirty="0"/>
              <a:t>ă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repornit</a:t>
            </a:r>
            <a:r>
              <a:rPr lang="vi-VN" sz="1200" dirty="0"/>
              <a:t>ă</a:t>
            </a:r>
            <a:r>
              <a:rPr lang="en-US" sz="12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1200" dirty="0"/>
              <a:t> Este o </a:t>
            </a:r>
            <a:r>
              <a:rPr lang="en-US" sz="1200" dirty="0" err="1"/>
              <a:t>soluţie</a:t>
            </a:r>
            <a:r>
              <a:rPr lang="en-US" sz="1200" dirty="0"/>
              <a:t> </a:t>
            </a:r>
            <a:r>
              <a:rPr lang="en-US" sz="1200" dirty="0" err="1"/>
              <a:t>foarte</a:t>
            </a:r>
            <a:r>
              <a:rPr lang="en-US" sz="1200" dirty="0"/>
              <a:t> </a:t>
            </a:r>
            <a:r>
              <a:rPr lang="en-US" sz="1200" dirty="0" err="1"/>
              <a:t>simpl</a:t>
            </a:r>
            <a:r>
              <a:rPr lang="vi-VN" sz="1200" dirty="0"/>
              <a:t>ă </a:t>
            </a:r>
            <a:r>
              <a:rPr lang="en-US" sz="1200" dirty="0" err="1"/>
              <a:t>şi</a:t>
            </a:r>
            <a:r>
              <a:rPr lang="en-US" sz="1200" dirty="0"/>
              <a:t> </a:t>
            </a:r>
            <a:r>
              <a:rPr lang="en-US" sz="1200" dirty="0" err="1"/>
              <a:t>practic</a:t>
            </a:r>
            <a:r>
              <a:rPr lang="vi-VN" sz="1200" dirty="0"/>
              <a:t>ă </a:t>
            </a:r>
            <a:r>
              <a:rPr lang="en-US" sz="1200" dirty="0" err="1"/>
              <a:t>adoptat</a:t>
            </a:r>
            <a:r>
              <a:rPr lang="vi-VN" sz="1200" dirty="0"/>
              <a:t>ă</a:t>
            </a:r>
            <a:r>
              <a:rPr lang="en-US" sz="1200" dirty="0"/>
              <a:t> de </a:t>
            </a:r>
            <a:r>
              <a:rPr lang="en-US" sz="1200" dirty="0" err="1"/>
              <a:t>multe</a:t>
            </a:r>
            <a:r>
              <a:rPr lang="en-US" sz="1200" dirty="0"/>
              <a:t> SGBD-</a:t>
            </a:r>
            <a:r>
              <a:rPr lang="en-US" sz="1200" dirty="0" err="1"/>
              <a:t>uri</a:t>
            </a:r>
            <a:r>
              <a:rPr lang="en-US" sz="12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8B76167-E582-48A8-B2D1-D7550447237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40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39" name="Rectangle 6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181601" y="2743201"/>
            <a:ext cx="5916084" cy="3114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81730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1ADA66-207B-4081-952D-44329592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6D72E-7B7F-497B-874E-9B1DCF75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C4780-B36A-49E1-B5CD-5AE26E75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921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39A5B-F83B-42FA-B185-33D95365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E3BC6-8D9D-43CF-A054-9414EC41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54035-081C-4FBE-AA94-758B664CD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B5136C-48C9-4BE2-8343-E785DA24A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D04C1-889A-4BC2-821B-857DEA73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0022C-7483-40DF-84E1-A3A14405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92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2132E-CB88-473F-82DC-F946C72CD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D2A2D0-8410-45FC-B89A-884E311D4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F3AF36-4D92-4303-A9BC-3B350767D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D23A3-D3DE-4AC8-8AED-15F38B442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106685-E202-476D-81F8-B42CDD17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D594A-9180-4A59-A5E1-4883A44D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1849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5C2CA-3139-4BF4-B00F-4704A18C8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7C25-3D92-4861-BAAB-A23F20B05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1FA5-B35C-47B7-B47C-EEF7FFDF0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178D4-686C-4635-A7A9-2600B23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3AF52-C6DC-492E-B7BF-17728DEFF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3525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9F65B-A2E4-4ECC-BB76-78E2802060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2F8270-6DDC-4EE0-A24A-5F06C7AB2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58FE3-2E99-4192-8611-E18D0F8C4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F283A-DD9A-44F2-AD3E-5A778CC05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B6EBD-9BB9-4C2B-82C5-94CD1D0B6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3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FFFFFF">
            <a:alpha val="50195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82787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43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E11-8833-4D20-A6AC-028168ED5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32C17-70C2-4B42-8362-5BC277B8E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05031-880F-4428-A3CC-88702437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9E7E-064B-4F99-BAB3-C1A40EE5B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B9459-80B0-4F40-9FE1-8BA302FA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986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EDE7-DCF4-4A3B-BA78-4E1B3BD9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FA03-7025-48D7-BCD2-A73874926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CF087-1995-4961-8301-64C7784D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CB9A4-53A6-443E-BDFF-5B5E92380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F7DBD-95B4-4524-8694-5130FBC78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0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ECCFE-3906-49E3-B7E6-1846BCF55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86BA-DDC1-4FC0-8669-BF3CA20E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22125-9073-4318-9270-33A5F136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DDB12-B6FF-4AE6-9541-6F67585E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596AE-0D87-4FA0-9820-EBB3D5C68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40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ECE2-FF57-4DD8-95AE-8AD38F781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0CFB6-8C93-4276-A4DE-A8A25F387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69046-8A73-4249-AC69-3015F3A0E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AC89D-FFBD-46F1-939C-C1FAAC2C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CC363-5E54-4826-A9FB-227503E3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9BF2BF-FE2F-4EDA-B15D-B73886C7F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0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098A-164A-45B4-8F0B-CA28A555D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21CD-261C-4EA3-96D9-D52A9DCE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9D499-7A2B-444B-B055-ACF441D1C8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E9E5A-95A3-4DE5-B193-7D9DEFBAF3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FB3C6B-1DE6-43D0-9F4D-3D64C4263C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F8348-6AC6-42B7-B289-D5EEBB20F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D15690-510F-4916-B4F1-9B0973CA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E66726-B856-45E9-B189-F9E67689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487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D3AF9-81B6-46AD-80FF-04416E5E4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A61AA-5BD7-47CC-9BC3-AE12FBD0D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306B4-3AF6-4146-ADBD-DE23D3A9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616024-76DB-4B9C-95BE-1373A21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5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812801" y="381000"/>
            <a:ext cx="108839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17085" y="1905000"/>
            <a:ext cx="10814049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3" r:id="rId3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Book Antiqu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3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7B50ED-2207-4F35-ACE2-88087C35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B7822-E7EA-478F-BE8A-CEE55DDDB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76E81-C46D-4339-AA26-D7E0FE0DA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BF56A-1CFE-4786-B7AC-70B02FDA6E5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C3B5-906B-4FB2-B150-691A57A912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21AD2-BA4D-4A9A-B0DA-4047217FF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01D35-145A-4EED-B262-B048E8B8A2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234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B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>
            <a:extLst>
              <a:ext uri="{FF2B5EF4-FFF2-40B4-BE49-F238E27FC236}">
                <a16:creationId xmlns:a16="http://schemas.microsoft.com/office/drawing/2014/main" id="{84FEBB7C-E1C8-4DAD-8087-87548D9D335E}"/>
              </a:ext>
            </a:extLst>
          </p:cNvPr>
          <p:cNvSpPr txBox="1">
            <a:spLocks noChangeArrowheads="1"/>
          </p:cNvSpPr>
          <p:nvPr/>
        </p:nvSpPr>
        <p:spPr>
          <a:xfrm>
            <a:off x="11031538" y="5351254"/>
            <a:ext cx="914400" cy="157003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9161D560-1E63-4EB8-8911-97118B5AF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3185" y="1415526"/>
            <a:ext cx="7983538" cy="28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Planificarea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Tranzacţiilor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Gestionarea</a:t>
            </a:r>
            <a:r>
              <a:rPr kumimoji="0" lang="en-US" alt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Book Antiqua" panose="02040602050305030304" pitchFamily="18" charset="0"/>
                <a:ea typeface="+mn-ea"/>
                <a:cs typeface="Arial" panose="020B0604020202020204" pitchFamily="34" charset="0"/>
              </a:rPr>
              <a:t>Concurenţei</a:t>
            </a:r>
            <a:endParaRPr kumimoji="0" lang="en-US" altLang="en-US" sz="4400" b="0" i="0" u="none" strike="noStrike" kern="1200" cap="none" spc="0" normalizeH="0" baseline="0" noProof="0" dirty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Book Antiqua" panose="0204060205030503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693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990600" y="572870"/>
            <a:ext cx="9677400" cy="646331"/>
          </a:xfrm>
        </p:spPr>
        <p:txBody>
          <a:bodyPr/>
          <a:lstStyle/>
          <a:p>
            <a:pPr eaLnBrk="1" hangingPunct="1"/>
            <a:r>
              <a:rPr lang="en-US" dirty="0" err="1"/>
              <a:t>Serializabilitate</a:t>
            </a:r>
            <a:endParaRPr lang="en-US" dirty="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828800"/>
            <a:ext cx="9448800" cy="4800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Obiectivul</a:t>
            </a:r>
            <a:r>
              <a:rPr lang="en-US" sz="2800" dirty="0"/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serializabilit</a:t>
            </a:r>
            <a:r>
              <a:rPr lang="vi-VN" sz="2800" i="1" dirty="0">
                <a:solidFill>
                  <a:schemeClr val="folHlink"/>
                </a:solidFill>
              </a:rPr>
              <a:t>ăţ</a:t>
            </a:r>
            <a:r>
              <a:rPr lang="en-US" sz="2800" i="1" dirty="0">
                <a:solidFill>
                  <a:schemeClr val="folHlink"/>
                </a:solidFill>
              </a:rPr>
              <a:t>ii</a:t>
            </a:r>
            <a:r>
              <a:rPr lang="en-US" sz="2800" i="1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g</a:t>
            </a:r>
            <a:r>
              <a:rPr lang="vi-VN" sz="2800" dirty="0"/>
              <a:t>ă</a:t>
            </a:r>
            <a:r>
              <a:rPr lang="en-US" sz="2800" dirty="0" err="1"/>
              <a:t>sirea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planific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non-</a:t>
            </a:r>
            <a:r>
              <a:rPr lang="en-US" sz="2800" dirty="0" err="1"/>
              <a:t>seriale</a:t>
            </a:r>
            <a:r>
              <a:rPr lang="en-US" sz="2800" dirty="0"/>
              <a:t> care </a:t>
            </a:r>
            <a:r>
              <a:rPr lang="en-US" sz="2800" dirty="0" err="1"/>
              <a:t>permite</a:t>
            </a:r>
            <a:r>
              <a:rPr lang="en-US" sz="2800" dirty="0"/>
              <a:t> </a:t>
            </a:r>
            <a:r>
              <a:rPr lang="en-US" sz="2800" dirty="0" err="1"/>
              <a:t>execuţia</a:t>
            </a:r>
            <a:r>
              <a:rPr lang="en-US" sz="2800" dirty="0"/>
              <a:t> </a:t>
            </a:r>
            <a:r>
              <a:rPr lang="en-US" sz="2800" dirty="0" err="1"/>
              <a:t>concurent</a:t>
            </a:r>
            <a:r>
              <a:rPr lang="vi-VN" sz="2800" dirty="0"/>
              <a:t>ă </a:t>
            </a:r>
            <a:r>
              <a:rPr lang="en-US" sz="2800" dirty="0"/>
              <a:t>a </a:t>
            </a:r>
            <a:r>
              <a:rPr lang="en-US" sz="2800" dirty="0" err="1"/>
              <a:t>tranzactiilor</a:t>
            </a:r>
            <a:r>
              <a:rPr lang="en-US" sz="2800" dirty="0"/>
              <a:t> f</a:t>
            </a:r>
            <a:r>
              <a:rPr lang="vi-VN" sz="2800" dirty="0"/>
              <a:t>ă</a:t>
            </a:r>
            <a:r>
              <a:rPr lang="en-US" sz="2800" dirty="0"/>
              <a:t>r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ca</a:t>
            </a:r>
            <a:r>
              <a:rPr lang="en-US" sz="2800" dirty="0"/>
              <a:t> </a:t>
            </a:r>
            <a:r>
              <a:rPr lang="en-US" sz="2800" dirty="0" err="1"/>
              <a:t>acestea</a:t>
            </a:r>
            <a:r>
              <a:rPr lang="en-US" sz="2800" dirty="0"/>
              <a:t> s</a:t>
            </a:r>
            <a:r>
              <a:rPr lang="vi-VN" sz="2800" dirty="0"/>
              <a:t>ă </a:t>
            </a:r>
            <a:r>
              <a:rPr lang="en-US" sz="2800" dirty="0" err="1"/>
              <a:t>interfereze</a:t>
            </a:r>
            <a:r>
              <a:rPr lang="en-US" sz="2800" dirty="0"/>
              <a:t>,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astfel</a:t>
            </a:r>
            <a:r>
              <a:rPr lang="en-US" sz="2800" dirty="0"/>
              <a:t> s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conduc</a:t>
            </a:r>
            <a:r>
              <a:rPr lang="vi-VN" sz="2800" dirty="0"/>
              <a:t>ă</a:t>
            </a:r>
            <a:r>
              <a:rPr lang="en-US" sz="2800" dirty="0"/>
              <a:t> la o stare a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baze</a:t>
            </a:r>
            <a:r>
              <a:rPr lang="en-US" sz="2800" dirty="0"/>
              <a:t> de date la care se </a:t>
            </a:r>
            <a:r>
              <a:rPr lang="en-US" sz="2800" dirty="0" err="1"/>
              <a:t>poate</a:t>
            </a:r>
            <a:r>
              <a:rPr lang="en-US" sz="2800" dirty="0"/>
              <a:t> </a:t>
            </a:r>
            <a:r>
              <a:rPr lang="en-US" sz="2800" dirty="0" err="1"/>
              <a:t>ajunge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printr</a:t>
            </a:r>
            <a:r>
              <a:rPr lang="en-US" sz="2800" dirty="0"/>
              <a:t>-o </a:t>
            </a:r>
            <a:r>
              <a:rPr lang="en-US" sz="2800" dirty="0" err="1"/>
              <a:t>execuţie</a:t>
            </a:r>
            <a:r>
              <a:rPr lang="en-US" sz="2800" dirty="0"/>
              <a:t> serial</a:t>
            </a:r>
            <a:r>
              <a:rPr lang="vi-VN" sz="2800" dirty="0"/>
              <a:t>ă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0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Garantarea</a:t>
            </a:r>
            <a:r>
              <a:rPr lang="en-US" sz="2800" dirty="0"/>
              <a:t> </a:t>
            </a:r>
            <a:r>
              <a:rPr lang="en-US" sz="2800" dirty="0" err="1"/>
              <a:t>serializabilit</a:t>
            </a:r>
            <a:r>
              <a:rPr lang="vi-VN" sz="2800" dirty="0"/>
              <a:t>ă</a:t>
            </a:r>
            <a:r>
              <a:rPr lang="en-US" sz="2800" dirty="0" err="1"/>
              <a:t>ţii</a:t>
            </a:r>
            <a:r>
              <a:rPr lang="en-US" sz="2800" dirty="0"/>
              <a:t> </a:t>
            </a:r>
            <a:r>
              <a:rPr lang="en-US" sz="2800" dirty="0" err="1"/>
              <a:t>tranzacţiilor</a:t>
            </a:r>
            <a:r>
              <a:rPr lang="en-US" sz="2800" dirty="0"/>
              <a:t> </a:t>
            </a:r>
            <a:r>
              <a:rPr lang="en-US" sz="2800" dirty="0" err="1"/>
              <a:t>concurente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important</a:t>
            </a:r>
            <a:r>
              <a:rPr lang="vi-VN" sz="2800" dirty="0"/>
              <a:t>ă </a:t>
            </a:r>
            <a:r>
              <a:rPr lang="en-US" sz="2800" dirty="0"/>
              <a:t> </a:t>
            </a:r>
            <a:r>
              <a:rPr lang="en-US" sz="2800" dirty="0" err="1"/>
              <a:t>deoarece</a:t>
            </a:r>
            <a:r>
              <a:rPr lang="en-US" sz="2800" dirty="0"/>
              <a:t> </a:t>
            </a:r>
            <a:r>
              <a:rPr lang="en-US" sz="2800" dirty="0" err="1"/>
              <a:t>previne</a:t>
            </a:r>
            <a:r>
              <a:rPr lang="en-US" sz="2800" dirty="0"/>
              <a:t> </a:t>
            </a:r>
            <a:r>
              <a:rPr lang="en-US" sz="2800" dirty="0" err="1"/>
              <a:t>apariţia</a:t>
            </a:r>
            <a:r>
              <a:rPr lang="en-US" sz="2800" dirty="0"/>
              <a:t> </a:t>
            </a:r>
            <a:r>
              <a:rPr lang="en-US" sz="2800" dirty="0" err="1"/>
              <a:t>inconsistenţelor</a:t>
            </a:r>
            <a:r>
              <a:rPr lang="en-US" sz="2800" dirty="0"/>
              <a:t> generate de </a:t>
            </a:r>
            <a:r>
              <a:rPr lang="en-US" sz="2800" dirty="0" err="1"/>
              <a:t>interferenţa</a:t>
            </a:r>
            <a:r>
              <a:rPr lang="en-US" sz="2800" dirty="0"/>
              <a:t> </a:t>
            </a:r>
            <a:r>
              <a:rPr lang="en-US" sz="2800" dirty="0" err="1"/>
              <a:t>tranziţiilor</a:t>
            </a:r>
            <a:r>
              <a:rPr lang="en-US" sz="28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72870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/>
              <a:t>Conflict-</a:t>
            </a:r>
            <a:r>
              <a:rPr lang="en-US" dirty="0" err="1"/>
              <a:t>serializabilitate</a:t>
            </a:r>
            <a:endParaRPr lang="en-US" dirty="0"/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1447800"/>
            <a:ext cx="8534400" cy="3276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u="sng" dirty="0">
                <a:solidFill>
                  <a:schemeClr val="folHlink"/>
                </a:solidFill>
              </a:rPr>
              <a:t>Graf de </a:t>
            </a:r>
            <a:r>
              <a:rPr lang="en-US" u="sng" dirty="0" err="1">
                <a:solidFill>
                  <a:schemeClr val="folHlink"/>
                </a:solidFill>
              </a:rPr>
              <a:t>precedenţ</a:t>
            </a:r>
            <a:r>
              <a:rPr lang="vi-VN" u="sng" dirty="0">
                <a:solidFill>
                  <a:schemeClr val="folHlink"/>
                </a:solidFill>
              </a:rPr>
              <a:t>ă</a:t>
            </a:r>
            <a:r>
              <a:rPr lang="en-US" dirty="0"/>
              <a:t>:  </a:t>
            </a:r>
          </a:p>
          <a:p>
            <a:pPr marL="749300" lvl="1" indent="-177800" eaLnBrk="1" hangingPunct="1"/>
            <a:r>
              <a:rPr lang="en-US" dirty="0"/>
              <a:t> Graf </a:t>
            </a:r>
            <a:r>
              <a:rPr lang="en-US" dirty="0" err="1"/>
              <a:t>orientat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Un nod per </a:t>
            </a:r>
            <a:r>
              <a:rPr lang="en-US" dirty="0" err="1"/>
              <a:t>tranzacţie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Arc </a:t>
            </a:r>
            <a:r>
              <a:rPr lang="en-US" dirty="0" err="1"/>
              <a:t>între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ro-RO" dirty="0"/>
              <a:t>o acțiune/operație de </a:t>
            </a:r>
            <a:r>
              <a:rPr lang="en-US" dirty="0" err="1"/>
              <a:t>cit</a:t>
            </a:r>
            <a:r>
              <a:rPr lang="ro-RO" dirty="0"/>
              <a:t>ir</a:t>
            </a:r>
            <a:r>
              <a:rPr lang="en-US" dirty="0"/>
              <a:t>e/</a:t>
            </a:r>
            <a:r>
              <a:rPr lang="en-US" dirty="0" err="1"/>
              <a:t>modific</a:t>
            </a:r>
            <a:r>
              <a:rPr lang="ro-RO" dirty="0"/>
              <a:t>are din</a:t>
            </a:r>
            <a:r>
              <a:rPr lang="vi-VN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ro-RO" dirty="0"/>
              <a:t>se realizează după o acțiune/operație conflictuală din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.</a:t>
            </a:r>
          </a:p>
          <a:p>
            <a:pPr marL="749300" lvl="1" indent="-177800"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u="sng" dirty="0" err="1"/>
              <a:t>Teorem</a:t>
            </a:r>
            <a:r>
              <a:rPr lang="vi-VN" u="sng" dirty="0"/>
              <a:t>ă</a:t>
            </a:r>
            <a:r>
              <a:rPr lang="vi-VN" dirty="0"/>
              <a:t> </a:t>
            </a:r>
            <a:r>
              <a:rPr lang="en-US" dirty="0"/>
              <a:t>: O </a:t>
            </a:r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conflict- </a:t>
            </a:r>
            <a:r>
              <a:rPr lang="en-US" dirty="0" err="1"/>
              <a:t>serializabil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numai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 </a:t>
            </a:r>
            <a:r>
              <a:rPr lang="en-US" dirty="0" err="1"/>
              <a:t>graful</a:t>
            </a:r>
            <a:r>
              <a:rPr lang="en-US" dirty="0"/>
              <a:t> s</a:t>
            </a:r>
            <a:r>
              <a:rPr lang="vi-VN" dirty="0"/>
              <a:t>ă</a:t>
            </a:r>
            <a:r>
              <a:rPr lang="en-US" dirty="0"/>
              <a:t>u de </a:t>
            </a:r>
            <a:r>
              <a:rPr lang="en-US" dirty="0" err="1"/>
              <a:t>precedendenţ</a:t>
            </a:r>
            <a:r>
              <a:rPr lang="vi-VN" dirty="0"/>
              <a:t>ă</a:t>
            </a:r>
            <a:r>
              <a:rPr lang="en-US" dirty="0"/>
              <a:t> nu con</a:t>
            </a:r>
            <a:r>
              <a:rPr lang="ro-RO" dirty="0"/>
              <a:t>ț</a:t>
            </a:r>
            <a:r>
              <a:rPr lang="en-US" dirty="0" err="1"/>
              <a:t>ine</a:t>
            </a:r>
            <a:r>
              <a:rPr lang="en-US" dirty="0"/>
              <a:t> </a:t>
            </a:r>
            <a:r>
              <a:rPr lang="en-US" dirty="0" err="1"/>
              <a:t>circuite</a:t>
            </a:r>
            <a:endParaRPr lang="en-US" dirty="0"/>
          </a:p>
          <a:p>
            <a:pPr marL="228600" indent="-228600" eaLnBrk="1" hangingPunct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49070"/>
            <a:ext cx="99060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endParaRPr lang="en-US" dirty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1676400"/>
            <a:ext cx="8534400" cy="4572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</a:t>
            </a:r>
            <a:r>
              <a:rPr lang="en-US" dirty="0" err="1"/>
              <a:t>este</a:t>
            </a:r>
            <a:r>
              <a:rPr lang="en-US" dirty="0"/>
              <a:t> conflict-</a:t>
            </a:r>
            <a:r>
              <a:rPr lang="en-US" dirty="0" err="1"/>
              <a:t>serializabil</a:t>
            </a:r>
            <a:r>
              <a:rPr lang="vi-VN" dirty="0"/>
              <a:t>ă</a:t>
            </a:r>
            <a:r>
              <a:rPr lang="en-US" dirty="0"/>
              <a:t>: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	T1:	 R(A), W(A),   		     	       R(B), W(B)</a:t>
            </a:r>
          </a:p>
          <a:p>
            <a:pPr marL="228600" indent="-228600">
              <a:spcBef>
                <a:spcPct val="0"/>
              </a:spcBef>
              <a:buClrTx/>
              <a:buSzTx/>
            </a:pPr>
            <a:r>
              <a:rPr lang="en-US" sz="2400" dirty="0">
                <a:solidFill>
                  <a:schemeClr val="tx1"/>
                </a:solidFill>
              </a:rPr>
              <a:t>	T2:	   		R(A), W(A), R(B), W(B)</a:t>
            </a:r>
          </a:p>
          <a:p>
            <a:pPr marL="228600" indent="-228600" eaLnBrk="1" hangingPunct="1"/>
            <a:endParaRPr lang="en-US" dirty="0"/>
          </a:p>
          <a:p>
            <a:pPr marL="228600" indent="-228600" eaLnBrk="1" hangingPunct="1"/>
            <a:endParaRPr lang="en-US" dirty="0"/>
          </a:p>
          <a:p>
            <a:pPr marL="228600" indent="-228600"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ro-RO" sz="20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Graful</a:t>
            </a:r>
            <a:r>
              <a:rPr lang="en-US" dirty="0"/>
              <a:t> </a:t>
            </a:r>
            <a:r>
              <a:rPr lang="en-US" dirty="0" err="1"/>
              <a:t>conţine</a:t>
            </a:r>
            <a:r>
              <a:rPr lang="en-US" dirty="0"/>
              <a:t> un circuit. </a:t>
            </a:r>
            <a:r>
              <a:rPr lang="en-US" dirty="0" err="1"/>
              <a:t>Rezultatul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T1 </a:t>
            </a:r>
            <a:r>
              <a:rPr lang="en-US" dirty="0" err="1"/>
              <a:t>depinde</a:t>
            </a:r>
            <a:r>
              <a:rPr lang="en-US" dirty="0"/>
              <a:t> de T2, </a:t>
            </a:r>
            <a:r>
              <a:rPr lang="en-US" dirty="0" err="1"/>
              <a:t>şi</a:t>
            </a:r>
            <a:r>
              <a:rPr lang="en-US" dirty="0"/>
              <a:t> invers.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10245" name="Oval 4"/>
          <p:cNvSpPr>
            <a:spLocks noChangeArrowheads="1"/>
          </p:cNvSpPr>
          <p:nvPr/>
        </p:nvSpPr>
        <p:spPr bwMode="auto">
          <a:xfrm>
            <a:off x="4083050" y="3612921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6" name="Oval 5"/>
          <p:cNvSpPr>
            <a:spLocks noChangeArrowheads="1"/>
          </p:cNvSpPr>
          <p:nvPr/>
        </p:nvSpPr>
        <p:spPr bwMode="auto">
          <a:xfrm>
            <a:off x="6978650" y="3612921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7" name="Rectangle 6"/>
          <p:cNvSpPr>
            <a:spLocks noChangeArrowheads="1"/>
          </p:cNvSpPr>
          <p:nvPr/>
        </p:nvSpPr>
        <p:spPr bwMode="auto">
          <a:xfrm>
            <a:off x="4138613" y="3744683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10248" name="Rectangle 7"/>
          <p:cNvSpPr>
            <a:spLocks noChangeArrowheads="1"/>
          </p:cNvSpPr>
          <p:nvPr/>
        </p:nvSpPr>
        <p:spPr bwMode="auto">
          <a:xfrm>
            <a:off x="7034213" y="3744683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10249" name="Line 8"/>
          <p:cNvSpPr>
            <a:spLocks noChangeShapeType="1"/>
          </p:cNvSpPr>
          <p:nvPr/>
        </p:nvSpPr>
        <p:spPr bwMode="auto">
          <a:xfrm>
            <a:off x="4686300" y="4139971"/>
            <a:ext cx="2362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4686300" y="3758971"/>
            <a:ext cx="23622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1" name="Line 10"/>
          <p:cNvSpPr>
            <a:spLocks noChangeShapeType="1"/>
          </p:cNvSpPr>
          <p:nvPr/>
        </p:nvSpPr>
        <p:spPr bwMode="auto">
          <a:xfrm>
            <a:off x="6819900" y="3682771"/>
            <a:ext cx="2286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2" name="Line 11"/>
          <p:cNvSpPr>
            <a:spLocks noChangeShapeType="1"/>
          </p:cNvSpPr>
          <p:nvPr/>
        </p:nvSpPr>
        <p:spPr bwMode="auto">
          <a:xfrm flipV="1">
            <a:off x="6819900" y="3758971"/>
            <a:ext cx="2286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4686300" y="4139971"/>
            <a:ext cx="2286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4" name="Line 13"/>
          <p:cNvSpPr>
            <a:spLocks noChangeShapeType="1"/>
          </p:cNvSpPr>
          <p:nvPr/>
        </p:nvSpPr>
        <p:spPr bwMode="auto">
          <a:xfrm flipV="1">
            <a:off x="4686300" y="4063771"/>
            <a:ext cx="228600" cy="76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55" name="Rectangle 14"/>
          <p:cNvSpPr>
            <a:spLocks noChangeArrowheads="1"/>
          </p:cNvSpPr>
          <p:nvPr/>
        </p:nvSpPr>
        <p:spPr bwMode="auto">
          <a:xfrm>
            <a:off x="5662614" y="3363683"/>
            <a:ext cx="421591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A</a:t>
            </a:r>
          </a:p>
        </p:txBody>
      </p:sp>
      <p:sp>
        <p:nvSpPr>
          <p:cNvPr id="10256" name="Rectangle 15"/>
          <p:cNvSpPr>
            <a:spLocks noChangeArrowheads="1"/>
          </p:cNvSpPr>
          <p:nvPr/>
        </p:nvSpPr>
        <p:spPr bwMode="auto">
          <a:xfrm>
            <a:off x="5662614" y="4278083"/>
            <a:ext cx="370295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dirty="0">
                <a:solidFill>
                  <a:schemeClr val="tx2"/>
                </a:solidFill>
                <a:latin typeface="Book Antiqua" pitchFamily="18" charset="0"/>
              </a:rPr>
              <a:t>B</a:t>
            </a:r>
          </a:p>
        </p:txBody>
      </p:sp>
      <p:sp>
        <p:nvSpPr>
          <p:cNvPr id="10257" name="Rectangle 16"/>
          <p:cNvSpPr>
            <a:spLocks noChangeArrowheads="1"/>
          </p:cNvSpPr>
          <p:nvPr/>
        </p:nvSpPr>
        <p:spPr bwMode="auto">
          <a:xfrm>
            <a:off x="7956551" y="3744683"/>
            <a:ext cx="2576027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Graf de </a:t>
            </a:r>
            <a:r>
              <a:rPr lang="ro-RO" i="1" dirty="0" err="1">
                <a:solidFill>
                  <a:schemeClr val="folHlink"/>
                </a:solidFill>
                <a:latin typeface="Book Antiqua" pitchFamily="18" charset="0"/>
              </a:rPr>
              <a:t>prece</a:t>
            </a:r>
            <a:r>
              <a:rPr lang="en-US" i="1" dirty="0" err="1">
                <a:solidFill>
                  <a:schemeClr val="folHlink"/>
                </a:solidFill>
                <a:latin typeface="Book Antiqua" pitchFamily="18" charset="0"/>
              </a:rPr>
              <a:t>denţ</a:t>
            </a:r>
            <a:r>
              <a:rPr lang="vi-VN" i="1" dirty="0">
                <a:solidFill>
                  <a:schemeClr val="folHlink"/>
                </a:solidFill>
                <a:latin typeface="Book Antiqua" pitchFamily="18" charset="0"/>
              </a:rPr>
              <a:t>ă</a:t>
            </a:r>
            <a:r>
              <a:rPr lang="en-US" i="1" dirty="0">
                <a:solidFill>
                  <a:schemeClr val="folHlink"/>
                </a:solidFill>
                <a:latin typeface="Book Antiqua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 animBg="1"/>
      <p:bldP spid="10247" grpId="0"/>
      <p:bldP spid="10248" grpId="0"/>
      <p:bldP spid="10249" grpId="0" animBg="1"/>
      <p:bldP spid="10250" grpId="0" animBg="1"/>
      <p:bldP spid="10251" grpId="0" animBg="1"/>
      <p:bldP spid="10252" grpId="0" animBg="1"/>
      <p:bldP spid="10253" grpId="0" animBg="1"/>
      <p:bldP spid="10254" grpId="0" animBg="1"/>
      <p:bldP spid="10255" grpId="0"/>
      <p:bldP spid="10256" grpId="0"/>
      <p:bldP spid="1025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49533"/>
            <a:ext cx="10058400" cy="523220"/>
          </a:xfrm>
        </p:spPr>
        <p:txBody>
          <a:bodyPr/>
          <a:lstStyle/>
          <a:p>
            <a:pPr eaLnBrk="1" hangingPunct="1"/>
            <a:r>
              <a:rPr lang="en-US" sz="2800" dirty="0" err="1"/>
              <a:t>Algoritm</a:t>
            </a:r>
            <a:r>
              <a:rPr lang="en-US" sz="2800" dirty="0"/>
              <a:t> de </a:t>
            </a:r>
            <a:r>
              <a:rPr lang="en-US" sz="2800" dirty="0" err="1"/>
              <a:t>Testare</a:t>
            </a:r>
            <a:r>
              <a:rPr lang="en-US" sz="2800" dirty="0"/>
              <a:t> a </a:t>
            </a:r>
            <a:r>
              <a:rPr lang="ro-RO" sz="2800" dirty="0"/>
              <a:t>Conflict-</a:t>
            </a:r>
            <a:r>
              <a:rPr lang="en-US" sz="2800" dirty="0" err="1"/>
              <a:t>Serializabilit</a:t>
            </a:r>
            <a:r>
              <a:rPr lang="vi-VN" sz="2800" dirty="0"/>
              <a:t>ă</a:t>
            </a:r>
            <a:r>
              <a:rPr lang="en-US" sz="2800" dirty="0" err="1"/>
              <a:t>ţii</a:t>
            </a:r>
            <a:r>
              <a:rPr lang="en-US" sz="2800" dirty="0"/>
              <a:t> </a:t>
            </a:r>
            <a:r>
              <a:rPr lang="en-US" sz="2800" dirty="0" err="1"/>
              <a:t>lui</a:t>
            </a:r>
            <a:r>
              <a:rPr lang="en-US" sz="2800" dirty="0"/>
              <a:t> </a:t>
            </a:r>
            <a:r>
              <a:rPr lang="en-US" sz="2800" b="1" dirty="0"/>
              <a:t>S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371600"/>
            <a:ext cx="8534400" cy="5029200"/>
          </a:xfrm>
        </p:spPr>
        <p:txBody>
          <a:bodyPr/>
          <a:lstStyle/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1.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tranzacţie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din </a:t>
            </a:r>
            <a:r>
              <a:rPr lang="en-US" sz="2400" b="1" dirty="0"/>
              <a:t>S</a:t>
            </a:r>
            <a:r>
              <a:rPr lang="en-US" sz="2400" dirty="0"/>
              <a:t> de </a:t>
            </a:r>
            <a:r>
              <a:rPr lang="en-US" sz="2400" dirty="0" err="1"/>
              <a:t>creaz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>
                <a:solidFill>
                  <a:srgbClr val="C00000"/>
                </a:solidFill>
              </a:rPr>
              <a:t>nod </a:t>
            </a:r>
            <a:r>
              <a:rPr lang="en-US" sz="2400" dirty="0" err="1"/>
              <a:t>etichetat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prece</a:t>
            </a:r>
            <a:r>
              <a:rPr lang="en-US" sz="2400" dirty="0" err="1"/>
              <a:t>denţ</a:t>
            </a:r>
            <a:r>
              <a:rPr lang="ro-RO" sz="2400" dirty="0"/>
              <a:t>ă</a:t>
            </a:r>
            <a:r>
              <a:rPr lang="en-US" sz="2400" dirty="0"/>
              <a:t>.</a:t>
            </a:r>
          </a:p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2.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un Read(x) dup</a:t>
            </a:r>
            <a:r>
              <a:rPr lang="vi-VN" sz="2400" dirty="0"/>
              <a:t>ă</a:t>
            </a:r>
            <a:r>
              <a:rPr lang="en-US" sz="2400" dirty="0"/>
              <a:t> un Write(x) </a:t>
            </a:r>
            <a:r>
              <a:rPr lang="en-US" sz="2400" dirty="0" err="1"/>
              <a:t>executat</a:t>
            </a:r>
            <a:r>
              <a:rPr lang="en-US" sz="2400" dirty="0"/>
              <a:t> de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creaz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>
                <a:solidFill>
                  <a:srgbClr val="C00000"/>
                </a:solidFill>
              </a:rPr>
              <a:t>arc</a:t>
            </a:r>
            <a:r>
              <a:rPr lang="en-US" sz="2400" dirty="0"/>
              <a:t> (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 err="1"/>
              <a:t>,T</a:t>
            </a:r>
            <a:r>
              <a:rPr lang="en-US" sz="2400" baseline="-25000" dirty="0" err="1"/>
              <a:t>j</a:t>
            </a:r>
            <a:r>
              <a:rPr lang="en-US" sz="2400" dirty="0"/>
              <a:t>)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prece</a:t>
            </a:r>
            <a:r>
              <a:rPr lang="en-US" sz="2400" dirty="0" err="1"/>
              <a:t>denţ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3.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un Write(x) dup</a:t>
            </a:r>
            <a:r>
              <a:rPr lang="vi-VN" sz="2400" dirty="0"/>
              <a:t>ă</a:t>
            </a:r>
            <a:r>
              <a:rPr lang="en-US" sz="2400" dirty="0"/>
              <a:t> un Read(x) </a:t>
            </a:r>
            <a:r>
              <a:rPr lang="en-US" sz="2400" dirty="0" err="1"/>
              <a:t>executat</a:t>
            </a:r>
            <a:r>
              <a:rPr lang="en-US" sz="2400" dirty="0"/>
              <a:t> de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creaz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>
                <a:solidFill>
                  <a:srgbClr val="C00000"/>
                </a:solidFill>
              </a:rPr>
              <a:t>arc</a:t>
            </a:r>
            <a:r>
              <a:rPr lang="en-US" sz="2400" dirty="0"/>
              <a:t> (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 err="1"/>
              <a:t>,T</a:t>
            </a:r>
            <a:r>
              <a:rPr lang="en-US" sz="2400" baseline="-25000" dirty="0" err="1"/>
              <a:t>j</a:t>
            </a:r>
            <a:r>
              <a:rPr lang="en-US" sz="2400" dirty="0"/>
              <a:t>)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</a:t>
            </a:r>
            <a:r>
              <a:rPr lang="en-US" sz="2400" dirty="0" err="1"/>
              <a:t>edenţ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4.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caz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unde</a:t>
            </a:r>
            <a:r>
              <a:rPr lang="en-US" sz="2400" dirty="0"/>
              <a:t> </a:t>
            </a:r>
            <a:r>
              <a:rPr lang="en-US" sz="2400" dirty="0" err="1"/>
              <a:t>T</a:t>
            </a:r>
            <a:r>
              <a:rPr lang="en-US" sz="2400" baseline="-25000" dirty="0" err="1"/>
              <a:t>j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un Write(x) dup</a:t>
            </a:r>
            <a:r>
              <a:rPr lang="vi-VN" sz="2400" dirty="0"/>
              <a:t>ă</a:t>
            </a:r>
            <a:r>
              <a:rPr lang="en-US" sz="2400" dirty="0"/>
              <a:t> un Write(x) </a:t>
            </a:r>
            <a:r>
              <a:rPr lang="en-US" sz="2400" dirty="0" err="1"/>
              <a:t>executat</a:t>
            </a:r>
            <a:r>
              <a:rPr lang="en-US" sz="2400" dirty="0"/>
              <a:t> de 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creaz</a:t>
            </a:r>
            <a:r>
              <a:rPr lang="vi-VN" sz="2400" dirty="0"/>
              <a:t>ă</a:t>
            </a:r>
            <a:r>
              <a:rPr lang="en-US" sz="2400" dirty="0"/>
              <a:t> un </a:t>
            </a:r>
            <a:r>
              <a:rPr lang="en-US" sz="2400" dirty="0">
                <a:solidFill>
                  <a:srgbClr val="C00000"/>
                </a:solidFill>
              </a:rPr>
              <a:t>arc </a:t>
            </a:r>
            <a:r>
              <a:rPr lang="en-US" sz="2400" dirty="0"/>
              <a:t>(</a:t>
            </a:r>
            <a:r>
              <a:rPr lang="en-US" sz="2400" dirty="0" err="1"/>
              <a:t>T</a:t>
            </a:r>
            <a:r>
              <a:rPr lang="en-US" sz="2400" baseline="-25000" dirty="0" err="1"/>
              <a:t>i</a:t>
            </a:r>
            <a:r>
              <a:rPr lang="en-US" sz="2400" dirty="0" err="1"/>
              <a:t>,T</a:t>
            </a:r>
            <a:r>
              <a:rPr lang="en-US" sz="2400" baseline="-25000" dirty="0" err="1"/>
              <a:t>j</a:t>
            </a:r>
            <a:r>
              <a:rPr lang="en-US" sz="2400" dirty="0"/>
              <a:t>)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prece</a:t>
            </a:r>
            <a:r>
              <a:rPr lang="en-US" sz="2400" dirty="0" err="1"/>
              <a:t>denţ</a:t>
            </a:r>
            <a:r>
              <a:rPr lang="vi-VN" sz="2400" dirty="0"/>
              <a:t>ă</a:t>
            </a:r>
            <a:endParaRPr lang="en-US" sz="2400" dirty="0"/>
          </a:p>
          <a:p>
            <a:pPr marL="228600" indent="-228600" eaLnBrk="1" hangingPunct="1"/>
            <a:r>
              <a:rPr lang="en-US" sz="2400" dirty="0">
                <a:solidFill>
                  <a:schemeClr val="hlink"/>
                </a:solidFill>
              </a:rPr>
              <a:t>5.</a:t>
            </a:r>
            <a:r>
              <a:rPr lang="en-US" sz="2400" dirty="0"/>
              <a:t> </a:t>
            </a:r>
            <a:r>
              <a:rPr lang="en-US" sz="2400" b="1" dirty="0"/>
              <a:t>S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ro-RO" sz="2400" dirty="0"/>
              <a:t>conflict </a:t>
            </a:r>
            <a:r>
              <a:rPr lang="en-US" sz="2400" dirty="0" err="1"/>
              <a:t>serializabil</a:t>
            </a:r>
            <a:r>
              <a:rPr lang="en-US" sz="2400" dirty="0"/>
              <a:t> </a:t>
            </a:r>
            <a:r>
              <a:rPr lang="en-US" sz="2400" dirty="0" err="1"/>
              <a:t>ddac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graful</a:t>
            </a:r>
            <a:r>
              <a:rPr lang="en-US" sz="2400" dirty="0"/>
              <a:t> de </a:t>
            </a:r>
            <a:r>
              <a:rPr lang="ro-RO" sz="2400" dirty="0" err="1"/>
              <a:t>prece</a:t>
            </a:r>
            <a:r>
              <a:rPr lang="en-US" sz="2400" dirty="0" err="1"/>
              <a:t>denţ</a:t>
            </a:r>
            <a:r>
              <a:rPr lang="vi-VN" sz="2400" dirty="0"/>
              <a:t>ă</a:t>
            </a:r>
            <a:r>
              <a:rPr lang="en-US" sz="2400" dirty="0"/>
              <a:t> nu are </a:t>
            </a:r>
            <a:r>
              <a:rPr lang="en-US" sz="2400" dirty="0" err="1"/>
              <a:t>circuite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72870"/>
            <a:ext cx="10134600" cy="646331"/>
          </a:xfrm>
        </p:spPr>
        <p:txBody>
          <a:bodyPr/>
          <a:lstStyle/>
          <a:p>
            <a:pPr eaLnBrk="1" hangingPunct="1"/>
            <a:r>
              <a:rPr lang="ro-RO" i="1" dirty="0"/>
              <a:t>V</a:t>
            </a:r>
            <a:r>
              <a:rPr lang="en-US" i="1" dirty="0" err="1"/>
              <a:t>iew</a:t>
            </a:r>
            <a:r>
              <a:rPr lang="en-US" i="1" dirty="0"/>
              <a:t> </a:t>
            </a:r>
            <a:r>
              <a:rPr lang="ro-RO" i="1" dirty="0"/>
              <a:t>- </a:t>
            </a:r>
            <a:r>
              <a:rPr lang="ro-RO" dirty="0"/>
              <a:t>s</a:t>
            </a:r>
            <a:r>
              <a:rPr lang="en-US" dirty="0" err="1"/>
              <a:t>erializabilitat</a:t>
            </a:r>
            <a:r>
              <a:rPr lang="ro-RO" dirty="0"/>
              <a:t>ea</a:t>
            </a:r>
            <a:endParaRPr lang="en-US" dirty="0"/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19400" y="1371600"/>
            <a:ext cx="8534400" cy="3657600"/>
          </a:xfrm>
        </p:spPr>
        <p:txBody>
          <a:bodyPr/>
          <a:lstStyle/>
          <a:p>
            <a:pPr marL="228600" indent="-228600" algn="just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/>
              <a:t>rile S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S</a:t>
            </a:r>
            <a:r>
              <a:rPr lang="en-US" baseline="-25000" dirty="0"/>
              <a:t>2</a:t>
            </a:r>
            <a:r>
              <a:rPr lang="en-US" dirty="0"/>
              <a:t> sunt </a:t>
            </a:r>
            <a:r>
              <a:rPr lang="en-US" i="1" dirty="0">
                <a:solidFill>
                  <a:schemeClr val="folHlink"/>
                </a:solidFill>
              </a:rPr>
              <a:t>view</a:t>
            </a:r>
            <a:r>
              <a:rPr lang="ro-RO" dirty="0">
                <a:solidFill>
                  <a:schemeClr val="folHlink"/>
                </a:solidFill>
              </a:rPr>
              <a:t>-</a:t>
            </a:r>
            <a:r>
              <a:rPr lang="en-US" dirty="0" err="1">
                <a:solidFill>
                  <a:schemeClr val="folHlink"/>
                </a:solidFill>
              </a:rPr>
              <a:t>echivalente</a:t>
            </a:r>
            <a:r>
              <a:rPr lang="en-US" dirty="0">
                <a:solidFill>
                  <a:schemeClr val="folHlink"/>
                </a:solidFill>
              </a:rPr>
              <a:t> </a:t>
            </a:r>
            <a:r>
              <a:rPr lang="en-US" dirty="0"/>
              <a:t>:</a:t>
            </a:r>
          </a:p>
          <a:p>
            <a:pPr marL="749300" lvl="1" indent="-177800" algn="just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citeşte</a:t>
            </a:r>
            <a:r>
              <a:rPr lang="en-US" sz="2400" dirty="0"/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iniţial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ro-RO" sz="2400" dirty="0">
                <a:solidFill>
                  <a:srgbClr val="FF0000"/>
                </a:solidFill>
              </a:rPr>
              <a:t>î</a:t>
            </a:r>
            <a:r>
              <a:rPr lang="en-US" sz="2400" dirty="0">
                <a:solidFill>
                  <a:srgbClr val="FF0000"/>
                </a:solidFill>
              </a:rPr>
              <a:t>n S</a:t>
            </a:r>
            <a:r>
              <a:rPr lang="en-US" sz="2400" baseline="-25000" dirty="0">
                <a:solidFill>
                  <a:srgbClr val="FF0000"/>
                </a:solidFill>
              </a:rPr>
              <a:t>1</a:t>
            </a:r>
            <a:r>
              <a:rPr lang="en-US" sz="2400" dirty="0"/>
              <a:t>,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baseline="-25000" dirty="0">
                <a:solidFill>
                  <a:srgbClr val="00B050"/>
                </a:solidFill>
              </a:rPr>
              <a:t>i</a:t>
            </a:r>
            <a:r>
              <a:rPr lang="en-US" sz="2400" dirty="0"/>
              <a:t> de as</a:t>
            </a:r>
            <a:r>
              <a:rPr lang="ro-RO" sz="2400" dirty="0"/>
              <a:t>e</a:t>
            </a:r>
            <a:r>
              <a:rPr lang="en-US" sz="2400" dirty="0" err="1"/>
              <a:t>menea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citeşte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iniţial</a:t>
            </a:r>
            <a:r>
              <a:rPr lang="vi-VN" sz="2400" dirty="0"/>
              <a:t>ă</a:t>
            </a:r>
            <a:r>
              <a:rPr lang="en-US" sz="2400" dirty="0"/>
              <a:t> a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 </a:t>
            </a:r>
            <a:r>
              <a:rPr lang="ro-RO" sz="2400" dirty="0">
                <a:solidFill>
                  <a:srgbClr val="00B050"/>
                </a:solidFill>
              </a:rPr>
              <a:t>î</a:t>
            </a:r>
            <a:r>
              <a:rPr lang="en-US" sz="2400" dirty="0">
                <a:solidFill>
                  <a:srgbClr val="00B050"/>
                </a:solidFill>
              </a:rPr>
              <a:t>n S</a:t>
            </a:r>
            <a:r>
              <a:rPr lang="en-US" sz="2400" baseline="-25000" dirty="0">
                <a:solidFill>
                  <a:srgbClr val="00B050"/>
                </a:solidFill>
              </a:rPr>
              <a:t>2</a:t>
            </a:r>
          </a:p>
          <a:p>
            <a:pPr marL="749300" lvl="1" indent="-177800" algn="just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T</a:t>
            </a:r>
            <a:r>
              <a:rPr lang="en-US" sz="2400" baseline="-25000" dirty="0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citeşte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err="1">
                <a:solidFill>
                  <a:srgbClr val="FF0000"/>
                </a:solidFill>
              </a:rPr>
              <a:t>modificat</a:t>
            </a:r>
            <a:r>
              <a:rPr lang="ro-RO" sz="2400" dirty="0">
                <a:solidFill>
                  <a:srgbClr val="FF0000"/>
                </a:solidFill>
              </a:rPr>
              <a:t>ă</a:t>
            </a:r>
            <a:r>
              <a:rPr lang="en-US" sz="2400" dirty="0">
                <a:solidFill>
                  <a:srgbClr val="FF0000"/>
                </a:solidFill>
              </a:rPr>
              <a:t> de </a:t>
            </a:r>
            <a:r>
              <a:rPr lang="en-US" sz="2400" dirty="0" err="1">
                <a:solidFill>
                  <a:srgbClr val="FF0000"/>
                </a:solidFill>
              </a:rPr>
              <a:t>T</a:t>
            </a:r>
            <a:r>
              <a:rPr lang="en-US" sz="2400" baseline="-25000" dirty="0" err="1">
                <a:solidFill>
                  <a:srgbClr val="FF0000"/>
                </a:solidFill>
              </a:rPr>
              <a:t>j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S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baseline="-25000" dirty="0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de as</a:t>
            </a:r>
            <a:r>
              <a:rPr lang="ro-RO" sz="2400" dirty="0"/>
              <a:t>e</a:t>
            </a:r>
            <a:r>
              <a:rPr lang="en-US" sz="2400" dirty="0" err="1"/>
              <a:t>menea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citeşte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 </a:t>
            </a:r>
            <a:r>
              <a:rPr lang="en-US" sz="2400" dirty="0" err="1">
                <a:solidFill>
                  <a:srgbClr val="00B050"/>
                </a:solidFill>
              </a:rPr>
              <a:t>modificat</a:t>
            </a:r>
            <a:r>
              <a:rPr lang="ro-RO" sz="2400" dirty="0">
                <a:solidFill>
                  <a:srgbClr val="00B050"/>
                </a:solidFill>
              </a:rPr>
              <a:t>ă</a:t>
            </a:r>
            <a:r>
              <a:rPr lang="en-US" sz="2400" dirty="0">
                <a:solidFill>
                  <a:srgbClr val="00B050"/>
                </a:solidFill>
              </a:rPr>
              <a:t> de  </a:t>
            </a:r>
            <a:r>
              <a:rPr lang="en-US" sz="2400" dirty="0" err="1">
                <a:solidFill>
                  <a:srgbClr val="00B050"/>
                </a:solidFill>
              </a:rPr>
              <a:t>T</a:t>
            </a:r>
            <a:r>
              <a:rPr lang="en-US" sz="2400" baseline="-25000" dirty="0" err="1">
                <a:solidFill>
                  <a:srgbClr val="00B050"/>
                </a:solidFill>
              </a:rPr>
              <a:t>j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ro-RO" sz="2400" dirty="0"/>
              <a:t>î</a:t>
            </a:r>
            <a:r>
              <a:rPr lang="en-US" sz="2400" dirty="0"/>
              <a:t>n S</a:t>
            </a:r>
            <a:r>
              <a:rPr lang="en-US" sz="2400" baseline="-25000" dirty="0"/>
              <a:t>2</a:t>
            </a:r>
          </a:p>
          <a:p>
            <a:pPr marL="749300" lvl="1" indent="-177800" algn="just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Dac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T</a:t>
            </a:r>
            <a:r>
              <a:rPr lang="en-US" sz="2400" baseline="-25000" dirty="0" err="1">
                <a:solidFill>
                  <a:srgbClr val="FF0000"/>
                </a:solidFill>
              </a:rPr>
              <a:t>i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modific</a:t>
            </a:r>
            <a:r>
              <a:rPr lang="ro-RO" sz="2400" dirty="0">
                <a:solidFill>
                  <a:srgbClr val="FF0000"/>
                </a:solidFill>
              </a:rPr>
              <a:t>ă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final</a:t>
            </a:r>
            <a:r>
              <a:rPr lang="ro-RO" sz="2400" dirty="0">
                <a:solidFill>
                  <a:srgbClr val="FF0000"/>
                </a:solidFill>
              </a:rPr>
              <a:t>ă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a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ro-RO" sz="2400" dirty="0"/>
              <a:t>î</a:t>
            </a:r>
            <a:r>
              <a:rPr lang="en-US" sz="2400" dirty="0"/>
              <a:t>n S</a:t>
            </a:r>
            <a:r>
              <a:rPr lang="en-US" sz="2400" baseline="-25000" dirty="0"/>
              <a:t>1</a:t>
            </a:r>
            <a:r>
              <a:rPr lang="en-US" sz="2400" dirty="0"/>
              <a:t>, </a:t>
            </a:r>
            <a:r>
              <a:rPr lang="en-US" sz="2400" dirty="0" err="1"/>
              <a:t>atunci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T</a:t>
            </a:r>
            <a:r>
              <a:rPr lang="en-US" sz="2400" baseline="-25000" dirty="0">
                <a:solidFill>
                  <a:srgbClr val="00B050"/>
                </a:solidFill>
              </a:rPr>
              <a:t>i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/>
              <a:t>de </a:t>
            </a:r>
            <a:r>
              <a:rPr lang="en-US" sz="2400" dirty="0" err="1"/>
              <a:t>asemenea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modific</a:t>
            </a:r>
            <a:r>
              <a:rPr lang="ro-RO" sz="2400" dirty="0">
                <a:solidFill>
                  <a:srgbClr val="00B050"/>
                </a:solidFill>
              </a:rPr>
              <a:t>ă</a:t>
            </a:r>
            <a:r>
              <a:rPr lang="en-US" sz="2400" dirty="0">
                <a:solidFill>
                  <a:srgbClr val="00B050"/>
                </a:solidFill>
              </a:rPr>
              <a:t> </a:t>
            </a:r>
            <a:r>
              <a:rPr lang="en-US" sz="2400" dirty="0" err="1"/>
              <a:t>valoarea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final</a:t>
            </a:r>
            <a:r>
              <a:rPr lang="ro-RO" sz="2400" dirty="0">
                <a:solidFill>
                  <a:srgbClr val="00B050"/>
                </a:solidFill>
              </a:rPr>
              <a:t>ă</a:t>
            </a:r>
            <a:r>
              <a:rPr lang="en-US" sz="2400" dirty="0"/>
              <a:t> a </a:t>
            </a:r>
            <a:r>
              <a:rPr lang="en-US" sz="2400" dirty="0" err="1"/>
              <a:t>lui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</a:t>
            </a:r>
            <a:r>
              <a:rPr lang="en-US" sz="2400" dirty="0"/>
              <a:t> </a:t>
            </a:r>
            <a:r>
              <a:rPr lang="ro-RO" sz="2400" dirty="0"/>
              <a:t>î</a:t>
            </a:r>
            <a:r>
              <a:rPr lang="en-US" sz="2400" dirty="0"/>
              <a:t>n S</a:t>
            </a:r>
            <a:r>
              <a:rPr lang="en-US" sz="2400" baseline="-25000" dirty="0"/>
              <a:t>2</a:t>
            </a:r>
            <a:endParaRPr lang="en-US" sz="24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9D61FEA-2591-4E8B-A997-1027AE434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80026"/>
            <a:ext cx="38862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T1: R(A)	  W(A)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</a:rPr>
              <a:t>T2:	   W(A)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T3:		             W(A)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5B12712-B0C3-416C-A1C0-913E112CC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280026"/>
            <a:ext cx="3962400" cy="1196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T1: R(A),W(A)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7030A0"/>
                </a:solidFill>
              </a:rPr>
              <a:t>T2:	              W(A)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T3:		             W(A)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86544"/>
            <a:ext cx="9982200" cy="646112"/>
          </a:xfrm>
        </p:spPr>
        <p:txBody>
          <a:bodyPr/>
          <a:lstStyle/>
          <a:p>
            <a:pPr eaLnBrk="1" hangingPunct="1"/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tranzacţiilor</a:t>
            </a:r>
            <a:endParaRPr lang="en-US" dirty="0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657600" y="13843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14" name="Oval 13"/>
          <p:cNvSpPr>
            <a:spLocks noChangeArrowheads="1"/>
          </p:cNvSpPr>
          <p:nvPr/>
        </p:nvSpPr>
        <p:spPr bwMode="auto">
          <a:xfrm>
            <a:off x="4279900" y="1219200"/>
            <a:ext cx="5791200" cy="55626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4737100" y="2133600"/>
            <a:ext cx="4800600" cy="4495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6" name="Oval 15"/>
          <p:cNvSpPr>
            <a:spLocks noChangeArrowheads="1"/>
          </p:cNvSpPr>
          <p:nvPr/>
        </p:nvSpPr>
        <p:spPr bwMode="auto">
          <a:xfrm>
            <a:off x="5194300" y="3057525"/>
            <a:ext cx="3886200" cy="36004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7" name="Oval 16"/>
          <p:cNvSpPr>
            <a:spLocks noChangeArrowheads="1"/>
          </p:cNvSpPr>
          <p:nvPr/>
        </p:nvSpPr>
        <p:spPr bwMode="auto">
          <a:xfrm>
            <a:off x="5727700" y="3739991"/>
            <a:ext cx="2971800" cy="276558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6184901" y="4476035"/>
            <a:ext cx="1972657" cy="190254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6264881" y="2179639"/>
            <a:ext cx="181171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Planific</a:t>
            </a:r>
            <a:r>
              <a:rPr lang="ro-RO" altLang="en-US" sz="2400" dirty="0">
                <a:solidFill>
                  <a:srgbClr val="002060"/>
                </a:solidFill>
              </a:rPr>
              <a:t>ă</a:t>
            </a:r>
            <a:r>
              <a:rPr lang="en-US" altLang="en-US" sz="2400" dirty="0" err="1">
                <a:solidFill>
                  <a:srgbClr val="002060"/>
                </a:solidFill>
              </a:rPr>
              <a:t>ri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serializabile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5880100" y="1438276"/>
            <a:ext cx="275107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Toate</a:t>
            </a:r>
            <a:r>
              <a:rPr lang="en-US" altLang="en-US" sz="2400" dirty="0">
                <a:solidFill>
                  <a:srgbClr val="002060"/>
                </a:solidFill>
              </a:rPr>
              <a:t> </a:t>
            </a:r>
            <a:r>
              <a:rPr lang="en-US" altLang="en-US" sz="2400" dirty="0" err="1">
                <a:solidFill>
                  <a:srgbClr val="002060"/>
                </a:solidFill>
              </a:rPr>
              <a:t>planific</a:t>
            </a:r>
            <a:r>
              <a:rPr lang="ro-RO" altLang="en-US" sz="2400" dirty="0">
                <a:solidFill>
                  <a:srgbClr val="002060"/>
                </a:solidFill>
              </a:rPr>
              <a:t>ă</a:t>
            </a:r>
            <a:r>
              <a:rPr lang="en-US" altLang="en-US" sz="2400" dirty="0">
                <a:solidFill>
                  <a:srgbClr val="002060"/>
                </a:solidFill>
              </a:rPr>
              <a:t>rile</a:t>
            </a:r>
          </a:p>
        </p:txBody>
      </p: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6218789" y="3810001"/>
            <a:ext cx="198804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2060"/>
                </a:solidFill>
              </a:rPr>
              <a:t>Planific</a:t>
            </a:r>
            <a:r>
              <a:rPr lang="ro-RO" altLang="en-US" sz="1600" dirty="0">
                <a:solidFill>
                  <a:srgbClr val="002060"/>
                </a:solidFill>
              </a:rPr>
              <a:t>ă</a:t>
            </a:r>
            <a:r>
              <a:rPr lang="en-US" altLang="en-US" sz="1600" dirty="0" err="1">
                <a:solidFill>
                  <a:srgbClr val="002060"/>
                </a:solidFill>
              </a:rPr>
              <a:t>ri</a:t>
            </a:r>
            <a:endParaRPr lang="en-US" altLang="en-US" sz="1600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2060"/>
                </a:solidFill>
              </a:rPr>
              <a:t>conflict </a:t>
            </a:r>
            <a:r>
              <a:rPr lang="en-US" altLang="en-US" sz="1600" dirty="0" err="1">
                <a:solidFill>
                  <a:srgbClr val="002060"/>
                </a:solidFill>
              </a:rPr>
              <a:t>serializabile</a:t>
            </a:r>
            <a:endParaRPr lang="en-US" altLang="en-US" sz="1600" dirty="0">
              <a:solidFill>
                <a:srgbClr val="002060"/>
              </a:solidFill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6397778" y="5112604"/>
            <a:ext cx="157767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Planific</a:t>
            </a:r>
            <a:r>
              <a:rPr lang="ro-RO" altLang="en-US" sz="2400" dirty="0">
                <a:solidFill>
                  <a:srgbClr val="002060"/>
                </a:solidFill>
              </a:rPr>
              <a:t>ă</a:t>
            </a:r>
            <a:r>
              <a:rPr lang="en-US" altLang="en-US" sz="2400" dirty="0" err="1">
                <a:solidFill>
                  <a:srgbClr val="002060"/>
                </a:solidFill>
              </a:rPr>
              <a:t>ri</a:t>
            </a:r>
            <a:endParaRPr lang="en-US" altLang="en-US" sz="2400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rgbClr val="002060"/>
                </a:solidFill>
              </a:rPr>
              <a:t>seriale</a:t>
            </a:r>
            <a:endParaRPr lang="en-US" altLang="en-US" sz="2400" dirty="0">
              <a:solidFill>
                <a:srgbClr val="002060"/>
              </a:solidFill>
            </a:endParaRPr>
          </a:p>
        </p:txBody>
      </p:sp>
      <p:sp>
        <p:nvSpPr>
          <p:cNvPr id="23" name="TextBox 22"/>
          <p:cNvSpPr txBox="1">
            <a:spLocks noChangeArrowheads="1"/>
          </p:cNvSpPr>
          <p:nvPr/>
        </p:nvSpPr>
        <p:spPr bwMode="auto">
          <a:xfrm>
            <a:off x="6372466" y="3108326"/>
            <a:ext cx="17235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002060"/>
                </a:solidFill>
              </a:rPr>
              <a:t>Planific</a:t>
            </a:r>
            <a:r>
              <a:rPr lang="ro-RO" altLang="en-US" sz="1600" dirty="0">
                <a:solidFill>
                  <a:srgbClr val="002060"/>
                </a:solidFill>
              </a:rPr>
              <a:t>ă</a:t>
            </a:r>
            <a:r>
              <a:rPr lang="en-US" altLang="en-US" sz="1600" dirty="0" err="1">
                <a:solidFill>
                  <a:srgbClr val="002060"/>
                </a:solidFill>
              </a:rPr>
              <a:t>ri</a:t>
            </a:r>
            <a:endParaRPr lang="en-US" altLang="en-US" sz="1600" dirty="0">
              <a:solidFill>
                <a:srgbClr val="002060"/>
              </a:solidFill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 dirty="0">
                <a:solidFill>
                  <a:srgbClr val="002060"/>
                </a:solidFill>
              </a:rPr>
              <a:t>view</a:t>
            </a:r>
            <a:r>
              <a:rPr lang="ro-RO" altLang="en-US" sz="1600" i="1" dirty="0">
                <a:solidFill>
                  <a:srgbClr val="002060"/>
                </a:solidFill>
              </a:rPr>
              <a:t>-</a:t>
            </a:r>
            <a:r>
              <a:rPr lang="ro-RO" altLang="en-US" sz="1600" dirty="0">
                <a:solidFill>
                  <a:srgbClr val="002060"/>
                </a:solidFill>
              </a:rPr>
              <a:t>s</a:t>
            </a:r>
            <a:r>
              <a:rPr lang="en-US" altLang="en-US" sz="1600" dirty="0" err="1">
                <a:solidFill>
                  <a:srgbClr val="002060"/>
                </a:solidFill>
              </a:rPr>
              <a:t>erializabile</a:t>
            </a:r>
            <a:endParaRPr lang="en-US" altLang="en-US" sz="16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/>
      <p:bldP spid="20" grpId="0"/>
      <p:bldP spid="21" grpId="0"/>
      <p:bldP spid="22" grpId="0"/>
      <p:bldP spid="2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 txBox="1">
            <a:spLocks noChangeArrowheads="1"/>
          </p:cNvSpPr>
          <p:nvPr/>
        </p:nvSpPr>
        <p:spPr bwMode="auto">
          <a:xfrm>
            <a:off x="762000" y="191277"/>
            <a:ext cx="990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 dirty="0" err="1"/>
              <a:t>Planificare</a:t>
            </a:r>
            <a:r>
              <a:rPr lang="en-US" altLang="en-US" sz="4000" dirty="0"/>
              <a:t> </a:t>
            </a:r>
            <a:r>
              <a:rPr lang="en-US" altLang="en-US" sz="4000" dirty="0" err="1"/>
              <a:t>serializabil</a:t>
            </a:r>
            <a:r>
              <a:rPr lang="ro-RO" altLang="en-US" sz="4000" dirty="0"/>
              <a:t>ă</a:t>
            </a:r>
            <a:endParaRPr lang="en-US" altLang="en-US" sz="4000" dirty="0"/>
          </a:p>
        </p:txBody>
      </p:sp>
      <p:sp>
        <p:nvSpPr>
          <p:cNvPr id="21507" name="Rectangle 3"/>
          <p:cNvSpPr txBox="1">
            <a:spLocks noChangeArrowheads="1"/>
          </p:cNvSpPr>
          <p:nvPr/>
        </p:nvSpPr>
        <p:spPr bwMode="auto">
          <a:xfrm>
            <a:off x="762000" y="1054100"/>
            <a:ext cx="11582400" cy="527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dirty="0"/>
              <a:t>... </a:t>
            </a:r>
            <a:r>
              <a:rPr lang="en-US" altLang="en-US" dirty="0" err="1"/>
              <a:t>dar</a:t>
            </a:r>
            <a:r>
              <a:rPr lang="en-US" altLang="en-US" dirty="0"/>
              <a:t> care nu </a:t>
            </a:r>
            <a:r>
              <a:rPr lang="en-US" altLang="en-US" dirty="0" err="1"/>
              <a:t>este</a:t>
            </a:r>
            <a:r>
              <a:rPr lang="en-US" altLang="en-US" dirty="0"/>
              <a:t> </a:t>
            </a:r>
            <a:r>
              <a:rPr lang="en-US" altLang="en-US" dirty="0" err="1"/>
              <a:t>nici</a:t>
            </a:r>
            <a:r>
              <a:rPr lang="en-US" altLang="en-US" dirty="0"/>
              <a:t> </a:t>
            </a:r>
            <a:r>
              <a:rPr lang="en-US" altLang="en-US" i="1" dirty="0"/>
              <a:t>conflict-</a:t>
            </a:r>
            <a:r>
              <a:rPr lang="en-US" altLang="en-US" i="1" dirty="0" err="1"/>
              <a:t>serializabil</a:t>
            </a:r>
            <a:r>
              <a:rPr lang="ro-RO" altLang="en-US" i="1" dirty="0"/>
              <a:t>ă</a:t>
            </a:r>
            <a:r>
              <a:rPr lang="en-US" altLang="en-US" dirty="0"/>
              <a:t> </a:t>
            </a:r>
            <a:r>
              <a:rPr lang="en-US" altLang="en-US" dirty="0" err="1"/>
              <a:t>nici</a:t>
            </a:r>
            <a:r>
              <a:rPr lang="en-US" altLang="en-US" dirty="0"/>
              <a:t> </a:t>
            </a:r>
            <a:r>
              <a:rPr lang="en-US" altLang="en-US" i="1" dirty="0"/>
              <a:t>view</a:t>
            </a:r>
            <a:r>
              <a:rPr lang="ro-RO" altLang="en-US" i="1" dirty="0"/>
              <a:t>-</a:t>
            </a:r>
            <a:r>
              <a:rPr lang="en-US" altLang="en-US" i="1" dirty="0" err="1"/>
              <a:t>serializabil</a:t>
            </a:r>
            <a:r>
              <a:rPr lang="ro-RO" altLang="en-US" i="1" dirty="0"/>
              <a:t>ă</a:t>
            </a:r>
            <a:endParaRPr lang="en-US" altLang="en-US" dirty="0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4819650" y="2697757"/>
            <a:ext cx="29305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A := A-50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7559675" y="3578819"/>
            <a:ext cx="22447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(B)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B := B - 10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(B)</a:t>
            </a:r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7332663" y="2014539"/>
            <a:ext cx="22447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T2:</a:t>
            </a:r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4267200" y="1981200"/>
            <a:ext cx="29305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T1: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21512" name="Rectangle 4"/>
          <p:cNvSpPr>
            <a:spLocks noChangeArrowheads="1"/>
          </p:cNvSpPr>
          <p:nvPr/>
        </p:nvSpPr>
        <p:spPr bwMode="auto">
          <a:xfrm>
            <a:off x="4865688" y="4632919"/>
            <a:ext cx="29305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(B)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B := B + 50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(B)</a:t>
            </a:r>
          </a:p>
        </p:txBody>
      </p:sp>
      <p:sp>
        <p:nvSpPr>
          <p:cNvPr id="21513" name="Rectangle 7"/>
          <p:cNvSpPr>
            <a:spLocks noChangeArrowheads="1"/>
          </p:cNvSpPr>
          <p:nvPr/>
        </p:nvSpPr>
        <p:spPr bwMode="auto">
          <a:xfrm>
            <a:off x="7562850" y="5653682"/>
            <a:ext cx="22447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A := A + 10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 dirty="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</p:txBody>
      </p:sp>
    </p:spTree>
    <p:extLst>
      <p:ext uri="{BB962C8B-B14F-4D97-AF65-F5344CB8AC3E}">
        <p14:creationId xmlns:p14="http://schemas.microsoft.com/office/powerpoint/2010/main" val="9932967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2870"/>
            <a:ext cx="10210800" cy="646331"/>
          </a:xfrm>
        </p:spPr>
        <p:txBody>
          <a:bodyPr/>
          <a:lstStyle/>
          <a:p>
            <a:pPr eaLnBrk="1" hangingPunct="1"/>
            <a:r>
              <a:rPr lang="en-US" dirty="0" err="1"/>
              <a:t>Serializabilitate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practic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1828800"/>
            <a:ext cx="9296400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In </a:t>
            </a:r>
            <a:r>
              <a:rPr lang="en-US" sz="2800" dirty="0" err="1"/>
              <a:t>practic</a:t>
            </a:r>
            <a:r>
              <a:rPr lang="vi-VN" sz="2800" dirty="0"/>
              <a:t>ă</a:t>
            </a:r>
            <a:r>
              <a:rPr lang="en-US" sz="2800" dirty="0"/>
              <a:t>, un SGDB nu </a:t>
            </a:r>
            <a:r>
              <a:rPr lang="en-US" sz="2800" dirty="0" err="1"/>
              <a:t>testeaz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serializabilitea</a:t>
            </a:r>
            <a:r>
              <a:rPr lang="en-US" sz="2800" dirty="0"/>
              <a:t> </a:t>
            </a:r>
            <a:r>
              <a:rPr lang="en-US" sz="2800" dirty="0" err="1"/>
              <a:t>unei</a:t>
            </a:r>
            <a:r>
              <a:rPr lang="en-US" sz="2800" dirty="0"/>
              <a:t> </a:t>
            </a:r>
            <a:r>
              <a:rPr lang="en-US" sz="2800" dirty="0" err="1"/>
              <a:t>planific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date. </a:t>
            </a:r>
            <a:r>
              <a:rPr lang="en-US" sz="2800" dirty="0" err="1"/>
              <a:t>Acest</a:t>
            </a:r>
            <a:r>
              <a:rPr lang="en-US" sz="2800" dirty="0"/>
              <a:t> </a:t>
            </a:r>
            <a:r>
              <a:rPr lang="en-US" sz="2800" dirty="0" err="1"/>
              <a:t>lucru</a:t>
            </a:r>
            <a:r>
              <a:rPr lang="en-US" sz="2800" dirty="0"/>
              <a:t> nu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practic</a:t>
            </a:r>
            <a:r>
              <a:rPr lang="en-US" sz="2800" dirty="0"/>
              <a:t> </a:t>
            </a:r>
            <a:r>
              <a:rPr lang="en-US" sz="2800" dirty="0" err="1"/>
              <a:t>deoarece</a:t>
            </a:r>
            <a:r>
              <a:rPr lang="en-US" sz="2800" dirty="0"/>
              <a:t> </a:t>
            </a:r>
            <a:r>
              <a:rPr lang="en-US" sz="2800" dirty="0" err="1"/>
              <a:t>intercalarea</a:t>
            </a:r>
            <a:r>
              <a:rPr lang="en-US" sz="2800" dirty="0"/>
              <a:t> </a:t>
            </a:r>
            <a:r>
              <a:rPr lang="en-US" sz="2800" dirty="0" err="1"/>
              <a:t>operaţiilor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multor</a:t>
            </a:r>
            <a:r>
              <a:rPr lang="en-US" sz="2800" dirty="0"/>
              <a:t> </a:t>
            </a:r>
            <a:r>
              <a:rPr lang="en-US" sz="2800" dirty="0" err="1"/>
              <a:t>tranzacţii</a:t>
            </a:r>
            <a:r>
              <a:rPr lang="en-US" sz="2800" dirty="0"/>
              <a:t> </a:t>
            </a:r>
            <a:r>
              <a:rPr lang="en-US" sz="2800" dirty="0" err="1"/>
              <a:t>concurente</a:t>
            </a:r>
            <a:r>
              <a:rPr lang="en-US" sz="2800" dirty="0"/>
              <a:t> </a:t>
            </a:r>
            <a:r>
              <a:rPr lang="en-US" sz="2800" dirty="0" err="1"/>
              <a:t>poate</a:t>
            </a:r>
            <a:r>
              <a:rPr lang="en-US" sz="2800" dirty="0"/>
              <a:t> fi </a:t>
            </a:r>
            <a:r>
              <a:rPr lang="en-US" sz="2800" dirty="0" err="1"/>
              <a:t>dictat</a:t>
            </a:r>
            <a:r>
              <a:rPr lang="vi-VN" sz="2800" dirty="0"/>
              <a:t>ă</a:t>
            </a:r>
            <a:r>
              <a:rPr lang="en-US" sz="2800" dirty="0"/>
              <a:t> de OS </a:t>
            </a:r>
            <a:r>
              <a:rPr lang="en-US" sz="2800" dirty="0" err="1"/>
              <a:t>şi</a:t>
            </a:r>
            <a:r>
              <a:rPr lang="en-US" sz="2800" dirty="0"/>
              <a:t> </a:t>
            </a:r>
            <a:r>
              <a:rPr lang="en-US" sz="2800" dirty="0" err="1"/>
              <a:t>prin</a:t>
            </a:r>
            <a:r>
              <a:rPr lang="en-US" sz="2800" dirty="0"/>
              <a:t> </a:t>
            </a:r>
            <a:r>
              <a:rPr lang="en-US" sz="2800" dirty="0" err="1"/>
              <a:t>urmare</a:t>
            </a:r>
            <a:r>
              <a:rPr lang="en-US" sz="2800" dirty="0"/>
              <a:t> </a:t>
            </a:r>
            <a:r>
              <a:rPr lang="en-US" sz="2800" dirty="0" err="1"/>
              <a:t>este</a:t>
            </a:r>
            <a:r>
              <a:rPr lang="en-US" sz="2800" dirty="0"/>
              <a:t> </a:t>
            </a:r>
            <a:r>
              <a:rPr lang="en-US" sz="2800" dirty="0" err="1"/>
              <a:t>dificil</a:t>
            </a:r>
            <a:r>
              <a:rPr lang="en-US" sz="2800" dirty="0"/>
              <a:t> de </a:t>
            </a:r>
            <a:r>
              <a:rPr lang="en-US" sz="2800" dirty="0" err="1"/>
              <a:t>impus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Abordarea</a:t>
            </a:r>
            <a:r>
              <a:rPr lang="en-US" sz="2800" dirty="0"/>
              <a:t> DBMS </a:t>
            </a:r>
            <a:r>
              <a:rPr lang="en-US" sz="2800" dirty="0" err="1"/>
              <a:t>esta</a:t>
            </a:r>
            <a:r>
              <a:rPr lang="en-US" sz="2800" dirty="0"/>
              <a:t> s</a:t>
            </a:r>
            <a:r>
              <a:rPr lang="vi-VN" sz="2800" dirty="0"/>
              <a:t>ă </a:t>
            </a:r>
            <a:r>
              <a:rPr lang="en-US" sz="2800" dirty="0" err="1"/>
              <a:t>foloseasc</a:t>
            </a:r>
            <a:r>
              <a:rPr lang="vi-VN" sz="2800" dirty="0"/>
              <a:t>ă </a:t>
            </a:r>
            <a:r>
              <a:rPr lang="en-US" sz="2800" dirty="0" err="1"/>
              <a:t>protocoale</a:t>
            </a:r>
            <a:r>
              <a:rPr lang="en-US" sz="2800" dirty="0"/>
              <a:t> </a:t>
            </a:r>
            <a:r>
              <a:rPr lang="en-US" sz="2800" dirty="0" err="1"/>
              <a:t>specifice</a:t>
            </a:r>
            <a:r>
              <a:rPr lang="en-US" sz="2800" dirty="0"/>
              <a:t> care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dirty="0" err="1"/>
              <a:t>cunoscute</a:t>
            </a:r>
            <a:r>
              <a:rPr lang="en-US" sz="2800" dirty="0"/>
              <a:t> c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genereaz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planific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</a:t>
            </a:r>
            <a:r>
              <a:rPr lang="en-US" sz="2800" dirty="0" err="1"/>
              <a:t>serializabile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Aceste</a:t>
            </a:r>
            <a:r>
              <a:rPr lang="en-US" sz="2800" dirty="0"/>
              <a:t> </a:t>
            </a:r>
            <a:r>
              <a:rPr lang="en-US" sz="2800" dirty="0" err="1"/>
              <a:t>protocoale</a:t>
            </a:r>
            <a:r>
              <a:rPr lang="en-US" sz="2800" dirty="0"/>
              <a:t> pot </a:t>
            </a:r>
            <a:r>
              <a:rPr lang="en-US" sz="2800" dirty="0" err="1"/>
              <a:t>afecta</a:t>
            </a:r>
            <a:r>
              <a:rPr lang="en-US" sz="2800" dirty="0"/>
              <a:t> </a:t>
            </a:r>
            <a:r>
              <a:rPr lang="en-US" sz="2800" dirty="0" err="1"/>
              <a:t>gradul</a:t>
            </a:r>
            <a:r>
              <a:rPr lang="en-US" sz="2800" dirty="0"/>
              <a:t> de </a:t>
            </a:r>
            <a:r>
              <a:rPr lang="en-US" sz="2800" dirty="0" err="1"/>
              <a:t>concurenţ</a:t>
            </a:r>
            <a:r>
              <a:rPr lang="vi-VN" sz="2800" dirty="0"/>
              <a:t>ă</a:t>
            </a:r>
            <a:r>
              <a:rPr lang="en-US" sz="2800" dirty="0"/>
              <a:t>, </a:t>
            </a:r>
            <a:r>
              <a:rPr lang="en-US" sz="2800" dirty="0" err="1"/>
              <a:t>îns</a:t>
            </a:r>
            <a:r>
              <a:rPr lang="vi-VN" sz="2800" dirty="0"/>
              <a:t>ă </a:t>
            </a:r>
            <a:r>
              <a:rPr lang="en-US" sz="2800" dirty="0" err="1"/>
              <a:t>elimin</a:t>
            </a:r>
            <a:r>
              <a:rPr lang="vi-VN" sz="2800" dirty="0"/>
              <a:t>ă </a:t>
            </a:r>
            <a:r>
              <a:rPr lang="en-US" sz="2800" dirty="0" err="1"/>
              <a:t>cazurile</a:t>
            </a:r>
            <a:r>
              <a:rPr lang="en-US" sz="2800" dirty="0"/>
              <a:t> </a:t>
            </a:r>
            <a:r>
              <a:rPr lang="en-US" sz="2800" dirty="0" err="1"/>
              <a:t>conflictuale</a:t>
            </a:r>
            <a:r>
              <a:rPr lang="en-US" sz="2800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420469"/>
            <a:ext cx="100584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Execu</a:t>
            </a:r>
            <a:r>
              <a:rPr lang="ro-RO" dirty="0" err="1"/>
              <a:t>ția</a:t>
            </a:r>
            <a:r>
              <a:rPr lang="en-US" dirty="0"/>
              <a:t> </a:t>
            </a:r>
            <a:r>
              <a:rPr lang="en-US" dirty="0" err="1"/>
              <a:t>tranzacţiilor</a:t>
            </a:r>
            <a:endParaRPr lang="en-US" dirty="0"/>
          </a:p>
        </p:txBody>
      </p:sp>
      <p:pic>
        <p:nvPicPr>
          <p:cNvPr id="14341" name="Picture 6" descr="D:\_Users\Tzutzu\Shcoala\Cursuri\Baze de date\Baze de date (engleza)\2nd Semester\Course8 Transactions CC\1.bm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338481"/>
            <a:ext cx="5132387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457200" y="573088"/>
            <a:ext cx="10210800" cy="646112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en-US" dirty="0" err="1"/>
              <a:t>Anomalii</a:t>
            </a:r>
            <a:r>
              <a:rPr lang="en-US" altLang="en-US" dirty="0"/>
              <a:t> ale </a:t>
            </a:r>
            <a:r>
              <a:rPr lang="en-US" altLang="en-US" dirty="0" err="1"/>
              <a:t>execuţiei</a:t>
            </a:r>
            <a:r>
              <a:rPr lang="en-US" altLang="en-US" dirty="0"/>
              <a:t> </a:t>
            </a:r>
            <a:r>
              <a:rPr lang="en-US" altLang="en-US" dirty="0" err="1"/>
              <a:t>concurente</a:t>
            </a:r>
            <a:endParaRPr lang="en-US" altLang="en-US" dirty="0"/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2971800" y="1560512"/>
            <a:ext cx="8534400" cy="4724400"/>
          </a:xfrm>
          <a:prstGeom prst="rect">
            <a:avLst/>
          </a:prstGeom>
        </p:spPr>
        <p:txBody>
          <a:bodyPr/>
          <a:lstStyle/>
          <a:p>
            <a:pPr marL="228600" indent="-228600" eaLnBrk="1" hangingPunct="1"/>
            <a:r>
              <a:rPr lang="en-US" altLang="en-US" sz="2400" dirty="0"/>
              <a:t> </a:t>
            </a:r>
            <a:r>
              <a:rPr lang="en-US" altLang="en-US" sz="2400" i="1" dirty="0"/>
              <a:t>Reading Uncommitted Data</a:t>
            </a:r>
            <a:r>
              <a:rPr lang="en-US" altLang="en-US" sz="2400" dirty="0"/>
              <a:t> (conflict WR, “</a:t>
            </a:r>
            <a:r>
              <a:rPr lang="en-US" altLang="en-US" sz="2400" i="1" dirty="0"/>
              <a:t>dirty reads</a:t>
            </a:r>
            <a:r>
              <a:rPr lang="en-US" altLang="en-US" sz="2400" dirty="0"/>
              <a:t>”):</a:t>
            </a:r>
            <a:br>
              <a:rPr lang="en-US" altLang="en-US" sz="2400" dirty="0"/>
            </a:br>
            <a:endParaRPr lang="en-US" altLang="en-US" sz="1000" dirty="0"/>
          </a:p>
          <a:p>
            <a:pPr marL="0" indent="0" eaLnBrk="1" hangingPunct="1"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   </a:t>
            </a:r>
            <a:r>
              <a:rPr lang="en-US" altLang="en-US" sz="2400" dirty="0">
                <a:solidFill>
                  <a:schemeClr val="tx1"/>
                </a:solidFill>
              </a:rPr>
              <a:t>T1: 	R(A), W(A),   	               R(B), W(B), </a:t>
            </a:r>
            <a:r>
              <a:rPr lang="en-US" altLang="en-US" sz="2400" b="1" dirty="0">
                <a:solidFill>
                  <a:srgbClr val="C00000"/>
                </a:solidFill>
              </a:rPr>
              <a:t>A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	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 eaLnBrk="1" hangingPunct="1"/>
            <a:r>
              <a:rPr lang="en-US" altLang="en-US" sz="2800" dirty="0"/>
              <a:t> </a:t>
            </a:r>
            <a:r>
              <a:rPr lang="en-US" altLang="en-US" sz="2400" i="1" dirty="0"/>
              <a:t>Unrepeatable Reads</a:t>
            </a:r>
            <a:r>
              <a:rPr lang="en-US" altLang="en-US" sz="2400" dirty="0"/>
              <a:t> (conflict RW):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hlink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hlink"/>
                </a:solidFill>
              </a:rPr>
              <a:t>	</a:t>
            </a:r>
            <a:r>
              <a:rPr lang="en-US" altLang="en-US" sz="2400" dirty="0">
                <a:solidFill>
                  <a:schemeClr val="tx1"/>
                </a:solidFill>
              </a:rPr>
              <a:t>T1:	R(A),  		     	   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R(A), W(A),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 eaLnBrk="1" hangingPunct="1"/>
            <a:r>
              <a:rPr lang="en-US" altLang="en-US" sz="2400" i="1" dirty="0"/>
              <a:t> Overwriting Uncommitted Data</a:t>
            </a:r>
            <a:r>
              <a:rPr lang="en-US" altLang="en-US" sz="2400" dirty="0"/>
              <a:t> (Conflict WW, “</a:t>
            </a:r>
            <a:r>
              <a:rPr lang="en-US" altLang="en-US" sz="2400" i="1" dirty="0"/>
              <a:t>blind writes</a:t>
            </a:r>
            <a:r>
              <a:rPr lang="en-US" altLang="en-US" sz="2400" dirty="0"/>
              <a:t>”):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1000" dirty="0">
              <a:solidFill>
                <a:schemeClr val="tx1"/>
              </a:solidFill>
            </a:endParaRP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T1:	W(A),  		    W(B),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r>
              <a:rPr lang="en-US" altLang="en-US" sz="2400" dirty="0">
                <a:solidFill>
                  <a:schemeClr val="tx1"/>
                </a:solidFill>
              </a:rPr>
              <a:t>	T2:		W(A), W(B), </a:t>
            </a:r>
            <a:r>
              <a:rPr lang="en-US" altLang="en-US" sz="2400" b="1" dirty="0">
                <a:solidFill>
                  <a:srgbClr val="C00000"/>
                </a:solidFill>
              </a:rPr>
              <a:t>C</a:t>
            </a:r>
          </a:p>
          <a:p>
            <a:pPr marL="228600" indent="-228600">
              <a:spcBef>
                <a:spcPct val="0"/>
              </a:spcBef>
              <a:buClrTx/>
              <a:buSzTx/>
              <a:buNone/>
            </a:pPr>
            <a:endParaRPr lang="en-US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4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5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53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32381"/>
            <a:ext cx="9829800" cy="707886"/>
          </a:xfrm>
        </p:spPr>
        <p:txBody>
          <a:bodyPr/>
          <a:lstStyle/>
          <a:p>
            <a:pPr eaLnBrk="1" hangingPunct="1"/>
            <a:r>
              <a:rPr lang="en-US" sz="4000" dirty="0" err="1"/>
              <a:t>Planificarea</a:t>
            </a:r>
            <a:r>
              <a:rPr lang="en-US" sz="4000" dirty="0"/>
              <a:t> </a:t>
            </a:r>
            <a:r>
              <a:rPr lang="en-US" sz="4000" dirty="0" err="1"/>
              <a:t>tranzacţiilor</a:t>
            </a:r>
            <a:endParaRPr lang="en-US" sz="4000" dirty="0"/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981200"/>
            <a:ext cx="8077200" cy="4267200"/>
          </a:xfrm>
        </p:spPr>
        <p:txBody>
          <a:bodyPr/>
          <a:lstStyle/>
          <a:p>
            <a:pPr algn="ctr" eaLnBrk="1" hangingPunct="1"/>
            <a:r>
              <a:rPr lang="en-US" sz="3600" dirty="0" err="1"/>
              <a:t>ordonarea</a:t>
            </a:r>
            <a:r>
              <a:rPr lang="en-US" sz="3600" dirty="0"/>
              <a:t> </a:t>
            </a:r>
            <a:r>
              <a:rPr lang="en-US" sz="3600" dirty="0" err="1"/>
              <a:t>secvenţial</a:t>
            </a:r>
            <a:r>
              <a:rPr lang="vi-VN" sz="3600" dirty="0"/>
              <a:t>ă</a:t>
            </a:r>
            <a:r>
              <a:rPr lang="en-US" sz="3600" dirty="0"/>
              <a:t> a </a:t>
            </a:r>
            <a:r>
              <a:rPr lang="en-US" sz="3600" dirty="0" err="1"/>
              <a:t>instrucţiunilor</a:t>
            </a:r>
            <a:endParaRPr lang="en-US" sz="3600" dirty="0"/>
          </a:p>
          <a:p>
            <a:pPr algn="ctr" eaLnBrk="1" hangingPunct="1"/>
            <a:r>
              <a:rPr lang="en-US" sz="1000" dirty="0"/>
              <a:t> </a:t>
            </a:r>
          </a:p>
          <a:p>
            <a:pPr algn="ctr" eaLnBrk="1" hangingPunct="1"/>
            <a:r>
              <a:rPr lang="en-US" sz="3600" dirty="0"/>
              <a:t>(</a:t>
            </a:r>
            <a:r>
              <a:rPr lang="en-US" sz="3600" i="1" dirty="0">
                <a:solidFill>
                  <a:srgbClr val="C00000"/>
                </a:solidFill>
              </a:rPr>
              <a:t>Read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/ </a:t>
            </a:r>
            <a:r>
              <a:rPr lang="en-US" sz="3600" i="1" dirty="0">
                <a:solidFill>
                  <a:srgbClr val="C00000"/>
                </a:solidFill>
              </a:rPr>
              <a:t>Write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/ </a:t>
            </a:r>
            <a:r>
              <a:rPr lang="en-US" sz="3600" i="1" dirty="0">
                <a:solidFill>
                  <a:srgbClr val="C00000"/>
                </a:solidFill>
              </a:rPr>
              <a:t>Abort</a:t>
            </a:r>
            <a:r>
              <a:rPr lang="en-US" sz="3600" dirty="0">
                <a:solidFill>
                  <a:srgbClr val="C00000"/>
                </a:solidFill>
              </a:rPr>
              <a:t> </a:t>
            </a:r>
            <a:r>
              <a:rPr lang="en-US" sz="3600" dirty="0"/>
              <a:t>/ </a:t>
            </a:r>
            <a:r>
              <a:rPr lang="en-US" sz="3600" i="1" dirty="0">
                <a:solidFill>
                  <a:srgbClr val="C00000"/>
                </a:solidFill>
              </a:rPr>
              <a:t>Commit</a:t>
            </a:r>
            <a:r>
              <a:rPr lang="en-US" sz="3600" dirty="0"/>
              <a:t>)</a:t>
            </a:r>
          </a:p>
          <a:p>
            <a:pPr algn="ctr" eaLnBrk="1" hangingPunct="1"/>
            <a:endParaRPr lang="en-US" sz="1000" dirty="0"/>
          </a:p>
          <a:p>
            <a:pPr algn="ctr" eaLnBrk="1" hangingPunct="1"/>
            <a:r>
              <a:rPr lang="en-US" sz="3600" dirty="0"/>
              <a:t>a </a:t>
            </a:r>
            <a:r>
              <a:rPr lang="en-US" sz="3600" i="1" dirty="0"/>
              <a:t>n</a:t>
            </a:r>
            <a:r>
              <a:rPr lang="en-US" sz="3600" dirty="0"/>
              <a:t> </a:t>
            </a:r>
            <a:r>
              <a:rPr lang="en-US" sz="3600" dirty="0" err="1"/>
              <a:t>tranzacţii</a:t>
            </a:r>
            <a:r>
              <a:rPr lang="en-US" sz="3600" dirty="0"/>
              <a:t> </a:t>
            </a:r>
          </a:p>
          <a:p>
            <a:pPr algn="ctr" eaLnBrk="1" hangingPunct="1"/>
            <a:endParaRPr lang="en-US" sz="6600" dirty="0"/>
          </a:p>
          <a:p>
            <a:pPr algn="ctr" eaLnBrk="1" hangingPunct="1"/>
            <a:r>
              <a:rPr lang="en-US" sz="2400" dirty="0" err="1"/>
              <a:t>astfel</a:t>
            </a:r>
            <a:r>
              <a:rPr lang="en-US" sz="2400" dirty="0"/>
              <a:t> </a:t>
            </a:r>
            <a:r>
              <a:rPr lang="en-US" sz="2400" dirty="0" err="1"/>
              <a:t>încât</a:t>
            </a:r>
            <a:r>
              <a:rPr lang="en-US" sz="2400" dirty="0"/>
              <a:t> </a:t>
            </a:r>
            <a:r>
              <a:rPr lang="en-US" sz="2400" dirty="0" err="1"/>
              <a:t>ordinea</a:t>
            </a:r>
            <a:r>
              <a:rPr lang="en-US" sz="2400" dirty="0"/>
              <a:t> </a:t>
            </a:r>
            <a:r>
              <a:rPr lang="en-US" sz="2400" dirty="0" err="1"/>
              <a:t>instrucţiunilor</a:t>
            </a:r>
            <a:r>
              <a:rPr lang="en-US" sz="2400" dirty="0"/>
              <a:t> </a:t>
            </a:r>
          </a:p>
          <a:p>
            <a:pPr algn="ctr" eaLnBrk="1" hangingPunct="1"/>
            <a:r>
              <a:rPr lang="en-US" sz="2400" dirty="0" err="1"/>
              <a:t>fiec</a:t>
            </a:r>
            <a:r>
              <a:rPr lang="vi-VN" sz="2400" dirty="0"/>
              <a:t>ă</a:t>
            </a:r>
            <a:r>
              <a:rPr lang="en-US" sz="2400" dirty="0"/>
              <a:t>rei </a:t>
            </a:r>
            <a:r>
              <a:rPr lang="en-US" sz="2400" dirty="0" err="1"/>
              <a:t>tranzacţii</a:t>
            </a:r>
            <a:r>
              <a:rPr lang="en-US" sz="2400" dirty="0"/>
              <a:t> </a:t>
            </a:r>
            <a:r>
              <a:rPr lang="ro-RO" sz="2400" dirty="0"/>
              <a:t>să </a:t>
            </a:r>
            <a:r>
              <a:rPr lang="en-US" sz="2400" dirty="0"/>
              <a:t>se p</a:t>
            </a:r>
            <a:r>
              <a:rPr lang="vi-VN" sz="2400" dirty="0"/>
              <a:t>ă</a:t>
            </a:r>
            <a:r>
              <a:rPr lang="en-US" sz="2400" dirty="0" err="1"/>
              <a:t>strez</a:t>
            </a:r>
            <a:r>
              <a:rPr lang="ro-RO" sz="2400" dirty="0"/>
              <a:t>e</a:t>
            </a:r>
            <a:endParaRPr 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0" y="609600"/>
            <a:ext cx="9829800" cy="646112"/>
          </a:xfrm>
        </p:spPr>
        <p:txBody>
          <a:bodyPr/>
          <a:lstStyle/>
          <a:p>
            <a:pPr eaLnBrk="1" hangingPunct="1"/>
            <a:r>
              <a:rPr lang="en-US" i="1" dirty="0"/>
              <a:t>Phantom Reads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447800"/>
            <a:ext cx="92964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  <a:defRPr/>
            </a:pPr>
            <a:r>
              <a:rPr lang="en-US" sz="2800" dirty="0"/>
              <a:t> O </a:t>
            </a:r>
            <a:r>
              <a:rPr lang="en-US" sz="2800" dirty="0" err="1"/>
              <a:t>tranzacţie</a:t>
            </a:r>
            <a:r>
              <a:rPr lang="en-US" sz="2800" dirty="0"/>
              <a:t> re-</a:t>
            </a:r>
            <a:r>
              <a:rPr lang="en-US" sz="2800" dirty="0" err="1"/>
              <a:t>execut</a:t>
            </a:r>
            <a:r>
              <a:rPr lang="vi-VN" sz="2800" dirty="0"/>
              <a:t>ă</a:t>
            </a:r>
            <a:r>
              <a:rPr lang="en-US" sz="2800" dirty="0"/>
              <a:t> o </a:t>
            </a:r>
            <a:r>
              <a:rPr lang="en-US" sz="2800" dirty="0" err="1"/>
              <a:t>interogare</a:t>
            </a:r>
            <a:r>
              <a:rPr lang="en-US" sz="2800" dirty="0"/>
              <a:t> </a:t>
            </a:r>
            <a:r>
              <a:rPr lang="en-US" sz="2800" dirty="0" err="1"/>
              <a:t>şi</a:t>
            </a:r>
            <a:r>
              <a:rPr lang="en-US" sz="2800" dirty="0"/>
              <a:t> g</a:t>
            </a:r>
            <a:r>
              <a:rPr lang="vi-VN" sz="2800" dirty="0"/>
              <a:t>ă</a:t>
            </a:r>
            <a:r>
              <a:rPr lang="en-US" sz="2800" dirty="0" err="1"/>
              <a:t>seşte</a:t>
            </a:r>
            <a:r>
              <a:rPr lang="en-US" sz="2800" dirty="0"/>
              <a:t> c</a:t>
            </a:r>
            <a:r>
              <a:rPr lang="vi-VN" sz="2800" dirty="0"/>
              <a:t>ă </a:t>
            </a:r>
            <a:r>
              <a:rPr lang="en-US" sz="2800" dirty="0"/>
              <a:t>o alt</a:t>
            </a:r>
            <a:r>
              <a:rPr lang="vi-VN" sz="2800" dirty="0"/>
              <a:t>ă </a:t>
            </a:r>
            <a:r>
              <a:rPr lang="en-US" sz="2800" dirty="0" err="1"/>
              <a:t>tranzacţie</a:t>
            </a:r>
            <a:r>
              <a:rPr lang="en-US" sz="2800" dirty="0"/>
              <a:t> </a:t>
            </a:r>
            <a:r>
              <a:rPr lang="en-US" sz="2800" dirty="0" err="1"/>
              <a:t>comis</a:t>
            </a:r>
            <a:r>
              <a:rPr lang="vi-VN" sz="2800" dirty="0"/>
              <a:t>ă </a:t>
            </a:r>
            <a:r>
              <a:rPr lang="en-US" sz="2800" dirty="0"/>
              <a:t>a </a:t>
            </a:r>
            <a:r>
              <a:rPr lang="en-US" sz="2800" dirty="0" err="1"/>
              <a:t>inserat</a:t>
            </a:r>
            <a:r>
              <a:rPr lang="en-US" sz="2800" dirty="0"/>
              <a:t> </a:t>
            </a:r>
            <a:r>
              <a:rPr lang="en-US" sz="2800" dirty="0" err="1"/>
              <a:t>înregistr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</a:t>
            </a:r>
            <a:r>
              <a:rPr lang="en-US" sz="2800" dirty="0" err="1"/>
              <a:t>adiţionale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</a:t>
            </a:r>
            <a:r>
              <a:rPr lang="en-US" sz="2800" dirty="0" err="1"/>
              <a:t>satisfac</a:t>
            </a:r>
            <a:r>
              <a:rPr lang="en-US" sz="2800" dirty="0"/>
              <a:t> </a:t>
            </a:r>
            <a:r>
              <a:rPr lang="en-US" sz="2800" dirty="0" err="1"/>
              <a:t>condiţiile</a:t>
            </a:r>
            <a:r>
              <a:rPr lang="en-US" sz="2800" dirty="0"/>
              <a:t> </a:t>
            </a:r>
            <a:r>
              <a:rPr lang="en-US" sz="2800" dirty="0" err="1"/>
              <a:t>interog</a:t>
            </a:r>
            <a:r>
              <a:rPr lang="vi-VN" sz="2800" dirty="0"/>
              <a:t>ă</a:t>
            </a:r>
            <a:r>
              <a:rPr lang="en-US" sz="2800" dirty="0" err="1"/>
              <a:t>rii</a:t>
            </a:r>
            <a:endParaRPr lang="en-US" sz="28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 err="1"/>
              <a:t>Dac</a:t>
            </a:r>
            <a:r>
              <a:rPr lang="vi-VN" sz="2400" dirty="0"/>
              <a:t>ă î</a:t>
            </a:r>
            <a:r>
              <a:rPr lang="en-US" sz="2400" dirty="0" err="1"/>
              <a:t>nregistr</a:t>
            </a:r>
            <a:r>
              <a:rPr lang="vi-VN" sz="2400" dirty="0"/>
              <a:t>ă</a:t>
            </a:r>
            <a:r>
              <a:rPr lang="en-US" sz="2400" dirty="0"/>
              <a:t>rile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modificate</a:t>
            </a:r>
            <a:r>
              <a:rPr lang="en-US" sz="2400" dirty="0"/>
              <a:t>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şterse</a:t>
            </a:r>
            <a:r>
              <a:rPr lang="en-US" sz="2400" dirty="0"/>
              <a:t>,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vorba</a:t>
            </a:r>
            <a:r>
              <a:rPr lang="en-US" sz="2400" dirty="0"/>
              <a:t> de </a:t>
            </a:r>
            <a:r>
              <a:rPr lang="en-US" sz="2400" dirty="0" err="1"/>
              <a:t>conflictul</a:t>
            </a:r>
            <a:r>
              <a:rPr lang="en-US" sz="2400" dirty="0"/>
              <a:t> </a:t>
            </a:r>
            <a:r>
              <a:rPr lang="en-US" sz="2400" i="1" dirty="0"/>
              <a:t>unrepeatable read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sz="2800" dirty="0" err="1"/>
              <a:t>Exemplu</a:t>
            </a:r>
            <a:r>
              <a:rPr lang="en-US" sz="2800" dirty="0"/>
              <a:t>: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Students where age &lt; 25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insert into Students values(12,'Jim', 23, 7)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2</a:t>
            </a:r>
            <a:r>
              <a:rPr lang="en-US" sz="2400" dirty="0"/>
              <a:t> se </a:t>
            </a:r>
            <a:r>
              <a:rPr lang="en-US" sz="2400" dirty="0" err="1"/>
              <a:t>comite</a:t>
            </a:r>
            <a:endParaRPr lang="en-US" sz="2400" dirty="0"/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sz="2400" dirty="0"/>
              <a:t>T</a:t>
            </a:r>
            <a:r>
              <a:rPr lang="en-US" sz="2400" baseline="-25000" dirty="0"/>
              <a:t>1</a:t>
            </a:r>
            <a:r>
              <a:rPr lang="en-US" sz="2400" i="1" baseline="-25000" dirty="0"/>
              <a:t> </a:t>
            </a:r>
            <a:r>
              <a:rPr lang="en-US" sz="2400" dirty="0" err="1"/>
              <a:t>execut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select * from Students where age &lt; 25</a:t>
            </a:r>
          </a:p>
          <a:p>
            <a:pPr marL="228600" indent="-228600" eaLnBrk="1" hangingPunct="1">
              <a:buFont typeface="Wingdings" pitchFamily="2" charset="2"/>
              <a:buChar char="n"/>
              <a:defRPr/>
            </a:pP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62634"/>
            <a:ext cx="9144000" cy="646331"/>
          </a:xfrm>
        </p:spPr>
        <p:txBody>
          <a:bodyPr/>
          <a:lstStyle/>
          <a:p>
            <a:pPr eaLnBrk="1" hangingPunct="1"/>
            <a:r>
              <a:rPr lang="en-US" dirty="0" err="1"/>
              <a:t>Planific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  <a:r>
              <a:rPr lang="en-US" dirty="0" err="1"/>
              <a:t>recuperabile</a:t>
            </a:r>
            <a:endParaRPr lang="en-US" dirty="0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524000"/>
            <a:ext cx="95250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</a:t>
            </a:r>
            <a:r>
              <a:rPr lang="en-US" sz="2800" dirty="0" err="1"/>
              <a:t>Într</a:t>
            </a:r>
            <a:r>
              <a:rPr lang="en-US" sz="2800" dirty="0"/>
              <a:t>-o </a:t>
            </a:r>
            <a:r>
              <a:rPr lang="en-US" sz="2800" i="1" dirty="0" err="1">
                <a:solidFill>
                  <a:schemeClr val="folHlink"/>
                </a:solidFill>
              </a:rPr>
              <a:t>planificare</a:t>
            </a:r>
            <a:r>
              <a:rPr lang="en-US" sz="2800" i="1" dirty="0">
                <a:solidFill>
                  <a:schemeClr val="folHlink"/>
                </a:solidFill>
              </a:rPr>
              <a:t> </a:t>
            </a:r>
            <a:r>
              <a:rPr lang="en-US" sz="2800" i="1" dirty="0" err="1">
                <a:solidFill>
                  <a:schemeClr val="folHlink"/>
                </a:solidFill>
              </a:rPr>
              <a:t>recuperabil</a:t>
            </a:r>
            <a:r>
              <a:rPr lang="vi-VN" sz="2800" i="1" dirty="0">
                <a:solidFill>
                  <a:schemeClr val="folHlink"/>
                </a:solidFill>
              </a:rPr>
              <a:t>ă</a:t>
            </a:r>
            <a:r>
              <a:rPr lang="en-US" sz="2800" b="1" dirty="0"/>
              <a:t> </a:t>
            </a:r>
            <a:r>
              <a:rPr lang="en-US" sz="2800" dirty="0" err="1"/>
              <a:t>tranzacţiile</a:t>
            </a:r>
            <a:r>
              <a:rPr lang="en-US" sz="2800" dirty="0"/>
              <a:t> pot </a:t>
            </a:r>
            <a:r>
              <a:rPr lang="en-US" sz="2800" b="1" dirty="0" err="1"/>
              <a:t>doar</a:t>
            </a:r>
            <a:r>
              <a:rPr lang="en-US" sz="2800" b="1" dirty="0"/>
              <a:t> </a:t>
            </a:r>
            <a:r>
              <a:rPr lang="en-US" sz="2800" b="1" dirty="0" err="1"/>
              <a:t>citi</a:t>
            </a:r>
            <a:r>
              <a:rPr lang="en-US" sz="2800" dirty="0"/>
              <a:t> </a:t>
            </a:r>
            <a:br>
              <a:rPr lang="ro-RO" sz="2800" dirty="0"/>
            </a:br>
            <a:r>
              <a:rPr lang="en-US" sz="2800" dirty="0" err="1"/>
              <a:t>dat</a:t>
            </a:r>
            <a:r>
              <a:rPr lang="ro-RO" sz="2800" dirty="0"/>
              <a:t>e</a:t>
            </a:r>
            <a:r>
              <a:rPr lang="en-US" sz="2800" dirty="0"/>
              <a:t> care a </a:t>
            </a:r>
            <a:r>
              <a:rPr lang="en-US" sz="2800" dirty="0" err="1"/>
              <a:t>fost</a:t>
            </a:r>
            <a:r>
              <a:rPr lang="en-US" sz="2800" dirty="0"/>
              <a:t> </a:t>
            </a:r>
            <a:r>
              <a:rPr lang="en-US" sz="2800" b="1" dirty="0" err="1"/>
              <a:t>deja</a:t>
            </a:r>
            <a:r>
              <a:rPr lang="en-US" sz="2800" b="1" dirty="0"/>
              <a:t> </a:t>
            </a:r>
            <a:r>
              <a:rPr lang="en-US" sz="2800" b="1" dirty="0" err="1"/>
              <a:t>comis</a:t>
            </a:r>
            <a:r>
              <a:rPr lang="ro-RO" sz="2800" b="1" dirty="0"/>
              <a:t>e</a:t>
            </a:r>
            <a:endParaRPr lang="en-US" sz="2800" b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Exist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posibilitatea</a:t>
            </a:r>
            <a:r>
              <a:rPr lang="en-US" sz="2800" dirty="0"/>
              <a:t> </a:t>
            </a:r>
            <a:r>
              <a:rPr lang="en-US" sz="2800" dirty="0" err="1"/>
              <a:t>apariţiei</a:t>
            </a:r>
            <a:r>
              <a:rPr lang="en-US" sz="2800" dirty="0"/>
              <a:t> </a:t>
            </a:r>
            <a:r>
              <a:rPr lang="vi-VN" sz="2800" dirty="0"/>
              <a:t> </a:t>
            </a:r>
            <a:r>
              <a:rPr lang="en-US" sz="2800" b="1" dirty="0"/>
              <a:t>blind write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Care </a:t>
            </a:r>
            <a:r>
              <a:rPr lang="en-US" sz="2800" dirty="0" err="1"/>
              <a:t>ar</a:t>
            </a:r>
            <a:r>
              <a:rPr lang="en-US" sz="2800" dirty="0"/>
              <a:t> </a:t>
            </a:r>
            <a:r>
              <a:rPr lang="en-US" sz="2800" dirty="0" err="1"/>
              <a:t>trebui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fie </a:t>
            </a:r>
            <a:r>
              <a:rPr lang="en-US" sz="2800" dirty="0" err="1"/>
              <a:t>valoarea</a:t>
            </a:r>
            <a:r>
              <a:rPr lang="en-US" sz="2800" dirty="0"/>
              <a:t> </a:t>
            </a:r>
            <a:r>
              <a:rPr lang="en-US" sz="2800" dirty="0" err="1"/>
              <a:t>lui</a:t>
            </a:r>
            <a:r>
              <a:rPr lang="en-US" sz="2800" dirty="0"/>
              <a:t> A </a:t>
            </a:r>
            <a:r>
              <a:rPr lang="en-US" sz="2800" dirty="0" err="1"/>
              <a:t>dupa</a:t>
            </a:r>
            <a:r>
              <a:rPr lang="en-US" sz="2800" dirty="0"/>
              <a:t> </a:t>
            </a:r>
            <a:r>
              <a:rPr lang="en-US" sz="2800" b="1" dirty="0"/>
              <a:t>abort</a:t>
            </a:r>
            <a:r>
              <a:rPr lang="en-US" sz="2800" dirty="0"/>
              <a:t>??</a:t>
            </a:r>
          </a:p>
        </p:txBody>
      </p:sp>
      <p:pic>
        <p:nvPicPr>
          <p:cNvPr id="15365" name="Picture 4" descr="D:\_Users\Tzutzu\Shcoala\Cursuri\Baze de date\Baze de date (engleza)\2nd Semester\Course8 Transactions CC\2.bmp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2971800"/>
            <a:ext cx="364648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572869"/>
            <a:ext cx="9144000" cy="646331"/>
          </a:xfrm>
        </p:spPr>
        <p:txBody>
          <a:bodyPr/>
          <a:lstStyle/>
          <a:p>
            <a:pPr eaLnBrk="1" hangingPunct="1"/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recuperabil</a:t>
            </a:r>
            <a:r>
              <a:rPr lang="vi-VN" dirty="0"/>
              <a:t>ă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2743200"/>
            <a:ext cx="8839200" cy="2895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O </a:t>
            </a:r>
            <a:r>
              <a:rPr lang="en-US" dirty="0" err="1"/>
              <a:t>planificare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recuperabil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oricare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T </a:t>
            </a:r>
            <a:r>
              <a:rPr lang="en-US" dirty="0" err="1"/>
              <a:t>comis</a:t>
            </a:r>
            <a:r>
              <a:rPr lang="vi-VN" dirty="0"/>
              <a:t>ă</a:t>
            </a:r>
            <a:r>
              <a:rPr lang="en-US" dirty="0"/>
              <a:t>, </a:t>
            </a:r>
            <a:r>
              <a:rPr lang="en-US" dirty="0" err="1"/>
              <a:t>comiterea</a:t>
            </a:r>
            <a:r>
              <a:rPr lang="en-US" dirty="0"/>
              <a:t> </a:t>
            </a:r>
            <a:r>
              <a:rPr lang="en-US" dirty="0" err="1"/>
              <a:t>lui</a:t>
            </a:r>
            <a:r>
              <a:rPr lang="en-US" dirty="0"/>
              <a:t> T se </a:t>
            </a:r>
            <a:r>
              <a:rPr lang="en-US" dirty="0" err="1"/>
              <a:t>efectueaz</a:t>
            </a:r>
            <a:r>
              <a:rPr lang="vi-VN" dirty="0"/>
              <a:t>ă</a:t>
            </a:r>
            <a:r>
              <a:rPr lang="en-US" dirty="0"/>
              <a:t> dup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comiterea</a:t>
            </a:r>
            <a:r>
              <a:rPr lang="en-US" dirty="0"/>
              <a:t> </a:t>
            </a:r>
            <a:r>
              <a:rPr lang="en-US" dirty="0" err="1"/>
              <a:t>tuturor</a:t>
            </a:r>
            <a:r>
              <a:rPr lang="en-US" dirty="0"/>
              <a:t> </a:t>
            </a:r>
            <a:r>
              <a:rPr lang="en-US" dirty="0" err="1"/>
              <a:t>tranzacţiilor</a:t>
            </a:r>
            <a:r>
              <a:rPr lang="en-US" dirty="0"/>
              <a:t> de la care T a </a:t>
            </a:r>
            <a:r>
              <a:rPr lang="en-US" dirty="0" err="1"/>
              <a:t>citit</a:t>
            </a:r>
            <a:r>
              <a:rPr lang="en-US" dirty="0"/>
              <a:t> un element.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572870"/>
            <a:ext cx="99822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concurenţei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667000" y="1828800"/>
            <a:ext cx="8534400" cy="4648200"/>
          </a:xfrm>
        </p:spPr>
        <p:txBody>
          <a:bodyPr/>
          <a:lstStyle/>
          <a:p>
            <a:pPr eaLnBrk="1" hangingPunct="1"/>
            <a:r>
              <a:rPr lang="en-US" b="1" dirty="0" err="1">
                <a:solidFill>
                  <a:schemeClr val="folHlink"/>
                </a:solidFill>
              </a:rPr>
              <a:t>Blocare</a:t>
            </a:r>
            <a:r>
              <a:rPr lang="en-US" dirty="0"/>
              <a:t>: O </a:t>
            </a:r>
            <a:r>
              <a:rPr lang="en-US" dirty="0" err="1"/>
              <a:t>metod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utilizat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 </a:t>
            </a:r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</a:t>
            </a:r>
            <a:r>
              <a:rPr lang="en-US" dirty="0" err="1"/>
              <a:t>concurent</a:t>
            </a:r>
            <a:r>
              <a:rPr lang="en-US" dirty="0"/>
              <a:t> la date.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când</a:t>
            </a:r>
            <a:r>
              <a:rPr lang="en-US" dirty="0"/>
              <a:t> o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acceseaz</a:t>
            </a:r>
            <a:r>
              <a:rPr lang="vi-VN" dirty="0"/>
              <a:t>ă </a:t>
            </a:r>
            <a:r>
              <a:rPr lang="en-US" dirty="0"/>
              <a:t>un </a:t>
            </a:r>
            <a:r>
              <a:rPr lang="en-US" dirty="0" err="1"/>
              <a:t>obiect</a:t>
            </a:r>
            <a:r>
              <a:rPr lang="en-US" dirty="0"/>
              <a:t> al </a:t>
            </a:r>
            <a:r>
              <a:rPr lang="en-US" dirty="0" err="1"/>
              <a:t>bazei</a:t>
            </a:r>
            <a:r>
              <a:rPr lang="en-US" dirty="0"/>
              <a:t> de date, </a:t>
            </a:r>
            <a:r>
              <a:rPr lang="en-US" dirty="0" err="1"/>
              <a:t>blocarea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proteja</a:t>
            </a:r>
            <a:r>
              <a:rPr lang="en-US" dirty="0"/>
              <a:t> </a:t>
            </a:r>
            <a:r>
              <a:rPr lang="en-US" dirty="0" err="1"/>
              <a:t>obiectul</a:t>
            </a:r>
            <a:r>
              <a:rPr lang="en-US" dirty="0"/>
              <a:t> </a:t>
            </a:r>
            <a:r>
              <a:rPr lang="en-US" dirty="0" err="1"/>
              <a:t>respectiv</a:t>
            </a:r>
            <a:r>
              <a:rPr lang="en-US" dirty="0"/>
              <a:t> de a fi </a:t>
            </a:r>
            <a:r>
              <a:rPr lang="en-US" dirty="0" err="1"/>
              <a:t>accesat</a:t>
            </a:r>
            <a:r>
              <a:rPr lang="en-US" dirty="0"/>
              <a:t> de o alt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</a:t>
            </a:r>
            <a:r>
              <a:rPr lang="en-US" dirty="0" err="1"/>
              <a:t>preveni</a:t>
            </a:r>
            <a:r>
              <a:rPr lang="en-US" dirty="0"/>
              <a:t> </a:t>
            </a:r>
            <a:r>
              <a:rPr lang="en-US" dirty="0" err="1"/>
              <a:t>obţinerea</a:t>
            </a:r>
            <a:r>
              <a:rPr lang="en-US" dirty="0"/>
              <a:t> de </a:t>
            </a:r>
            <a:r>
              <a:rPr lang="en-US" dirty="0" err="1"/>
              <a:t>rezultate</a:t>
            </a:r>
            <a:r>
              <a:rPr lang="en-US" dirty="0"/>
              <a:t> </a:t>
            </a:r>
            <a:r>
              <a:rPr lang="en-US" dirty="0" err="1"/>
              <a:t>incorecte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05915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72870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 err="1"/>
              <a:t>Controlul</a:t>
            </a:r>
            <a:r>
              <a:rPr lang="en-US" dirty="0"/>
              <a:t> </a:t>
            </a:r>
            <a:r>
              <a:rPr lang="en-US" dirty="0" err="1"/>
              <a:t>concurenţei</a:t>
            </a:r>
            <a:r>
              <a:rPr lang="en-US" dirty="0"/>
              <a:t> </a:t>
            </a:r>
            <a:r>
              <a:rPr lang="en-US" dirty="0" err="1"/>
              <a:t>bazat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1905000"/>
            <a:ext cx="9525000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b="1" dirty="0">
                <a:solidFill>
                  <a:schemeClr val="folHlink"/>
                </a:solidFill>
              </a:rPr>
              <a:t> </a:t>
            </a:r>
            <a:r>
              <a:rPr lang="en-US" b="1" dirty="0" err="1">
                <a:solidFill>
                  <a:schemeClr val="folHlink"/>
                </a:solidFill>
              </a:rPr>
              <a:t>Blocare</a:t>
            </a:r>
            <a:r>
              <a:rPr lang="en-US" b="1" dirty="0">
                <a:solidFill>
                  <a:schemeClr val="folHlink"/>
                </a:solidFill>
              </a:rPr>
              <a:t> </a:t>
            </a:r>
            <a:r>
              <a:rPr lang="en-US" b="1" dirty="0" err="1">
                <a:solidFill>
                  <a:schemeClr val="folHlink"/>
                </a:solidFill>
              </a:rPr>
              <a:t>partajat</a:t>
            </a:r>
            <a:r>
              <a:rPr lang="vi-VN" b="1" dirty="0">
                <a:solidFill>
                  <a:schemeClr val="folHlink"/>
                </a:solidFill>
              </a:rPr>
              <a:t>ă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shared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/>
              <a:t>read lock</a:t>
            </a:r>
            <a:r>
              <a:rPr lang="en-US" dirty="0"/>
              <a:t>):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o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blocheaz</a:t>
            </a:r>
            <a:r>
              <a:rPr lang="vi-VN" dirty="0"/>
              <a:t>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in mod </a:t>
            </a:r>
            <a:r>
              <a:rPr lang="en-US" dirty="0" err="1"/>
              <a:t>partajat</a:t>
            </a:r>
            <a:r>
              <a:rPr lang="en-US" dirty="0"/>
              <a:t>,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acel</a:t>
            </a:r>
            <a:r>
              <a:rPr lang="en-US" dirty="0"/>
              <a:t>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dar</a:t>
            </a:r>
            <a:r>
              <a:rPr lang="en-US" dirty="0"/>
              <a:t> nu </a:t>
            </a:r>
            <a:r>
              <a:rPr lang="en-US" dirty="0" err="1"/>
              <a:t>il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b="1" dirty="0" err="1">
                <a:solidFill>
                  <a:schemeClr val="folHlink"/>
                </a:solidFill>
              </a:rPr>
              <a:t>Blocare</a:t>
            </a:r>
            <a:r>
              <a:rPr lang="en-US" b="1" dirty="0">
                <a:solidFill>
                  <a:schemeClr val="folHlink"/>
                </a:solidFill>
              </a:rPr>
              <a:t> </a:t>
            </a:r>
            <a:r>
              <a:rPr lang="en-US" b="1" dirty="0" err="1">
                <a:solidFill>
                  <a:schemeClr val="folHlink"/>
                </a:solidFill>
              </a:rPr>
              <a:t>exclusiv</a:t>
            </a:r>
            <a:r>
              <a:rPr lang="vi-VN" b="1" dirty="0">
                <a:solidFill>
                  <a:schemeClr val="folHlink"/>
                </a:solidFill>
              </a:rPr>
              <a:t>ă</a:t>
            </a:r>
            <a:r>
              <a:rPr lang="en-US" b="1" dirty="0"/>
              <a:t> </a:t>
            </a:r>
            <a:r>
              <a:rPr lang="en-US" dirty="0"/>
              <a:t>(</a:t>
            </a:r>
            <a:r>
              <a:rPr lang="en-US" i="1" dirty="0"/>
              <a:t>exclusive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/>
              <a:t>write lock</a:t>
            </a:r>
            <a:r>
              <a:rPr lang="en-US" dirty="0"/>
              <a:t>):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o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blocheaz</a:t>
            </a:r>
            <a:r>
              <a:rPr lang="vi-VN" dirty="0"/>
              <a:t>ă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in mod </a:t>
            </a:r>
            <a:r>
              <a:rPr lang="en-US" dirty="0" err="1"/>
              <a:t>exclusiv</a:t>
            </a:r>
            <a:r>
              <a:rPr lang="en-US" dirty="0"/>
              <a:t> </a:t>
            </a:r>
            <a:r>
              <a:rPr lang="en-US" dirty="0" err="1"/>
              <a:t>aceasta</a:t>
            </a:r>
            <a:r>
              <a:rPr lang="en-US" dirty="0"/>
              <a:t>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citi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modifica</a:t>
            </a:r>
            <a:r>
              <a:rPr lang="en-US" dirty="0"/>
              <a:t> </a:t>
            </a:r>
            <a:r>
              <a:rPr lang="en-US" dirty="0" err="1"/>
              <a:t>valoarea</a:t>
            </a:r>
            <a:r>
              <a:rPr lang="en-US" dirty="0"/>
              <a:t> </a:t>
            </a:r>
            <a:r>
              <a:rPr lang="en-US" dirty="0" err="1"/>
              <a:t>obiectului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72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1000" y="572870"/>
            <a:ext cx="10287000" cy="646331"/>
          </a:xfrm>
        </p:spPr>
        <p:txBody>
          <a:bodyPr/>
          <a:lstStyle/>
          <a:p>
            <a:pPr eaLnBrk="1" hangingPunct="1"/>
            <a:r>
              <a:rPr lang="en-US" dirty="0" err="1"/>
              <a:t>Algoritmi</a:t>
            </a:r>
            <a:r>
              <a:rPr lang="en-US" dirty="0"/>
              <a:t> </a:t>
            </a:r>
            <a:r>
              <a:rPr lang="en-US" dirty="0" err="1"/>
              <a:t>bazaţi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en-US" dirty="0"/>
              <a:t> </a:t>
            </a: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3200400" y="2667000"/>
            <a:ext cx="7315200" cy="28956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2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endParaRPr lang="en-US" sz="4400"/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357664" y="2717801"/>
            <a:ext cx="7003915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4000" dirty="0">
                <a:latin typeface="Book Antiqua" pitchFamily="18" charset="0"/>
              </a:rPr>
              <a:t>	           </a:t>
            </a:r>
            <a:r>
              <a:rPr lang="en-US" sz="4000" dirty="0" err="1">
                <a:solidFill>
                  <a:schemeClr val="tx2"/>
                </a:solidFill>
                <a:latin typeface="Book Antiqua" pitchFamily="18" charset="0"/>
              </a:rPr>
              <a:t>Partajat</a:t>
            </a:r>
            <a:r>
              <a:rPr lang="en-US" sz="4000" dirty="0">
                <a:solidFill>
                  <a:schemeClr val="tx2"/>
                </a:solidFill>
                <a:latin typeface="Book Antiqua" pitchFamily="18" charset="0"/>
              </a:rPr>
              <a:t>    </a:t>
            </a:r>
            <a:r>
              <a:rPr lang="en-US" sz="4000" dirty="0" err="1">
                <a:solidFill>
                  <a:schemeClr val="tx2"/>
                </a:solidFill>
                <a:latin typeface="Book Antiqua" pitchFamily="18" charset="0"/>
              </a:rPr>
              <a:t>Exclusiv</a:t>
            </a:r>
            <a:endParaRPr lang="en-US" sz="4000" dirty="0">
              <a:solidFill>
                <a:schemeClr val="tx2"/>
              </a:solidFill>
              <a:latin typeface="Book Antiqua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en-US" sz="4000" dirty="0" err="1">
                <a:solidFill>
                  <a:schemeClr val="tx2"/>
                </a:solidFill>
                <a:latin typeface="Book Antiqua" pitchFamily="18" charset="0"/>
              </a:rPr>
              <a:t>Partajat</a:t>
            </a:r>
            <a:r>
              <a:rPr lang="en-US" sz="4000" dirty="0">
                <a:latin typeface="Book Antiqua" pitchFamily="18" charset="0"/>
              </a:rPr>
              <a:t>          </a:t>
            </a:r>
            <a:r>
              <a:rPr lang="en-US" sz="4000" dirty="0">
                <a:solidFill>
                  <a:schemeClr val="hlink"/>
                </a:solidFill>
                <a:latin typeface="Book Antiqua" pitchFamily="18" charset="0"/>
              </a:rPr>
              <a:t>Da            </a:t>
            </a:r>
            <a:r>
              <a:rPr lang="en-US" sz="4000" dirty="0">
                <a:solidFill>
                  <a:srgbClr val="C00000"/>
                </a:solidFill>
                <a:latin typeface="Book Antiqua" pitchFamily="18" charset="0"/>
              </a:rPr>
              <a:t>Nu</a:t>
            </a:r>
          </a:p>
          <a:p>
            <a:pPr eaLnBrk="1" hangingPunct="1">
              <a:spcBef>
                <a:spcPct val="50000"/>
              </a:spcBef>
            </a:pPr>
            <a:r>
              <a:rPr lang="en-US" sz="4000" dirty="0" err="1">
                <a:solidFill>
                  <a:schemeClr val="tx2"/>
                </a:solidFill>
                <a:latin typeface="Book Antiqua" pitchFamily="18" charset="0"/>
              </a:rPr>
              <a:t>Exclusiv</a:t>
            </a:r>
            <a:r>
              <a:rPr lang="en-US" sz="4000" dirty="0">
                <a:solidFill>
                  <a:schemeClr val="tx2"/>
                </a:solidFill>
                <a:latin typeface="Book Antiqua" pitchFamily="18" charset="0"/>
              </a:rPr>
              <a:t>  </a:t>
            </a:r>
            <a:r>
              <a:rPr lang="en-US" sz="4000" dirty="0">
                <a:latin typeface="Book Antiqua" pitchFamily="18" charset="0"/>
              </a:rPr>
              <a:t>      </a:t>
            </a:r>
            <a:r>
              <a:rPr lang="en-US" sz="4000" dirty="0">
                <a:solidFill>
                  <a:srgbClr val="C00000"/>
                </a:solidFill>
                <a:latin typeface="Book Antiqua" pitchFamily="18" charset="0"/>
              </a:rPr>
              <a:t>Nu</a:t>
            </a:r>
            <a:r>
              <a:rPr lang="en-US" sz="4000" dirty="0">
                <a:solidFill>
                  <a:schemeClr val="hlink"/>
                </a:solidFill>
                <a:latin typeface="Book Antiqua" pitchFamily="18" charset="0"/>
              </a:rPr>
              <a:t>            </a:t>
            </a:r>
            <a:r>
              <a:rPr lang="en-US" sz="4000" dirty="0" err="1">
                <a:solidFill>
                  <a:srgbClr val="C00000"/>
                </a:solidFill>
                <a:latin typeface="Book Antiqua" pitchFamily="18" charset="0"/>
              </a:rPr>
              <a:t>Nu</a:t>
            </a:r>
            <a:endParaRPr lang="en-US" sz="4000" dirty="0">
              <a:solidFill>
                <a:srgbClr val="C00000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8600" y="344270"/>
            <a:ext cx="10439400" cy="646331"/>
          </a:xfrm>
        </p:spPr>
        <p:txBody>
          <a:bodyPr/>
          <a:lstStyle/>
          <a:p>
            <a:pPr eaLnBrk="1" hangingPunct="1"/>
            <a:r>
              <a:rPr lang="en-US" dirty="0"/>
              <a:t>Protocol de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vi-VN" dirty="0"/>
              <a:t>ă</a:t>
            </a:r>
            <a:r>
              <a:rPr lang="en-US" dirty="0"/>
              <a:t> faze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820" y="3064565"/>
            <a:ext cx="6172200" cy="3488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1525324"/>
            <a:ext cx="8229600" cy="3505200"/>
          </a:xfrm>
        </p:spPr>
        <p:txBody>
          <a:bodyPr/>
          <a:lstStyle/>
          <a:p>
            <a:pPr eaLnBrk="1" hangingPunct="1">
              <a:buFont typeface="Wingdings" pitchFamily="2" charset="2"/>
              <a:buChar char="n"/>
            </a:pPr>
            <a:r>
              <a:rPr lang="en-US" i="1" dirty="0">
                <a:solidFill>
                  <a:schemeClr val="folHlink"/>
                </a:solidFill>
              </a:rPr>
              <a:t> </a:t>
            </a:r>
            <a:r>
              <a:rPr lang="en-US" i="1" u="sng" dirty="0">
                <a:solidFill>
                  <a:schemeClr val="folHlink"/>
                </a:solidFill>
              </a:rPr>
              <a:t>2PL (2 Phase Locking) protocol</a:t>
            </a:r>
            <a:r>
              <a:rPr lang="en-US" dirty="0"/>
              <a:t>:</a:t>
            </a:r>
          </a:p>
          <a:p>
            <a:pPr marL="457200" lvl="1" indent="0" eaLnBrk="1" hangingPunct="1">
              <a:buSzPct val="75000"/>
            </a:pPr>
            <a:r>
              <a:rPr lang="en-US" sz="2400" dirty="0"/>
              <a:t> </a:t>
            </a:r>
            <a:r>
              <a:rPr lang="en-US" sz="2400" dirty="0" err="1"/>
              <a:t>toate</a:t>
            </a:r>
            <a:r>
              <a:rPr lang="en-US" sz="2400" dirty="0"/>
              <a:t> </a:t>
            </a:r>
            <a:r>
              <a:rPr lang="en-US" sz="2400" dirty="0" err="1"/>
              <a:t>operaţiile</a:t>
            </a:r>
            <a:r>
              <a:rPr lang="en-US" sz="2400" dirty="0"/>
              <a:t> de </a:t>
            </a:r>
            <a:r>
              <a:rPr lang="en-US" sz="2400" dirty="0" err="1"/>
              <a:t>blocare</a:t>
            </a:r>
            <a:r>
              <a:rPr lang="en-US" sz="2400" dirty="0"/>
              <a:t> </a:t>
            </a:r>
            <a:r>
              <a:rPr lang="en-US" sz="2400" dirty="0" err="1"/>
              <a:t>preced</a:t>
            </a:r>
            <a:r>
              <a:rPr lang="en-US" sz="2400" dirty="0"/>
              <a:t> prima </a:t>
            </a:r>
            <a:r>
              <a:rPr lang="en-US" sz="2400" dirty="0" err="1"/>
              <a:t>operaţie</a:t>
            </a:r>
            <a:r>
              <a:rPr lang="en-US" sz="2400" dirty="0"/>
              <a:t> de </a:t>
            </a:r>
            <a:r>
              <a:rPr lang="en-US" sz="2400" dirty="0" err="1"/>
              <a:t>deblocare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cadrul</a:t>
            </a:r>
            <a:r>
              <a:rPr lang="en-US" sz="2400" dirty="0"/>
              <a:t> </a:t>
            </a:r>
            <a:r>
              <a:rPr lang="en-US" sz="2400" dirty="0" err="1"/>
              <a:t>tranzacţiei</a:t>
            </a:r>
            <a:r>
              <a:rPr lang="en-US" sz="2400" dirty="0"/>
              <a:t>.</a:t>
            </a:r>
          </a:p>
          <a:p>
            <a:pPr marL="457200" lvl="1" indent="0" eaLnBrk="1" hangingPunct="1">
              <a:buSzPct val="75000"/>
            </a:pPr>
            <a:endParaRPr lang="en-US" sz="2400" dirty="0"/>
          </a:p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381001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/>
              <a:t>Protocol strict de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dou</a:t>
            </a:r>
            <a:r>
              <a:rPr lang="vi-VN" dirty="0"/>
              <a:t>ă</a:t>
            </a:r>
            <a:r>
              <a:rPr lang="en-US" dirty="0"/>
              <a:t> faze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1524000"/>
            <a:ext cx="8534400" cy="48006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i="1" dirty="0">
                <a:solidFill>
                  <a:schemeClr val="folHlink"/>
                </a:solidFill>
              </a:rPr>
              <a:t> </a:t>
            </a:r>
            <a:r>
              <a:rPr lang="en-US" i="1" u="sng" dirty="0">
                <a:solidFill>
                  <a:schemeClr val="folHlink"/>
                </a:solidFill>
              </a:rPr>
              <a:t>Strict 2PL protocol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/>
              <a:t>rile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menţinute</a:t>
            </a:r>
            <a:r>
              <a:rPr lang="en-US" dirty="0"/>
              <a:t> de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pân</a:t>
            </a:r>
            <a:r>
              <a:rPr lang="vi-VN" dirty="0"/>
              <a:t>ă </a:t>
            </a:r>
            <a:r>
              <a:rPr lang="en-US" dirty="0" err="1"/>
              <a:t>imediat</a:t>
            </a:r>
            <a:r>
              <a:rPr lang="en-US" dirty="0"/>
              <a:t> </a:t>
            </a:r>
            <a:r>
              <a:rPr lang="en-US" dirty="0" err="1"/>
              <a:t>înainte</a:t>
            </a:r>
            <a:r>
              <a:rPr lang="en-US" dirty="0"/>
              <a:t> de </a:t>
            </a:r>
            <a:r>
              <a:rPr lang="en-US" b="1" i="1" dirty="0"/>
              <a:t>commit</a:t>
            </a:r>
          </a:p>
        </p:txBody>
      </p:sp>
      <p:pic>
        <p:nvPicPr>
          <p:cNvPr id="21509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20" y="3185160"/>
            <a:ext cx="5943600" cy="337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72870"/>
            <a:ext cx="10134600" cy="646331"/>
          </a:xfrm>
        </p:spPr>
        <p:txBody>
          <a:bodyPr/>
          <a:lstStyle/>
          <a:p>
            <a:pPr eaLnBrk="1" hangingPunct="1"/>
            <a:r>
              <a:rPr lang="en-US" dirty="0" err="1"/>
              <a:t>Gestionarea</a:t>
            </a:r>
            <a:r>
              <a:rPr lang="en-US" dirty="0"/>
              <a:t> bloc</a:t>
            </a:r>
            <a:r>
              <a:rPr lang="vi-VN" dirty="0"/>
              <a:t>ă</a:t>
            </a:r>
            <a:r>
              <a:rPr lang="en-US" dirty="0" err="1"/>
              <a:t>rilor</a:t>
            </a:r>
            <a:endParaRPr lang="en-US" dirty="0"/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1752600"/>
            <a:ext cx="9372600" cy="4648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Cererile</a:t>
            </a:r>
            <a:r>
              <a:rPr lang="en-US" dirty="0"/>
              <a:t> de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deblocare</a:t>
            </a:r>
            <a:r>
              <a:rPr lang="en-US" dirty="0"/>
              <a:t> de </a:t>
            </a:r>
            <a:r>
              <a:rPr lang="en-US" dirty="0" err="1"/>
              <a:t>obiecte</a:t>
            </a:r>
            <a:r>
              <a:rPr lang="en-US" dirty="0"/>
              <a:t> sunt </a:t>
            </a:r>
            <a:r>
              <a:rPr lang="en-US" dirty="0" err="1"/>
              <a:t>gestionate</a:t>
            </a:r>
            <a:r>
              <a:rPr lang="en-US" dirty="0"/>
              <a:t> de </a:t>
            </a:r>
            <a:r>
              <a:rPr lang="en-US" dirty="0" err="1"/>
              <a:t>modulul</a:t>
            </a:r>
            <a:r>
              <a:rPr lang="en-US" dirty="0"/>
              <a:t> </a:t>
            </a:r>
            <a:r>
              <a:rPr lang="ro-RO" i="1" dirty="0"/>
              <a:t>L</a:t>
            </a:r>
            <a:r>
              <a:rPr lang="en-US" i="1" dirty="0" err="1"/>
              <a:t>ock</a:t>
            </a:r>
            <a:r>
              <a:rPr lang="en-US" i="1" dirty="0"/>
              <a:t> </a:t>
            </a:r>
            <a:r>
              <a:rPr lang="ro-RO" i="1" dirty="0"/>
              <a:t>M</a:t>
            </a:r>
            <a:r>
              <a:rPr lang="en-US" i="1" dirty="0" err="1"/>
              <a:t>anagement</a:t>
            </a:r>
            <a:endParaRPr lang="ro-RO" i="1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1200" i="1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vi-VN" dirty="0"/>
              <a:t>ă </a:t>
            </a:r>
            <a:r>
              <a:rPr lang="en-US" dirty="0"/>
              <a:t>de bloc</a:t>
            </a:r>
            <a:r>
              <a:rPr lang="vi-VN" dirty="0"/>
              <a:t>ă</a:t>
            </a:r>
            <a:r>
              <a:rPr lang="en-US" dirty="0" err="1"/>
              <a:t>ri</a:t>
            </a:r>
            <a:r>
              <a:rPr lang="vi-VN" dirty="0"/>
              <a:t> 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Tranzacţiile</a:t>
            </a:r>
            <a:r>
              <a:rPr lang="en-US" dirty="0"/>
              <a:t> care au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puţin</a:t>
            </a:r>
            <a:r>
              <a:rPr lang="en-US" dirty="0"/>
              <a:t> o </a:t>
            </a:r>
            <a:r>
              <a:rPr lang="en-US" dirty="0" err="1"/>
              <a:t>blocare</a:t>
            </a:r>
            <a:endParaRPr lang="en-US" dirty="0"/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Tipul</a:t>
            </a:r>
            <a:r>
              <a:rPr lang="en-US" dirty="0"/>
              <a:t> de </a:t>
            </a:r>
            <a:r>
              <a:rPr lang="en-US" dirty="0" err="1"/>
              <a:t>blocare</a:t>
            </a:r>
            <a:r>
              <a:rPr lang="en-US" dirty="0"/>
              <a:t> (</a:t>
            </a:r>
            <a:r>
              <a:rPr lang="en-US" i="1" dirty="0"/>
              <a:t>shared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i="1" dirty="0"/>
              <a:t>exclusive</a:t>
            </a:r>
            <a:r>
              <a:rPr lang="en-US" dirty="0"/>
              <a:t>)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Pointer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o </a:t>
            </a:r>
            <a:r>
              <a:rPr lang="en-US" dirty="0" err="1"/>
              <a:t>coad</a:t>
            </a:r>
            <a:r>
              <a:rPr lang="vi-VN" dirty="0"/>
              <a:t>ă</a:t>
            </a:r>
            <a:r>
              <a:rPr lang="en-US" dirty="0"/>
              <a:t> de </a:t>
            </a:r>
            <a:r>
              <a:rPr lang="en-US" dirty="0" err="1"/>
              <a:t>cereri</a:t>
            </a:r>
            <a:r>
              <a:rPr lang="en-US" dirty="0"/>
              <a:t> de </a:t>
            </a:r>
            <a:r>
              <a:rPr lang="en-US" dirty="0" err="1"/>
              <a:t>blocare</a:t>
            </a:r>
            <a:endParaRPr lang="ro-RO" dirty="0"/>
          </a:p>
          <a:p>
            <a:pPr marL="749300" lvl="1" indent="-177800" eaLnBrk="1" hangingPunct="1">
              <a:buSzPct val="75000"/>
            </a:pPr>
            <a:endParaRPr lang="en-US" sz="1400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Operaţiile</a:t>
            </a:r>
            <a:r>
              <a:rPr lang="en-US" dirty="0"/>
              <a:t> de </a:t>
            </a:r>
            <a:r>
              <a:rPr lang="en-US" dirty="0" err="1"/>
              <a:t>blocare</a:t>
            </a:r>
            <a:r>
              <a:rPr lang="en-US" dirty="0"/>
              <a:t> </a:t>
            </a:r>
            <a:r>
              <a:rPr lang="en-US" dirty="0" err="1"/>
              <a:t>şi</a:t>
            </a:r>
            <a:r>
              <a:rPr lang="en-US" dirty="0"/>
              <a:t> </a:t>
            </a:r>
            <a:r>
              <a:rPr lang="en-US" dirty="0" err="1"/>
              <a:t>deblocare</a:t>
            </a:r>
            <a:r>
              <a:rPr lang="en-US" dirty="0"/>
              <a:t>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vi-VN" dirty="0"/>
              <a:t>ă</a:t>
            </a:r>
            <a:r>
              <a:rPr lang="en-US" dirty="0"/>
              <a:t> fie </a:t>
            </a:r>
            <a:r>
              <a:rPr lang="en-US" dirty="0" err="1"/>
              <a:t>atomice</a:t>
            </a:r>
            <a:r>
              <a:rPr lang="en-US" dirty="0"/>
              <a:t> (</a:t>
            </a:r>
            <a:r>
              <a:rPr lang="en-US" dirty="0">
                <a:solidFill>
                  <a:srgbClr val="C00000"/>
                </a:solidFill>
              </a:rPr>
              <a:t>!!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3400" y="533400"/>
            <a:ext cx="10134600" cy="923330"/>
          </a:xfrm>
        </p:spPr>
        <p:txBody>
          <a:bodyPr/>
          <a:lstStyle/>
          <a:p>
            <a:pPr eaLnBrk="1" hangingPunct="1"/>
            <a:r>
              <a:rPr lang="en-US" sz="5400" i="1" dirty="0"/>
              <a:t>Deadlock</a:t>
            </a:r>
          </a:p>
        </p:txBody>
      </p:sp>
      <p:pic>
        <p:nvPicPr>
          <p:cNvPr id="1026" name="Picture 2" descr="Routing and Deadl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758525"/>
            <a:ext cx="6936096" cy="397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15648" y="5783164"/>
            <a:ext cx="29466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C00000"/>
                </a:solidFill>
              </a:rPr>
              <a:t>Detectare</a:t>
            </a:r>
            <a:endParaRPr lang="en-US" sz="4400" dirty="0">
              <a:solidFill>
                <a:srgbClr val="C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040048" y="5778804"/>
            <a:ext cx="285674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rgbClr val="C00000"/>
                </a:solidFill>
              </a:rPr>
              <a:t>Prevenire</a:t>
            </a:r>
            <a:endParaRPr lang="en-US" sz="4400" dirty="0">
              <a:solidFill>
                <a:srgbClr val="C00000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539749" y="569852"/>
            <a:ext cx="9144000" cy="646331"/>
          </a:xfrm>
        </p:spPr>
        <p:txBody>
          <a:bodyPr/>
          <a:lstStyle/>
          <a:p>
            <a:pPr eaLnBrk="1" hangingPunct="1"/>
            <a:r>
              <a:rPr lang="en-US" dirty="0" err="1"/>
              <a:t>Planificarea</a:t>
            </a:r>
            <a:r>
              <a:rPr lang="en-US" dirty="0"/>
              <a:t> </a:t>
            </a:r>
            <a:r>
              <a:rPr lang="en-US" dirty="0" err="1"/>
              <a:t>tranzacţiilor</a:t>
            </a:r>
            <a:endParaRPr lang="en-US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07351" y="3140602"/>
            <a:ext cx="2930525" cy="7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47426" y="3574125"/>
            <a:ext cx="22447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A := A + 20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161676" y="2409825"/>
            <a:ext cx="2244725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T2: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3096213" y="2374901"/>
            <a:ext cx="29305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T1: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24813" y="3950362"/>
            <a:ext cx="29305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sum := sum + 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9372600" y="1062098"/>
            <a:ext cx="2438400" cy="52260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pPr algn="ctr" eaLnBrk="1" hangingPunct="1">
              <a:lnSpc>
                <a:spcPct val="60000"/>
              </a:lnSpc>
              <a:spcBef>
                <a:spcPct val="50000"/>
              </a:spcBef>
              <a:defRPr/>
            </a:pPr>
            <a:br>
              <a:rPr lang="en-US" b="1" dirty="0">
                <a:latin typeface="Courier New" pitchFamily="49" charset="0"/>
              </a:rPr>
            </a:br>
            <a:r>
              <a:rPr lang="en-US" b="1" dirty="0" err="1">
                <a:solidFill>
                  <a:schemeClr val="tx2">
                    <a:lumMod val="75000"/>
                  </a:schemeClr>
                </a:solidFill>
                <a:latin typeface="+mn-lt"/>
              </a:rPr>
              <a:t>Planificare</a:t>
            </a:r>
            <a:endParaRPr lang="en-US" b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  <a:p>
            <a:pPr algn="ctr"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latin typeface="Courier New" pitchFamily="49" charset="0"/>
              </a:rPr>
              <a:t> 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read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read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(sum)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read</a:t>
            </a:r>
            <a:r>
              <a:rPr lang="en-US" b="1" baseline="-25000" dirty="0">
                <a:solidFill>
                  <a:srgbClr val="C00000"/>
                </a:solidFill>
                <a:latin typeface="Courier New" pitchFamily="49" charset="0"/>
              </a:rPr>
              <a:t>T2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endParaRPr lang="en-US" dirty="0">
              <a:solidFill>
                <a:srgbClr val="C0000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write</a:t>
            </a:r>
            <a:r>
              <a:rPr lang="en-US" b="1" baseline="-25000" dirty="0">
                <a:solidFill>
                  <a:srgbClr val="C00000"/>
                </a:solidFill>
                <a:latin typeface="Courier New" pitchFamily="49" charset="0"/>
              </a:rPr>
              <a:t>T2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commit</a:t>
            </a:r>
            <a:r>
              <a:rPr lang="en-US" b="1" baseline="-25000" dirty="0">
                <a:solidFill>
                  <a:srgbClr val="C00000"/>
                </a:solidFill>
                <a:latin typeface="Courier New" pitchFamily="49" charset="0"/>
              </a:rPr>
              <a:t>T2</a:t>
            </a:r>
            <a:endParaRPr lang="en-US" b="1" dirty="0"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read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endParaRPr lang="en-US" b="1" dirty="0">
              <a:solidFill>
                <a:srgbClr val="002060"/>
              </a:solidFill>
              <a:latin typeface="Courier New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write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r>
              <a:rPr lang="en-US" dirty="0">
                <a:solidFill>
                  <a:srgbClr val="002060"/>
                </a:solidFill>
                <a:latin typeface="Courier New" pitchFamily="49" charset="0"/>
              </a:rPr>
              <a:t>(sum)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b="1" dirty="0">
                <a:solidFill>
                  <a:srgbClr val="002060"/>
                </a:solidFill>
                <a:latin typeface="Courier New" pitchFamily="49" charset="0"/>
              </a:rPr>
              <a:t>commit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</a:rPr>
              <a:t>T1</a:t>
            </a:r>
            <a:br>
              <a:rPr lang="en-US" b="1" dirty="0">
                <a:latin typeface="Courier New" pitchFamily="49" charset="0"/>
              </a:rPr>
            </a:br>
            <a:endParaRPr lang="en-US" b="1" dirty="0">
              <a:latin typeface="Courier New" pitchFamily="49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049212" y="4953000"/>
            <a:ext cx="1130300" cy="137953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8222250" y="508952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8450850" y="588327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8450850" y="555942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8450850" y="571182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8222250" y="52482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8222250" y="60483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 bwMode="auto">
          <a:xfrm>
            <a:off x="8450850" y="541020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 bwMode="auto">
          <a:xfrm>
            <a:off x="8222250" y="62023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Right Arrow 1"/>
          <p:cNvSpPr/>
          <p:nvPr/>
        </p:nvSpPr>
        <p:spPr bwMode="auto">
          <a:xfrm>
            <a:off x="5111749" y="2083214"/>
            <a:ext cx="6277560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ight Arrow 22"/>
          <p:cNvSpPr/>
          <p:nvPr/>
        </p:nvSpPr>
        <p:spPr bwMode="auto">
          <a:xfrm>
            <a:off x="7684087" y="2889663"/>
            <a:ext cx="3705223" cy="304800"/>
          </a:xfrm>
          <a:prstGeom prst="rightArrow">
            <a:avLst/>
          </a:prstGeom>
          <a:solidFill>
            <a:srgbClr val="C00000">
              <a:alpha val="58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ight Arrow 23"/>
          <p:cNvSpPr/>
          <p:nvPr/>
        </p:nvSpPr>
        <p:spPr bwMode="auto">
          <a:xfrm>
            <a:off x="5120627" y="2510898"/>
            <a:ext cx="6268682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ight Arrow 24"/>
          <p:cNvSpPr/>
          <p:nvPr/>
        </p:nvSpPr>
        <p:spPr bwMode="auto">
          <a:xfrm>
            <a:off x="7681923" y="3696437"/>
            <a:ext cx="3707389" cy="304800"/>
          </a:xfrm>
          <a:prstGeom prst="rightArrow">
            <a:avLst/>
          </a:prstGeom>
          <a:solidFill>
            <a:srgbClr val="C00000">
              <a:alpha val="58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ight Arrow 25"/>
          <p:cNvSpPr/>
          <p:nvPr/>
        </p:nvSpPr>
        <p:spPr bwMode="auto">
          <a:xfrm>
            <a:off x="7724634" y="4108247"/>
            <a:ext cx="3664677" cy="304800"/>
          </a:xfrm>
          <a:prstGeom prst="rightArrow">
            <a:avLst/>
          </a:prstGeom>
          <a:solidFill>
            <a:srgbClr val="C00000">
              <a:alpha val="58000"/>
            </a:srgb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ight Arrow 26"/>
          <p:cNvSpPr/>
          <p:nvPr/>
        </p:nvSpPr>
        <p:spPr bwMode="auto">
          <a:xfrm>
            <a:off x="5159374" y="5486400"/>
            <a:ext cx="6229935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ight Arrow 27"/>
          <p:cNvSpPr/>
          <p:nvPr/>
        </p:nvSpPr>
        <p:spPr bwMode="auto">
          <a:xfrm>
            <a:off x="5166898" y="5867400"/>
            <a:ext cx="6222410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ight Arrow 28"/>
          <p:cNvSpPr/>
          <p:nvPr/>
        </p:nvSpPr>
        <p:spPr bwMode="auto">
          <a:xfrm>
            <a:off x="5159374" y="4648200"/>
            <a:ext cx="6229935" cy="304800"/>
          </a:xfrm>
          <a:prstGeom prst="rightArrow">
            <a:avLst/>
          </a:prstGeom>
          <a:solidFill>
            <a:schemeClr val="tx2">
              <a:alpha val="58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25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463 L -0.00052 -0.1504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755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 3.33333E-6 L -0.00261 -0.13843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-692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7.40741E-7 L 1.38889E-6 0.0997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97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-0.01111 L 0.00018 -0.1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-444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6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0.00092 L 0.00035 -0.15347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2" presetClass="exit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7" grpId="0"/>
      <p:bldP spid="7" grpId="1"/>
      <p:bldP spid="10" grpId="0"/>
      <p:bldP spid="10" grpId="1"/>
      <p:bldP spid="11" grpId="0"/>
      <p:bldP spid="11" grpId="1"/>
      <p:bldP spid="12" grpId="0"/>
      <p:bldP spid="12" grpId="1"/>
      <p:bldP spid="13" grpId="0" animBg="1"/>
      <p:bldP spid="14" grpId="0" animBg="1"/>
      <p:bldP spid="2" grpId="0" animBg="1"/>
      <p:bldP spid="2" grpId="1" animBg="1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344269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Exemplu</a:t>
            </a:r>
            <a:r>
              <a:rPr lang="en-US" dirty="0"/>
              <a:t> de </a:t>
            </a:r>
            <a:r>
              <a:rPr lang="en-US" i="1" dirty="0"/>
              <a:t>deadlock</a:t>
            </a:r>
          </a:p>
        </p:txBody>
      </p:sp>
      <p:sp>
        <p:nvSpPr>
          <p:cNvPr id="7" name="Rectangle 70"/>
          <p:cNvSpPr txBox="1">
            <a:spLocks noChangeArrowheads="1"/>
          </p:cNvSpPr>
          <p:nvPr/>
        </p:nvSpPr>
        <p:spPr bwMode="auto">
          <a:xfrm>
            <a:off x="8638115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FE4E1E45-DEDC-4B19-978A-F366A85BFC89}" type="slidenum">
              <a:rPr lang="en-US" altLang="en-US" sz="1200">
                <a:solidFill>
                  <a:schemeClr val="hlink"/>
                </a:solidFill>
                <a:latin typeface="Verdana" panose="020B0604030504040204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3151715" y="1227138"/>
            <a:ext cx="3276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600" kern="0" dirty="0"/>
              <a:t>T1</a:t>
            </a:r>
          </a:p>
          <a:p>
            <a:pPr marL="0" indent="0" eaLnBrk="1" hangingPunct="1">
              <a:buNone/>
              <a:defRPr/>
            </a:pPr>
            <a:r>
              <a:rPr lang="en-US" sz="2600" kern="0" dirty="0"/>
              <a:t>begin-transaction</a:t>
            </a:r>
          </a:p>
          <a:p>
            <a:pPr marL="0" indent="0" eaLnBrk="1" hangingPunct="1">
              <a:buNone/>
              <a:defRPr/>
            </a:pPr>
            <a:r>
              <a:rPr lang="en-US" sz="2600" b="1" kern="0" dirty="0"/>
              <a:t>Write-lock(A)</a:t>
            </a:r>
            <a:endParaRPr lang="en-US" sz="2600" kern="0" dirty="0"/>
          </a:p>
          <a:p>
            <a:pPr marL="0" indent="0" eaLnBrk="1" hangingPunct="1">
              <a:buNone/>
              <a:defRPr/>
            </a:pPr>
            <a:r>
              <a:rPr lang="en-US" sz="2600" kern="0" dirty="0"/>
              <a:t>Read(A)</a:t>
            </a:r>
            <a:endParaRPr lang="en-US" sz="2600" b="1" kern="0" dirty="0"/>
          </a:p>
          <a:p>
            <a:pPr marL="0" indent="0" eaLnBrk="1" hangingPunct="1">
              <a:buNone/>
              <a:defRPr/>
            </a:pPr>
            <a:r>
              <a:rPr lang="en-US" sz="2600" kern="0" dirty="0"/>
              <a:t>A=A-100</a:t>
            </a:r>
          </a:p>
          <a:p>
            <a:pPr marL="0" indent="0" eaLnBrk="1" hangingPunct="1">
              <a:buNone/>
              <a:defRPr/>
            </a:pPr>
            <a:r>
              <a:rPr lang="en-US" sz="2600" kern="0" dirty="0"/>
              <a:t>Write(A)</a:t>
            </a:r>
          </a:p>
          <a:p>
            <a:pPr marL="0" indent="0" eaLnBrk="1" hangingPunct="1">
              <a:buNone/>
              <a:defRPr/>
            </a:pPr>
            <a:r>
              <a:rPr lang="en-US" sz="2600" b="1" kern="0" dirty="0"/>
              <a:t>Write-lock(B)</a:t>
            </a:r>
            <a:endParaRPr lang="en-US" sz="2600" kern="0" dirty="0"/>
          </a:p>
          <a:p>
            <a:pPr marL="0" indent="0" eaLnBrk="1" hangingPunct="1">
              <a:buNone/>
              <a:defRPr/>
            </a:pPr>
            <a:r>
              <a:rPr lang="en-US" sz="2600" kern="0" dirty="0"/>
              <a:t>Wait</a:t>
            </a:r>
            <a:endParaRPr lang="en-US" sz="2600" b="1" kern="0" dirty="0"/>
          </a:p>
          <a:p>
            <a:pPr marL="0" indent="0" eaLnBrk="1" hangingPunct="1">
              <a:buNone/>
              <a:defRPr/>
            </a:pPr>
            <a:r>
              <a:rPr lang="en-US" sz="2600" kern="0" dirty="0"/>
              <a:t>Wait</a:t>
            </a:r>
          </a:p>
          <a:p>
            <a:pPr marL="0" indent="0" eaLnBrk="1" hangingPunct="1">
              <a:buNone/>
              <a:defRPr/>
            </a:pPr>
            <a:r>
              <a:rPr lang="en-US" sz="2600" kern="0" dirty="0"/>
              <a:t>…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733115" y="1227138"/>
            <a:ext cx="2971800" cy="525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T2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600">
              <a:solidFill>
                <a:srgbClr val="C00000"/>
              </a:solidFill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begin-transaction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C00000"/>
                </a:solidFill>
              </a:rPr>
              <a:t>Write-lock(B)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Read(B)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B=B*1.06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Write(B)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 b="1">
                <a:solidFill>
                  <a:srgbClr val="C00000"/>
                </a:solidFill>
              </a:rPr>
              <a:t>write-lock(A)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Wait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>
                <a:solidFill>
                  <a:srgbClr val="C00000"/>
                </a:solidFill>
              </a:rPr>
              <a:t>Wait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600"/>
              <a:t>…</a:t>
            </a:r>
            <a:endParaRPr lang="en-US" altLang="en-US" sz="2600">
              <a:solidFill>
                <a:schemeClr val="tx1"/>
              </a:solidFill>
            </a:endParaRPr>
          </a:p>
        </p:txBody>
      </p:sp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79" y="5829300"/>
            <a:ext cx="3475037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www.lawtrust.co.za/wp-content/uploads/smart_time_stamp_img21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4114800"/>
            <a:ext cx="2147554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609600" y="268070"/>
            <a:ext cx="10058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 err="1"/>
              <a:t>Prevenire</a:t>
            </a:r>
            <a:r>
              <a:rPr lang="en-US" kern="0" dirty="0"/>
              <a:t> </a:t>
            </a:r>
            <a:r>
              <a:rPr lang="en-US" i="1" kern="0" dirty="0"/>
              <a:t>deadlock </a:t>
            </a:r>
            <a:r>
              <a:rPr lang="en-US" kern="0" dirty="0" err="1"/>
              <a:t>prin</a:t>
            </a:r>
            <a:r>
              <a:rPr lang="en-US" kern="0" dirty="0"/>
              <a:t> </a:t>
            </a:r>
            <a:r>
              <a:rPr lang="en-US" i="1" kern="0" dirty="0"/>
              <a:t>timestamp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438400" y="1295400"/>
            <a:ext cx="91440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Tranzacţiile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</a:t>
            </a:r>
            <a:r>
              <a:rPr lang="en-US" kern="0" dirty="0" err="1"/>
              <a:t>vechi</a:t>
            </a:r>
            <a:r>
              <a:rPr lang="en-US" kern="0" dirty="0"/>
              <a:t> au </a:t>
            </a:r>
            <a:r>
              <a:rPr lang="en-US" kern="0" dirty="0" err="1"/>
              <a:t>prioritatea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</a:t>
            </a:r>
          </a:p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doreşte</a:t>
            </a:r>
            <a:r>
              <a:rPr lang="en-US" kern="0" dirty="0"/>
              <a:t> </a:t>
            </a:r>
            <a:r>
              <a:rPr lang="en-US" kern="0" dirty="0" err="1"/>
              <a:t>acces</a:t>
            </a:r>
            <a:r>
              <a:rPr lang="ro-RO" kern="0" dirty="0" err="1"/>
              <a:t>ul</a:t>
            </a:r>
            <a:r>
              <a:rPr lang="en-US" kern="0" dirty="0"/>
              <a:t> la un </a:t>
            </a:r>
            <a:r>
              <a:rPr lang="en-US" kern="0" dirty="0" err="1"/>
              <a:t>obiect</a:t>
            </a:r>
            <a:r>
              <a:rPr lang="en-US" kern="0" dirty="0"/>
              <a:t> </a:t>
            </a:r>
            <a:r>
              <a:rPr lang="en-US" kern="0" dirty="0" err="1"/>
              <a:t>blocat</a:t>
            </a:r>
            <a:r>
              <a:rPr lang="en-US" kern="0" dirty="0"/>
              <a:t> de 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 :</a:t>
            </a:r>
          </a:p>
          <a:p>
            <a:pPr marL="749300" lvl="1" indent="-177800" algn="just" eaLnBrk="1" hangingPunct="1">
              <a:buSzPct val="75000"/>
            </a:pPr>
            <a:r>
              <a:rPr lang="en-US" kern="0" dirty="0"/>
              <a:t> </a:t>
            </a:r>
            <a:r>
              <a:rPr lang="en-US" i="1" kern="0" dirty="0"/>
              <a:t>Wait-Die</a:t>
            </a:r>
            <a:r>
              <a:rPr lang="en-US" kern="0" dirty="0"/>
              <a:t>: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are </a:t>
            </a:r>
            <a:r>
              <a:rPr lang="en-US" kern="0" dirty="0" err="1"/>
              <a:t>prioritate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mare,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aşteapt</a:t>
            </a:r>
            <a:r>
              <a:rPr lang="vi-VN" kern="0" dirty="0"/>
              <a:t>ă</a:t>
            </a:r>
            <a:r>
              <a:rPr lang="en-US" kern="0" dirty="0"/>
              <a:t> dup</a:t>
            </a:r>
            <a:r>
              <a:rPr lang="vi-VN" kern="0" dirty="0"/>
              <a:t>ă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; </a:t>
            </a:r>
            <a:r>
              <a:rPr lang="en-US" kern="0" dirty="0" err="1"/>
              <a:t>altfel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se </a:t>
            </a:r>
            <a:r>
              <a:rPr lang="en-US" kern="0" dirty="0" err="1"/>
              <a:t>termin</a:t>
            </a:r>
            <a:r>
              <a:rPr lang="vi-VN" kern="0" dirty="0"/>
              <a:t>ă</a:t>
            </a:r>
            <a:endParaRPr lang="en-US" kern="0" dirty="0"/>
          </a:p>
          <a:p>
            <a:pPr marL="749300" lvl="1" indent="-177800" algn="just" eaLnBrk="1" hangingPunct="1">
              <a:buSzPct val="75000"/>
            </a:pPr>
            <a:r>
              <a:rPr lang="en-US" kern="0" dirty="0"/>
              <a:t> </a:t>
            </a:r>
            <a:r>
              <a:rPr lang="en-US" i="1" kern="0" dirty="0"/>
              <a:t>Wound-wait</a:t>
            </a:r>
            <a:r>
              <a:rPr lang="en-US" kern="0" dirty="0"/>
              <a:t>: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are </a:t>
            </a:r>
            <a:r>
              <a:rPr lang="en-US" kern="0" dirty="0" err="1"/>
              <a:t>prioritate</a:t>
            </a:r>
            <a:r>
              <a:rPr lang="en-US" kern="0" dirty="0"/>
              <a:t> </a:t>
            </a:r>
            <a:r>
              <a:rPr lang="en-US" kern="0" dirty="0" err="1"/>
              <a:t>mai</a:t>
            </a:r>
            <a:r>
              <a:rPr lang="en-US" kern="0" dirty="0"/>
              <a:t> mare, </a:t>
            </a:r>
            <a:r>
              <a:rPr lang="en-US" kern="0" dirty="0" err="1"/>
              <a:t>T</a:t>
            </a:r>
            <a:r>
              <a:rPr lang="en-US" kern="0" baseline="-25000" dirty="0" err="1"/>
              <a:t>j</a:t>
            </a:r>
            <a:r>
              <a:rPr lang="en-US" kern="0" dirty="0"/>
              <a:t> se </a:t>
            </a:r>
            <a:r>
              <a:rPr lang="en-US" kern="0" dirty="0" err="1"/>
              <a:t>termin</a:t>
            </a:r>
            <a:r>
              <a:rPr lang="vi-VN" kern="0" dirty="0"/>
              <a:t>ă</a:t>
            </a:r>
            <a:r>
              <a:rPr lang="en-US" kern="0" dirty="0"/>
              <a:t>; </a:t>
            </a:r>
            <a:r>
              <a:rPr lang="en-US" kern="0" dirty="0" err="1"/>
              <a:t>altfel</a:t>
            </a:r>
            <a:r>
              <a:rPr lang="en-US" kern="0" dirty="0"/>
              <a:t> </a:t>
            </a:r>
            <a:r>
              <a:rPr lang="en-US" kern="0" dirty="0" err="1"/>
              <a:t>T</a:t>
            </a:r>
            <a:r>
              <a:rPr lang="en-US" kern="0" baseline="-25000" dirty="0" err="1"/>
              <a:t>i</a:t>
            </a:r>
            <a:r>
              <a:rPr lang="en-US" kern="0" dirty="0"/>
              <a:t> </a:t>
            </a:r>
            <a:r>
              <a:rPr lang="en-US" kern="0" dirty="0" err="1"/>
              <a:t>aşteapt</a:t>
            </a:r>
            <a:r>
              <a:rPr lang="vi-VN" kern="0" dirty="0"/>
              <a:t>ă</a:t>
            </a:r>
            <a:endParaRPr lang="en-US" kern="0" dirty="0"/>
          </a:p>
          <a:p>
            <a:pPr marL="228600" indent="-228600" algn="just" eaLnBrk="1" hangingPunct="1"/>
            <a:endParaRPr lang="en-US" kern="0" dirty="0"/>
          </a:p>
          <a:p>
            <a:pPr marL="228600" indent="-228600" algn="just" eaLnBrk="1" hangingPunct="1"/>
            <a:r>
              <a:rPr lang="en-US" kern="0" dirty="0"/>
              <a:t> </a:t>
            </a:r>
            <a:r>
              <a:rPr lang="en-US" kern="0" dirty="0" err="1"/>
              <a:t>Dac</a:t>
            </a:r>
            <a:r>
              <a:rPr lang="vi-VN" kern="0" dirty="0"/>
              <a:t>ă</a:t>
            </a:r>
            <a:r>
              <a:rPr lang="en-US" kern="0" dirty="0"/>
              <a:t> o </a:t>
            </a:r>
            <a:r>
              <a:rPr lang="en-US" kern="0" dirty="0" err="1"/>
              <a:t>tranzacţie</a:t>
            </a:r>
            <a:r>
              <a:rPr lang="en-US" kern="0" dirty="0"/>
              <a:t> </a:t>
            </a:r>
            <a:r>
              <a:rPr lang="en-US" kern="0" dirty="0" err="1"/>
              <a:t>eliminat</a:t>
            </a:r>
            <a:r>
              <a:rPr lang="vi-VN" kern="0" dirty="0"/>
              <a:t>ă </a:t>
            </a:r>
            <a:endParaRPr lang="en-US" kern="0" dirty="0"/>
          </a:p>
          <a:p>
            <a:pPr marL="0" indent="0" algn="just" eaLnBrk="1" hangingPunct="1">
              <a:buNone/>
            </a:pPr>
            <a:r>
              <a:rPr lang="en-US" kern="0" dirty="0"/>
              <a:t>    se </a:t>
            </a:r>
            <a:r>
              <a:rPr lang="en-US" kern="0" dirty="0" err="1"/>
              <a:t>reporneşte</a:t>
            </a:r>
            <a:r>
              <a:rPr lang="en-US" kern="0" dirty="0"/>
              <a:t> ulterior, </a:t>
            </a:r>
          </a:p>
          <a:p>
            <a:pPr marL="0" indent="0" algn="just" eaLnBrk="1" hangingPunct="1">
              <a:buNone/>
            </a:pPr>
            <a:r>
              <a:rPr lang="en-US" kern="0" dirty="0"/>
              <a:t>    </a:t>
            </a:r>
            <a:r>
              <a:rPr lang="en-US" kern="0" dirty="0" err="1"/>
              <a:t>va</a:t>
            </a:r>
            <a:r>
              <a:rPr lang="en-US" kern="0" dirty="0"/>
              <a:t> </a:t>
            </a:r>
            <a:r>
              <a:rPr lang="en-US" kern="0" dirty="0" err="1"/>
              <a:t>avea</a:t>
            </a:r>
            <a:r>
              <a:rPr lang="en-US" kern="0" dirty="0"/>
              <a:t> </a:t>
            </a:r>
            <a:r>
              <a:rPr lang="en-US" i="1" kern="0" dirty="0"/>
              <a:t>timestamp</a:t>
            </a:r>
            <a:r>
              <a:rPr lang="en-US" kern="0" dirty="0"/>
              <a:t>-</a:t>
            </a:r>
            <a:r>
              <a:rPr lang="en-US" kern="0" dirty="0" err="1"/>
              <a:t>ul</a:t>
            </a:r>
            <a:r>
              <a:rPr lang="en-US" kern="0" dirty="0"/>
              <a:t> original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227083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http://betanews.com/wp-content/uploads/2013/01/clock-expired-time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8476" y="-107705"/>
            <a:ext cx="9143999" cy="6965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04800" y="649070"/>
            <a:ext cx="10363200" cy="646331"/>
          </a:xfrm>
        </p:spPr>
        <p:txBody>
          <a:bodyPr/>
          <a:lstStyle/>
          <a:p>
            <a:pPr eaLnBrk="1" hangingPunct="1"/>
            <a:r>
              <a:rPr lang="en-US" dirty="0" err="1"/>
              <a:t>Detectarea</a:t>
            </a:r>
            <a:r>
              <a:rPr lang="en-US" dirty="0"/>
              <a:t> </a:t>
            </a:r>
            <a:r>
              <a:rPr lang="en-US" i="1" dirty="0"/>
              <a:t>deadlock</a:t>
            </a:r>
            <a:r>
              <a:rPr lang="en-US" dirty="0"/>
              <a:t>-</a:t>
            </a:r>
            <a:r>
              <a:rPr lang="en-US" dirty="0" err="1"/>
              <a:t>ului</a:t>
            </a:r>
            <a:endParaRPr lang="en-US" dirty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1905000"/>
            <a:ext cx="8534400" cy="45720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Se </a:t>
            </a:r>
            <a:r>
              <a:rPr lang="en-US" dirty="0" err="1"/>
              <a:t>creaz</a:t>
            </a:r>
            <a:r>
              <a:rPr lang="vi-VN" dirty="0"/>
              <a:t>ă</a:t>
            </a:r>
            <a:r>
              <a:rPr lang="en-US" dirty="0"/>
              <a:t> un </a:t>
            </a:r>
            <a:r>
              <a:rPr lang="en-US" dirty="0" err="1">
                <a:solidFill>
                  <a:schemeClr val="folHlink"/>
                </a:solidFill>
              </a:rPr>
              <a:t>graf</a:t>
            </a:r>
            <a:r>
              <a:rPr lang="en-US" dirty="0">
                <a:solidFill>
                  <a:schemeClr val="folHlink"/>
                </a:solidFill>
              </a:rPr>
              <a:t> de </a:t>
            </a:r>
            <a:r>
              <a:rPr lang="en-US" dirty="0" err="1">
                <a:solidFill>
                  <a:schemeClr val="folHlink"/>
                </a:solidFill>
              </a:rPr>
              <a:t>aşteptare</a:t>
            </a:r>
            <a:r>
              <a:rPr lang="en-US" dirty="0"/>
              <a:t>:</a:t>
            </a:r>
          </a:p>
          <a:p>
            <a:pPr marL="749300" lvl="1" indent="-177800" eaLnBrk="1" hangingPunct="1">
              <a:buSzPct val="75000"/>
            </a:pPr>
            <a:r>
              <a:rPr lang="en-US" dirty="0"/>
              <a:t> </a:t>
            </a:r>
            <a:r>
              <a:rPr lang="en-US" dirty="0" err="1"/>
              <a:t>Nodurile</a:t>
            </a:r>
            <a:r>
              <a:rPr lang="en-US" dirty="0"/>
              <a:t>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tranzacţii</a:t>
            </a:r>
            <a:endParaRPr lang="en-US" dirty="0"/>
          </a:p>
          <a:p>
            <a:pPr marL="749300" lvl="1" indent="-177800" eaLnBrk="1" hangingPunct="1">
              <a:buSzPct val="75000"/>
            </a:pPr>
            <a:r>
              <a:rPr lang="en-US" dirty="0"/>
              <a:t> Exist</a:t>
            </a:r>
            <a:r>
              <a:rPr lang="vi-VN" dirty="0"/>
              <a:t>ă</a:t>
            </a:r>
            <a:r>
              <a:rPr lang="en-US" dirty="0"/>
              <a:t> un arc de la T</a:t>
            </a:r>
            <a:r>
              <a:rPr lang="en-US" baseline="-25000" dirty="0"/>
              <a:t>i</a:t>
            </a:r>
            <a:r>
              <a:rPr lang="en-US" dirty="0"/>
              <a:t> la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T</a:t>
            </a:r>
            <a:r>
              <a:rPr lang="en-US" baseline="-25000" dirty="0"/>
              <a:t>i</a:t>
            </a:r>
            <a:r>
              <a:rPr lang="en-US" dirty="0"/>
              <a:t> </a:t>
            </a:r>
            <a:r>
              <a:rPr lang="en-US" dirty="0" err="1"/>
              <a:t>aşteapt</a:t>
            </a:r>
            <a:r>
              <a:rPr lang="vi-VN" dirty="0"/>
              <a:t>ă</a:t>
            </a:r>
            <a:r>
              <a:rPr lang="en-US" dirty="0"/>
              <a:t> dup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T</a:t>
            </a:r>
            <a:r>
              <a:rPr lang="en-US" baseline="-25000" dirty="0" err="1"/>
              <a:t>j</a:t>
            </a:r>
            <a:r>
              <a:rPr lang="en-US" dirty="0"/>
              <a:t> s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elibereze</a:t>
            </a:r>
            <a:r>
              <a:rPr lang="en-US" dirty="0"/>
              <a:t> un </a:t>
            </a:r>
            <a:r>
              <a:rPr lang="en-US" dirty="0" err="1"/>
              <a:t>obiect</a:t>
            </a:r>
            <a:r>
              <a:rPr lang="en-US" dirty="0"/>
              <a:t> </a:t>
            </a:r>
            <a:r>
              <a:rPr lang="en-US" dirty="0" err="1"/>
              <a:t>blocat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 </a:t>
            </a:r>
            <a:r>
              <a:rPr lang="en-US" dirty="0" err="1"/>
              <a:t>este</a:t>
            </a:r>
            <a:r>
              <a:rPr lang="en-US" dirty="0"/>
              <a:t> un circuit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acest</a:t>
            </a:r>
            <a:r>
              <a:rPr lang="en-US" dirty="0"/>
              <a:t> </a:t>
            </a:r>
            <a:r>
              <a:rPr lang="en-US" dirty="0" err="1"/>
              <a:t>graf</a:t>
            </a:r>
            <a:r>
              <a:rPr lang="en-US" dirty="0"/>
              <a:t> </a:t>
            </a:r>
            <a:r>
              <a:rPr lang="en-US" dirty="0" err="1"/>
              <a:t>atunci</a:t>
            </a:r>
            <a:r>
              <a:rPr lang="en-US" dirty="0"/>
              <a:t> a </a:t>
            </a:r>
            <a:r>
              <a:rPr lang="en-US" dirty="0" err="1"/>
              <a:t>ap</a:t>
            </a:r>
            <a:r>
              <a:rPr lang="vi-VN" dirty="0"/>
              <a:t>ă</a:t>
            </a:r>
            <a:r>
              <a:rPr lang="en-US" dirty="0"/>
              <a:t>rut un </a:t>
            </a:r>
            <a:r>
              <a:rPr lang="en-US" i="1" dirty="0"/>
              <a:t>deadlock</a:t>
            </a:r>
            <a:r>
              <a:rPr lang="en-US" dirty="0"/>
              <a:t>.</a:t>
            </a:r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Periodic SGBD </a:t>
            </a:r>
            <a:r>
              <a:rPr lang="en-US" dirty="0" err="1"/>
              <a:t>verific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dac</a:t>
            </a:r>
            <a:r>
              <a:rPr lang="vi-VN" dirty="0"/>
              <a:t>ă </a:t>
            </a:r>
            <a:r>
              <a:rPr lang="en-US" dirty="0"/>
              <a:t>au </a:t>
            </a:r>
            <a:r>
              <a:rPr lang="en-US" dirty="0" err="1"/>
              <a:t>ap</a:t>
            </a:r>
            <a:r>
              <a:rPr lang="vi-VN" dirty="0"/>
              <a:t>ă</a:t>
            </a:r>
            <a:r>
              <a:rPr lang="en-US" dirty="0"/>
              <a:t>rut </a:t>
            </a:r>
            <a:r>
              <a:rPr lang="en-US" dirty="0" err="1"/>
              <a:t>circuite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graful</a:t>
            </a:r>
            <a:r>
              <a:rPr lang="en-US" dirty="0"/>
              <a:t> de </a:t>
            </a:r>
            <a:r>
              <a:rPr lang="en-US" dirty="0" err="1"/>
              <a:t>aşteptare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609600" y="304801"/>
            <a:ext cx="10058400" cy="646331"/>
          </a:xfrm>
        </p:spPr>
        <p:txBody>
          <a:bodyPr/>
          <a:lstStyle/>
          <a:p>
            <a:pPr eaLnBrk="1" hangingPunct="1"/>
            <a:r>
              <a:rPr lang="en-US" dirty="0" err="1"/>
              <a:t>Detectare</a:t>
            </a:r>
            <a:r>
              <a:rPr lang="en-US" dirty="0"/>
              <a:t> </a:t>
            </a:r>
            <a:r>
              <a:rPr lang="en-US" i="1" dirty="0"/>
              <a:t>deadlock</a:t>
            </a:r>
            <a:endParaRPr lang="en-US" dirty="0"/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3276600" y="41275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5"/>
          <p:cNvSpPr>
            <a:spLocks noChangeArrowheads="1"/>
          </p:cNvSpPr>
          <p:nvPr/>
        </p:nvSpPr>
        <p:spPr bwMode="auto">
          <a:xfrm>
            <a:off x="5410200" y="41275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3276600" y="54991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7"/>
          <p:cNvSpPr>
            <a:spLocks noChangeArrowheads="1"/>
          </p:cNvSpPr>
          <p:nvPr/>
        </p:nvSpPr>
        <p:spPr bwMode="auto">
          <a:xfrm>
            <a:off x="5334000" y="54991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Rectangle 8"/>
          <p:cNvSpPr>
            <a:spLocks noChangeArrowheads="1"/>
          </p:cNvSpPr>
          <p:nvPr/>
        </p:nvSpPr>
        <p:spPr bwMode="auto">
          <a:xfrm>
            <a:off x="3352800" y="42799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5486400" y="42799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29707" name="Rectangle 10"/>
          <p:cNvSpPr>
            <a:spLocks noChangeArrowheads="1"/>
          </p:cNvSpPr>
          <p:nvPr/>
        </p:nvSpPr>
        <p:spPr bwMode="auto">
          <a:xfrm>
            <a:off x="3352800" y="56515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T4</a:t>
            </a:r>
          </a:p>
        </p:txBody>
      </p:sp>
      <p:sp>
        <p:nvSpPr>
          <p:cNvPr id="29708" name="Rectangle 11"/>
          <p:cNvSpPr>
            <a:spLocks noChangeArrowheads="1"/>
          </p:cNvSpPr>
          <p:nvPr/>
        </p:nvSpPr>
        <p:spPr bwMode="auto">
          <a:xfrm>
            <a:off x="5410200" y="56515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T3</a:t>
            </a:r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3962400" y="4432300"/>
            <a:ext cx="1447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5715000" y="4813300"/>
            <a:ext cx="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 flipV="1">
            <a:off x="3886200" y="4584700"/>
            <a:ext cx="1600200" cy="990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Oval 15"/>
          <p:cNvSpPr>
            <a:spLocks noChangeArrowheads="1"/>
          </p:cNvSpPr>
          <p:nvPr/>
        </p:nvSpPr>
        <p:spPr bwMode="auto">
          <a:xfrm>
            <a:off x="7620000" y="42037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Oval 16"/>
          <p:cNvSpPr>
            <a:spLocks noChangeArrowheads="1"/>
          </p:cNvSpPr>
          <p:nvPr/>
        </p:nvSpPr>
        <p:spPr bwMode="auto">
          <a:xfrm>
            <a:off x="9753600" y="42037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Oval 17"/>
          <p:cNvSpPr>
            <a:spLocks noChangeArrowheads="1"/>
          </p:cNvSpPr>
          <p:nvPr/>
        </p:nvSpPr>
        <p:spPr bwMode="auto">
          <a:xfrm>
            <a:off x="7620000" y="55753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5" name="Oval 18"/>
          <p:cNvSpPr>
            <a:spLocks noChangeArrowheads="1"/>
          </p:cNvSpPr>
          <p:nvPr/>
        </p:nvSpPr>
        <p:spPr bwMode="auto">
          <a:xfrm>
            <a:off x="9677400" y="5575300"/>
            <a:ext cx="673100" cy="673100"/>
          </a:xfrm>
          <a:prstGeom prst="ellipse">
            <a:avLst/>
          </a:prstGeom>
          <a:noFill/>
          <a:ln w="127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6" name="Rectangle 19"/>
          <p:cNvSpPr>
            <a:spLocks noChangeArrowheads="1"/>
          </p:cNvSpPr>
          <p:nvPr/>
        </p:nvSpPr>
        <p:spPr bwMode="auto">
          <a:xfrm>
            <a:off x="7696200" y="43561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T1</a:t>
            </a:r>
          </a:p>
        </p:txBody>
      </p:sp>
      <p:sp>
        <p:nvSpPr>
          <p:cNvPr id="29717" name="Rectangle 20"/>
          <p:cNvSpPr>
            <a:spLocks noChangeArrowheads="1"/>
          </p:cNvSpPr>
          <p:nvPr/>
        </p:nvSpPr>
        <p:spPr bwMode="auto">
          <a:xfrm>
            <a:off x="9829800" y="43561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T2</a:t>
            </a:r>
          </a:p>
        </p:txBody>
      </p:sp>
      <p:sp>
        <p:nvSpPr>
          <p:cNvPr id="29718" name="Rectangle 21"/>
          <p:cNvSpPr>
            <a:spLocks noChangeArrowheads="1"/>
          </p:cNvSpPr>
          <p:nvPr/>
        </p:nvSpPr>
        <p:spPr bwMode="auto">
          <a:xfrm>
            <a:off x="7696200" y="57277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T4</a:t>
            </a:r>
            <a:endParaRPr lang="en-US" dirty="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29719" name="Rectangle 22"/>
          <p:cNvSpPr>
            <a:spLocks noChangeArrowheads="1"/>
          </p:cNvSpPr>
          <p:nvPr/>
        </p:nvSpPr>
        <p:spPr bwMode="auto">
          <a:xfrm>
            <a:off x="9753600" y="5727700"/>
            <a:ext cx="525786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>
                <a:solidFill>
                  <a:schemeClr val="tx2"/>
                </a:solidFill>
                <a:latin typeface="Book Antiqua" pitchFamily="18" charset="0"/>
              </a:rPr>
              <a:t>T3</a:t>
            </a:r>
          </a:p>
        </p:txBody>
      </p:sp>
      <p:sp>
        <p:nvSpPr>
          <p:cNvPr id="29720" name="Line 23"/>
          <p:cNvSpPr>
            <a:spLocks noChangeShapeType="1"/>
          </p:cNvSpPr>
          <p:nvPr/>
        </p:nvSpPr>
        <p:spPr bwMode="auto">
          <a:xfrm>
            <a:off x="8305800" y="4508500"/>
            <a:ext cx="14478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Line 24"/>
          <p:cNvSpPr>
            <a:spLocks noChangeShapeType="1"/>
          </p:cNvSpPr>
          <p:nvPr/>
        </p:nvSpPr>
        <p:spPr bwMode="auto">
          <a:xfrm>
            <a:off x="10058400" y="4889500"/>
            <a:ext cx="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2" name="Line 25"/>
          <p:cNvSpPr>
            <a:spLocks noChangeShapeType="1"/>
          </p:cNvSpPr>
          <p:nvPr/>
        </p:nvSpPr>
        <p:spPr bwMode="auto">
          <a:xfrm flipH="1" flipV="1">
            <a:off x="8229600" y="4813300"/>
            <a:ext cx="1524000" cy="914400"/>
          </a:xfrm>
          <a:prstGeom prst="line">
            <a:avLst/>
          </a:prstGeom>
          <a:noFill/>
          <a:ln w="50800">
            <a:solidFill>
              <a:schemeClr val="folHlink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3" name="Line 26"/>
          <p:cNvSpPr>
            <a:spLocks noChangeShapeType="1"/>
          </p:cNvSpPr>
          <p:nvPr/>
        </p:nvSpPr>
        <p:spPr bwMode="auto">
          <a:xfrm flipV="1">
            <a:off x="8229600" y="4660900"/>
            <a:ext cx="1600200" cy="990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667000" y="1371600"/>
            <a:ext cx="85344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eaLnBrk="1" hangingPunct="1">
              <a:spcBef>
                <a:spcPct val="0"/>
              </a:spcBef>
              <a:defRPr/>
            </a:pPr>
            <a:r>
              <a:rPr lang="en-US" kern="0" dirty="0"/>
              <a:t> </a:t>
            </a:r>
            <a:r>
              <a:rPr lang="en-US" kern="0" dirty="0" err="1"/>
              <a:t>Exemplu</a:t>
            </a:r>
            <a:r>
              <a:rPr lang="en-US" kern="0" dirty="0"/>
              <a:t>: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endParaRPr lang="en-US" sz="2000" kern="0" dirty="0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kern="0" dirty="0"/>
              <a:t>T1:  S(A), R(A),	         S(B)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kern="0" dirty="0">
                <a:solidFill>
                  <a:srgbClr val="FF0000"/>
                </a:solidFill>
              </a:rPr>
              <a:t>T2:	   	   X(B),W(B)		          X(C)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kern="0" dirty="0">
                <a:solidFill>
                  <a:srgbClr val="008000"/>
                </a:solidFill>
              </a:rPr>
              <a:t>T3:				    S(C), R(C)		</a:t>
            </a:r>
            <a:r>
              <a:rPr lang="en-US" sz="2400" kern="0" dirty="0">
                <a:solidFill>
                  <a:schemeClr val="tx1"/>
                </a:solidFill>
              </a:rPr>
              <a:t>    </a:t>
            </a:r>
            <a:r>
              <a:rPr lang="en-US" sz="2400" kern="0" dirty="0">
                <a:solidFill>
                  <a:schemeClr val="folHlink"/>
                </a:solidFill>
              </a:rPr>
              <a:t>X(A)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sz="2400" kern="0" dirty="0">
                <a:solidFill>
                  <a:srgbClr val="7030A0"/>
                </a:solidFill>
              </a:rPr>
              <a:t>T4:						       X(B)</a:t>
            </a:r>
          </a:p>
          <a:p>
            <a:pPr marL="228600" indent="-228600" eaLnBrk="1" hangingPunct="1">
              <a:spcBef>
                <a:spcPct val="0"/>
              </a:spcBef>
              <a:defRPr/>
            </a:pPr>
            <a:endParaRPr lang="en-US" sz="24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76200" y="381001"/>
            <a:ext cx="10591800" cy="646331"/>
          </a:xfrm>
        </p:spPr>
        <p:txBody>
          <a:bodyPr/>
          <a:lstStyle/>
          <a:p>
            <a:pPr eaLnBrk="1" hangingPunct="1"/>
            <a:r>
              <a:rPr lang="en-US" dirty="0" err="1"/>
              <a:t>Recuperarea</a:t>
            </a:r>
            <a:r>
              <a:rPr lang="en-US" dirty="0"/>
              <a:t> dup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i="1" dirty="0"/>
              <a:t>deadlock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1676400"/>
            <a:ext cx="9982200" cy="43434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Cum se </a:t>
            </a:r>
            <a:r>
              <a:rPr lang="en-US" dirty="0" err="1"/>
              <a:t>alege</a:t>
            </a:r>
            <a:r>
              <a:rPr lang="en-US" dirty="0"/>
              <a:t> </a:t>
            </a:r>
            <a:r>
              <a:rPr lang="en-US" dirty="0" err="1"/>
              <a:t>tranzacţia</a:t>
            </a:r>
            <a:r>
              <a:rPr lang="en-US" dirty="0"/>
              <a:t> victim</a:t>
            </a:r>
            <a:r>
              <a:rPr lang="vi-VN" dirty="0"/>
              <a:t>ă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i="1" dirty="0"/>
              <a:t>deadlock</a:t>
            </a:r>
            <a:r>
              <a:rPr lang="en-US" dirty="0"/>
              <a:t>?</a:t>
            </a:r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Durata</a:t>
            </a:r>
            <a:r>
              <a:rPr lang="en-US" dirty="0"/>
              <a:t> </a:t>
            </a:r>
            <a:r>
              <a:rPr lang="en-US" dirty="0" err="1"/>
              <a:t>execuţiei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tranzacţii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 err="1"/>
              <a:t>rul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modificate</a:t>
            </a:r>
            <a:r>
              <a:rPr lang="en-US" dirty="0"/>
              <a:t> de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endParaRPr lang="en-US" dirty="0"/>
          </a:p>
          <a:p>
            <a:pPr marL="749300" lvl="1" indent="-177800" eaLnBrk="1" hangingPunct="1"/>
            <a:r>
              <a:rPr lang="en-US" dirty="0"/>
              <a:t> </a:t>
            </a:r>
            <a:r>
              <a:rPr lang="en-US" dirty="0" err="1"/>
              <a:t>Num</a:t>
            </a:r>
            <a:r>
              <a:rPr lang="vi-VN" dirty="0"/>
              <a:t>ă</a:t>
            </a:r>
            <a:r>
              <a:rPr lang="en-US" dirty="0" err="1"/>
              <a:t>rul</a:t>
            </a:r>
            <a:r>
              <a:rPr lang="en-US" dirty="0"/>
              <a:t> </a:t>
            </a:r>
            <a:r>
              <a:rPr lang="en-US" dirty="0" err="1"/>
              <a:t>obiectelor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urmeaz</a:t>
            </a:r>
            <a:r>
              <a:rPr lang="vi-VN" dirty="0"/>
              <a:t>ă </a:t>
            </a:r>
            <a:r>
              <a:rPr lang="en-US" dirty="0"/>
              <a:t>s</a:t>
            </a:r>
            <a:r>
              <a:rPr lang="vi-VN" dirty="0"/>
              <a:t>ă </a:t>
            </a:r>
            <a:r>
              <a:rPr lang="en-US" dirty="0"/>
              <a:t>fie </a:t>
            </a:r>
            <a:r>
              <a:rPr lang="en-US" dirty="0" err="1"/>
              <a:t>modificate</a:t>
            </a:r>
            <a:r>
              <a:rPr lang="en-US" dirty="0"/>
              <a:t> de c</a:t>
            </a:r>
            <a:r>
              <a:rPr lang="vi-VN" dirty="0"/>
              <a:t>ă</a:t>
            </a:r>
            <a:r>
              <a:rPr lang="en-US" dirty="0" err="1"/>
              <a:t>tre</a:t>
            </a:r>
            <a:r>
              <a:rPr lang="en-US" dirty="0"/>
              <a:t> </a:t>
            </a:r>
            <a:r>
              <a:rPr lang="en-US" dirty="0" err="1"/>
              <a:t>tranzacţie</a:t>
            </a:r>
            <a:endParaRPr lang="en-US" dirty="0"/>
          </a:p>
          <a:p>
            <a:pPr marL="749300" lvl="1" indent="-177800" eaLnBrk="1" hangingPunct="1"/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Politica</a:t>
            </a:r>
            <a:r>
              <a:rPr lang="en-US" dirty="0"/>
              <a:t> de </a:t>
            </a:r>
            <a:r>
              <a:rPr lang="en-US" dirty="0" err="1"/>
              <a:t>alegere</a:t>
            </a:r>
            <a:r>
              <a:rPr lang="en-US" dirty="0"/>
              <a:t> a “</a:t>
            </a:r>
            <a:r>
              <a:rPr lang="en-US" i="1" dirty="0" err="1"/>
              <a:t>victimei</a:t>
            </a:r>
            <a:r>
              <a:rPr lang="en-US" dirty="0"/>
              <a:t>” </a:t>
            </a:r>
            <a:r>
              <a:rPr lang="en-US" dirty="0" err="1"/>
              <a:t>trebuie</a:t>
            </a:r>
            <a:r>
              <a:rPr lang="en-US" dirty="0"/>
              <a:t> s</a:t>
            </a:r>
            <a:r>
              <a:rPr lang="vi-VN" dirty="0"/>
              <a:t>ă </a:t>
            </a:r>
            <a:r>
              <a:rPr lang="en-US" dirty="0" err="1"/>
              <a:t>aib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vedere</a:t>
            </a:r>
            <a:r>
              <a:rPr lang="en-US" dirty="0"/>
              <a:t> </a:t>
            </a:r>
            <a:r>
              <a:rPr lang="vi-VN" dirty="0"/>
              <a:t> </a:t>
            </a:r>
            <a:r>
              <a:rPr lang="en-US" dirty="0" err="1"/>
              <a:t>echitatea</a:t>
            </a:r>
            <a:r>
              <a:rPr lang="en-US" dirty="0"/>
              <a:t>: s</a:t>
            </a:r>
            <a:r>
              <a:rPr lang="vi-VN" dirty="0"/>
              <a:t>ă</a:t>
            </a:r>
            <a:r>
              <a:rPr lang="en-US" dirty="0"/>
              <a:t> nu fie </a:t>
            </a:r>
            <a:r>
              <a:rPr lang="en-US" dirty="0" err="1"/>
              <a:t>aleas</a:t>
            </a:r>
            <a:r>
              <a:rPr lang="vi-VN" dirty="0"/>
              <a:t>ă</a:t>
            </a:r>
            <a:r>
              <a:rPr lang="en-US" dirty="0"/>
              <a:t> de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aceeaşi</a:t>
            </a:r>
            <a:r>
              <a:rPr lang="en-US" dirty="0"/>
              <a:t> </a:t>
            </a:r>
            <a:r>
              <a:rPr lang="en-US" dirty="0" err="1"/>
              <a:t>tranzacţie</a:t>
            </a:r>
            <a:r>
              <a:rPr lang="en-US" dirty="0"/>
              <a:t> </a:t>
            </a:r>
            <a:r>
              <a:rPr lang="en-US" dirty="0" err="1"/>
              <a:t>ca</a:t>
            </a:r>
            <a:r>
              <a:rPr lang="en-US" dirty="0"/>
              <a:t> victim</a:t>
            </a:r>
            <a:r>
              <a:rPr lang="vi-VN" dirty="0"/>
              <a:t>ă</a:t>
            </a: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8229600" y="4191000"/>
            <a:ext cx="35814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  <a:defRPr/>
            </a:pPr>
            <a:r>
              <a:rPr lang="en-US" sz="2800" i="1" u="sng" kern="0" dirty="0" err="1">
                <a:solidFill>
                  <a:schemeClr val="folHlink"/>
                </a:solidFill>
              </a:rPr>
              <a:t>planificare</a:t>
            </a:r>
            <a:r>
              <a:rPr lang="en-US" sz="2800" i="1" u="sng" kern="0" dirty="0">
                <a:solidFill>
                  <a:schemeClr val="folHlink"/>
                </a:solidFill>
              </a:rPr>
              <a:t> </a:t>
            </a:r>
            <a:r>
              <a:rPr lang="en-US" sz="2800" i="1" u="sng" kern="0" dirty="0" err="1">
                <a:solidFill>
                  <a:schemeClr val="folHlink"/>
                </a:solidFill>
              </a:rPr>
              <a:t>serială</a:t>
            </a:r>
            <a:endParaRPr lang="en-US" sz="2800" kern="0" dirty="0"/>
          </a:p>
          <a:p>
            <a:pPr marL="0" indent="0" algn="ctr" eaLnBrk="1" hangingPunct="1">
              <a:buNone/>
              <a:defRPr/>
            </a:pPr>
            <a:r>
              <a:rPr lang="en-US" sz="2800" dirty="0" err="1"/>
              <a:t>planificarea</a:t>
            </a:r>
            <a:r>
              <a:rPr lang="en-US" sz="2800" dirty="0"/>
              <a:t> </a:t>
            </a:r>
            <a:r>
              <a:rPr lang="en-US" sz="2800" dirty="0" err="1"/>
              <a:t>ce</a:t>
            </a:r>
            <a:r>
              <a:rPr lang="en-US" sz="2800" dirty="0"/>
              <a:t> nu </a:t>
            </a:r>
            <a:r>
              <a:rPr lang="en-US" sz="2800" dirty="0" err="1"/>
              <a:t>intercaleaz</a:t>
            </a:r>
            <a:r>
              <a:rPr lang="vi-VN" sz="2800" dirty="0"/>
              <a:t>ă</a:t>
            </a:r>
            <a:r>
              <a:rPr lang="en-US" sz="2800" dirty="0"/>
              <a:t> </a:t>
            </a:r>
            <a:r>
              <a:rPr lang="en-US" sz="2800" dirty="0" err="1"/>
              <a:t>acţiuni</a:t>
            </a:r>
            <a:r>
              <a:rPr lang="en-US" sz="2800" dirty="0"/>
              <a:t> ale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multor</a:t>
            </a:r>
            <a:r>
              <a:rPr lang="en-US" sz="2800" dirty="0"/>
              <a:t> </a:t>
            </a:r>
            <a:r>
              <a:rPr lang="en-US" sz="2800" dirty="0" err="1"/>
              <a:t>tranzacţii</a:t>
            </a:r>
            <a:r>
              <a:rPr lang="en-US" sz="2800" kern="0" dirty="0"/>
              <a:t>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429001" y="3124727"/>
            <a:ext cx="2930525" cy="757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6003926" y="1658012"/>
            <a:ext cx="22447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A := A + 20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884864" y="1143001"/>
            <a:ext cx="22447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T2: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819401" y="1109664"/>
            <a:ext cx="29305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T1: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3446464" y="3934487"/>
            <a:ext cx="29305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sum := sum + 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9601200" y="2590800"/>
            <a:ext cx="1130300" cy="137953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9774238" y="3367088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auto">
          <a:xfrm>
            <a:off x="10002838" y="320040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 bwMode="auto">
          <a:xfrm>
            <a:off x="10002838" y="28765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auto">
          <a:xfrm>
            <a:off x="10002838" y="30289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9774238" y="35337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9774238" y="36861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10002838" y="272732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9774238" y="38401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46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21100" y="1384300"/>
            <a:ext cx="80010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/>
              <a:t>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24200" y="5486400"/>
            <a:ext cx="8534400" cy="1295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eaLnBrk="1" hangingPunct="1">
              <a:defRPr/>
            </a:pPr>
            <a:endParaRPr lang="en-US" sz="2800" kern="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924800" y="4191000"/>
            <a:ext cx="3962400" cy="2514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Char char="n"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marL="228600" indent="-228600" eaLnBrk="1" hangingPunct="1">
              <a:defRPr/>
            </a:pPr>
            <a:endParaRPr lang="en-US" sz="1000" kern="0" dirty="0"/>
          </a:p>
          <a:p>
            <a:pPr marL="0" indent="0" algn="ctr" eaLnBrk="1" hangingPunct="1">
              <a:buNone/>
              <a:defRPr/>
            </a:pPr>
            <a:r>
              <a:rPr lang="en-US" sz="2800" i="1" u="sng" kern="0" dirty="0" err="1">
                <a:solidFill>
                  <a:schemeClr val="folHlink"/>
                </a:solidFill>
              </a:rPr>
              <a:t>planificare</a:t>
            </a:r>
            <a:r>
              <a:rPr lang="en-US" sz="2800" i="1" u="sng" kern="0" dirty="0">
                <a:solidFill>
                  <a:schemeClr val="folHlink"/>
                </a:solidFill>
              </a:rPr>
              <a:t> non-</a:t>
            </a:r>
            <a:r>
              <a:rPr lang="en-US" sz="2800" i="1" u="sng" kern="0" dirty="0" err="1">
                <a:solidFill>
                  <a:schemeClr val="folHlink"/>
                </a:solidFill>
              </a:rPr>
              <a:t>serială</a:t>
            </a:r>
            <a:r>
              <a:rPr lang="en-US" sz="2800" kern="0" dirty="0"/>
              <a:t> </a:t>
            </a:r>
          </a:p>
          <a:p>
            <a:pPr marL="0" indent="0" algn="ctr" eaLnBrk="1" hangingPunct="1">
              <a:buNone/>
              <a:defRPr/>
            </a:pPr>
            <a:endParaRPr lang="en-US" sz="1000" dirty="0"/>
          </a:p>
          <a:p>
            <a:pPr marL="0" indent="0" algn="ctr" eaLnBrk="1" hangingPunct="1">
              <a:buNone/>
              <a:defRPr/>
            </a:pPr>
            <a:r>
              <a:rPr lang="en-US" sz="2800" dirty="0" err="1"/>
              <a:t>acţiunile</a:t>
            </a:r>
            <a:r>
              <a:rPr lang="en-US" sz="2800" dirty="0"/>
              <a:t> </a:t>
            </a:r>
            <a:r>
              <a:rPr lang="en-US" sz="2800" dirty="0" err="1"/>
              <a:t>mai</a:t>
            </a:r>
            <a:r>
              <a:rPr lang="en-US" sz="2800" dirty="0"/>
              <a:t> </a:t>
            </a:r>
            <a:r>
              <a:rPr lang="en-US" sz="2800" dirty="0" err="1"/>
              <a:t>multor</a:t>
            </a:r>
            <a:r>
              <a:rPr lang="en-US" sz="2800" dirty="0"/>
              <a:t> </a:t>
            </a:r>
            <a:r>
              <a:rPr lang="en-US" sz="2800" dirty="0" err="1"/>
              <a:t>tranzacţii</a:t>
            </a:r>
            <a:r>
              <a:rPr lang="en-US" sz="2800" dirty="0"/>
              <a:t> </a:t>
            </a:r>
            <a:r>
              <a:rPr lang="en-US" sz="2800" dirty="0" err="1"/>
              <a:t>concurente</a:t>
            </a:r>
            <a:r>
              <a:rPr lang="en-US" sz="2800" dirty="0"/>
              <a:t> se </a:t>
            </a:r>
            <a:r>
              <a:rPr lang="en-US" sz="2800" dirty="0" err="1"/>
              <a:t>interp</a:t>
            </a:r>
            <a:r>
              <a:rPr lang="vi-VN" sz="2800" dirty="0"/>
              <a:t>ă</a:t>
            </a:r>
            <a:r>
              <a:rPr lang="en-US" sz="2800" dirty="0" err="1"/>
              <a:t>trund</a:t>
            </a:r>
            <a:r>
              <a:rPr lang="en-US" sz="2800" kern="0" dirty="0"/>
              <a:t>.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352801" y="2921594"/>
            <a:ext cx="2930525" cy="116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Courier New" panose="02070309020205020404" pitchFamily="49" charset="0"/>
              </a:rPr>
              <a:t>	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</a:t>
            </a:r>
          </a:p>
        </p:txBody>
      </p:sp>
      <p:sp>
        <p:nvSpPr>
          <p:cNvPr id="8" name="Rectangle 29"/>
          <p:cNvSpPr>
            <a:spLocks noChangeArrowheads="1"/>
          </p:cNvSpPr>
          <p:nvPr/>
        </p:nvSpPr>
        <p:spPr bwMode="auto">
          <a:xfrm>
            <a:off x="8686800" y="2667000"/>
            <a:ext cx="1130300" cy="1379538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5927726" y="1699354"/>
            <a:ext cx="2244725" cy="1976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A := A + 20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Courier New" panose="02070309020205020404" pitchFamily="49" charset="0"/>
              </a:rPr>
              <a:t>	</a:t>
            </a:r>
            <a:endParaRPr lang="en-US" altLang="en-US" sz="180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808664" y="1143001"/>
            <a:ext cx="22447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C00000"/>
                </a:solidFill>
                <a:latin typeface="Courier New" panose="02070309020205020404" pitchFamily="49" charset="0"/>
              </a:rPr>
              <a:t>T2: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2743201" y="1109664"/>
            <a:ext cx="2930525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br>
              <a:rPr lang="en-US" altLang="en-US" sz="2000" b="1">
                <a:solidFill>
                  <a:schemeClr val="tx1"/>
                </a:solidFill>
                <a:latin typeface="Courier New" panose="02070309020205020404" pitchFamily="49" charset="0"/>
              </a:rPr>
            </a:b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T1: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3370264" y="4096412"/>
            <a:ext cx="2930525" cy="1570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read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(A)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sum := sum + A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write</a:t>
            </a:r>
            <a:r>
              <a:rPr lang="en-US" altLang="en-US" sz="2400">
                <a:solidFill>
                  <a:srgbClr val="002060"/>
                </a:solidFill>
                <a:latin typeface="Courier New" panose="02070309020205020404" pitchFamily="49" charset="0"/>
              </a:rPr>
              <a:t>(sum)	</a:t>
            </a:r>
          </a:p>
          <a:p>
            <a:pPr eaLnBrk="1" hangingPunct="1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b="1">
                <a:solidFill>
                  <a:srgbClr val="002060"/>
                </a:solidFill>
                <a:latin typeface="Courier New" panose="02070309020205020404" pitchFamily="49" charset="0"/>
              </a:rPr>
              <a:t>commit</a:t>
            </a:r>
            <a:endParaRPr lang="en-US" altLang="en-US" sz="2400" b="1">
              <a:solidFill>
                <a:schemeClr val="tx1"/>
              </a:solidFill>
              <a:latin typeface="Courier New" panose="02070309020205020404" pitchFamily="49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124200" y="2819400"/>
            <a:ext cx="4876800" cy="838200"/>
          </a:xfrm>
          <a:prstGeom prst="rect">
            <a:avLst/>
          </a:prstGeom>
          <a:solidFill>
            <a:srgbClr val="C00000">
              <a:alpha val="10196"/>
            </a:srgbClr>
          </a:solidFill>
          <a:ln w="19050" algn="ctr">
            <a:solidFill>
              <a:schemeClr val="tx2"/>
            </a:solidFill>
            <a:prstDash val="dash"/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8859837" y="3270250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auto">
          <a:xfrm>
            <a:off x="9088437" y="34226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auto">
          <a:xfrm>
            <a:off x="9088437" y="29527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>
            <a:off x="9088437" y="3105150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8859837" y="36099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 bwMode="auto">
          <a:xfrm>
            <a:off x="8859837" y="3762375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 bwMode="auto">
          <a:xfrm>
            <a:off x="9088437" y="280352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 2"/>
          <p:cNvSpPr>
            <a:spLocks noChangeArrowheads="1"/>
          </p:cNvSpPr>
          <p:nvPr/>
        </p:nvSpPr>
        <p:spPr bwMode="auto">
          <a:xfrm>
            <a:off x="10277475" y="2687639"/>
            <a:ext cx="1130300" cy="1379537"/>
          </a:xfrm>
          <a:prstGeom prst="rect">
            <a:avLst/>
          </a:prstGeom>
          <a:solidFill>
            <a:schemeClr val="accent1"/>
          </a:solidFill>
          <a:ln w="6350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 bwMode="auto">
          <a:xfrm>
            <a:off x="8859837" y="39163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 bwMode="auto">
          <a:xfrm>
            <a:off x="10641012" y="3268663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 bwMode="auto">
          <a:xfrm>
            <a:off x="10460037" y="34210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 bwMode="auto">
          <a:xfrm>
            <a:off x="10460037" y="29511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 bwMode="auto">
          <a:xfrm>
            <a:off x="10460037" y="3103563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 bwMode="auto">
          <a:xfrm>
            <a:off x="10641012" y="3608388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 bwMode="auto">
          <a:xfrm>
            <a:off x="10641012" y="3760788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 bwMode="auto">
          <a:xfrm>
            <a:off x="10460037" y="2801938"/>
            <a:ext cx="609600" cy="0"/>
          </a:xfrm>
          <a:prstGeom prst="line">
            <a:avLst/>
          </a:prstGeom>
          <a:ln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 bwMode="auto">
          <a:xfrm>
            <a:off x="10641012" y="3914775"/>
            <a:ext cx="609600" cy="0"/>
          </a:xfrm>
          <a:prstGeom prst="line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1" name="Rectangle 2">
            <a:extLst>
              <a:ext uri="{FF2B5EF4-FFF2-40B4-BE49-F238E27FC236}">
                <a16:creationId xmlns:a16="http://schemas.microsoft.com/office/drawing/2014/main" id="{C65FF8BE-0760-4B0E-8909-80DE5E863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1763504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3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rved Up Arrow 49"/>
          <p:cNvSpPr/>
          <p:nvPr/>
        </p:nvSpPr>
        <p:spPr bwMode="auto">
          <a:xfrm rot="701250">
            <a:off x="4157512" y="3805145"/>
            <a:ext cx="5577891" cy="112583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169268" y="5694363"/>
            <a:ext cx="4137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>
              <a:buNone/>
            </a:pPr>
            <a:r>
              <a:rPr lang="en-US" sz="2800" i="1" u="sng" dirty="0" err="1">
                <a:solidFill>
                  <a:schemeClr val="folHlink"/>
                </a:solidFill>
              </a:rPr>
              <a:t>Planific</a:t>
            </a:r>
            <a:r>
              <a:rPr lang="vi-VN" sz="2800" i="1" u="sng" dirty="0">
                <a:solidFill>
                  <a:schemeClr val="folHlink"/>
                </a:solidFill>
              </a:rPr>
              <a:t>ă</a:t>
            </a:r>
            <a:r>
              <a:rPr lang="en-US" sz="2800" i="1" u="sng" dirty="0" err="1">
                <a:solidFill>
                  <a:schemeClr val="folHlink"/>
                </a:solidFill>
              </a:rPr>
              <a:t>ri</a:t>
            </a:r>
            <a:r>
              <a:rPr lang="en-US" sz="2800" i="1" u="sng" dirty="0">
                <a:solidFill>
                  <a:schemeClr val="folHlink"/>
                </a:solidFill>
              </a:rPr>
              <a:t> </a:t>
            </a:r>
            <a:r>
              <a:rPr lang="en-US" sz="2800" i="1" u="sng" dirty="0" err="1">
                <a:solidFill>
                  <a:schemeClr val="folHlink"/>
                </a:solidFill>
              </a:rPr>
              <a:t>echivalente</a:t>
            </a:r>
            <a:r>
              <a:rPr lang="en-US" sz="2800" i="1" u="sng" dirty="0">
                <a:solidFill>
                  <a:schemeClr val="folHlink"/>
                </a:solidFill>
              </a:rPr>
              <a:t> </a:t>
            </a: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3999788" y="2395529"/>
            <a:ext cx="976228" cy="1091208"/>
          </a:xfrm>
          <a:prstGeom prst="can">
            <a:avLst>
              <a:gd name="adj" fmla="val 4313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940007" y="3088623"/>
            <a:ext cx="1284287" cy="1292126"/>
          </a:xfrm>
          <a:prstGeom prst="can">
            <a:avLst>
              <a:gd name="adj" fmla="val 4313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6512536" y="3730797"/>
            <a:ext cx="974725" cy="1154112"/>
            <a:chOff x="4572000" y="5608638"/>
            <a:chExt cx="974725" cy="1154112"/>
          </a:xfrm>
        </p:grpSpPr>
        <p:sp>
          <p:nvSpPr>
            <p:cNvPr id="19" name="Rectangle 32"/>
            <p:cNvSpPr>
              <a:spLocks noChangeArrowheads="1"/>
            </p:cNvSpPr>
            <p:nvPr/>
          </p:nvSpPr>
          <p:spPr bwMode="auto">
            <a:xfrm>
              <a:off x="4572000" y="5608638"/>
              <a:ext cx="974725" cy="1154112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 bwMode="auto">
            <a:xfrm>
              <a:off x="4852988" y="5948363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auto">
            <a:xfrm>
              <a:off x="4670425" y="6661150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auto">
            <a:xfrm>
              <a:off x="4670425" y="5799138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auto">
            <a:xfrm>
              <a:off x="4670425" y="6505575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auto">
            <a:xfrm>
              <a:off x="4852988" y="6075363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auto">
            <a:xfrm>
              <a:off x="4852988" y="6227763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 bwMode="auto">
            <a:xfrm>
              <a:off x="4670425" y="5692775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 bwMode="auto">
            <a:xfrm>
              <a:off x="4852988" y="6367463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49" name="Curved Down Arrow 48"/>
          <p:cNvSpPr/>
          <p:nvPr/>
        </p:nvSpPr>
        <p:spPr bwMode="auto">
          <a:xfrm rot="481100">
            <a:off x="4433178" y="1741133"/>
            <a:ext cx="5638799" cy="1304478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6696157" y="1713880"/>
            <a:ext cx="974725" cy="1158875"/>
            <a:chOff x="3187700" y="3856038"/>
            <a:chExt cx="974725" cy="1158875"/>
          </a:xfrm>
          <a:solidFill>
            <a:schemeClr val="accent1"/>
          </a:solidFill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3187700" y="3856038"/>
              <a:ext cx="974725" cy="1158875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457575" y="4238625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3276600" y="4757738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3276600" y="4143375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>
              <a:off x="3276600" y="4533900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>
              <a:off x="3457575" y="4422775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>
              <a:off x="3457575" y="4648200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3276600" y="4343400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3457575" y="4856163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8926511" y="5705475"/>
            <a:ext cx="414338" cy="622300"/>
            <a:chOff x="3187700" y="3856038"/>
            <a:chExt cx="974725" cy="1158875"/>
          </a:xfrm>
        </p:grpSpPr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3187700" y="3856038"/>
              <a:ext cx="974725" cy="1158875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53" name="Straight Connector 52"/>
            <p:cNvCxnSpPr/>
            <p:nvPr/>
          </p:nvCxnSpPr>
          <p:spPr bwMode="auto">
            <a:xfrm>
              <a:off x="3456589" y="4237403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 bwMode="auto">
            <a:xfrm>
              <a:off x="3277330" y="4757715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 bwMode="auto">
            <a:xfrm>
              <a:off x="3277330" y="4142801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 bwMode="auto">
            <a:xfrm>
              <a:off x="3277330" y="4533035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 bwMode="auto">
            <a:xfrm>
              <a:off x="3456589" y="4423650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 bwMode="auto">
            <a:xfrm>
              <a:off x="3456589" y="4648330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 bwMode="auto">
            <a:xfrm>
              <a:off x="3277330" y="4343831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 bwMode="auto">
            <a:xfrm>
              <a:off x="3456589" y="4855272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>
            <a:grpSpLocks/>
          </p:cNvGrpSpPr>
          <p:nvPr/>
        </p:nvGrpSpPr>
        <p:grpSpPr bwMode="auto">
          <a:xfrm>
            <a:off x="9907587" y="5715000"/>
            <a:ext cx="455613" cy="604838"/>
            <a:chOff x="4572000" y="5608638"/>
            <a:chExt cx="974725" cy="1154112"/>
          </a:xfrm>
        </p:grpSpPr>
        <p:sp>
          <p:nvSpPr>
            <p:cNvPr id="62" name="Rectangle 32"/>
            <p:cNvSpPr>
              <a:spLocks noChangeArrowheads="1"/>
            </p:cNvSpPr>
            <p:nvPr/>
          </p:nvSpPr>
          <p:spPr bwMode="auto">
            <a:xfrm>
              <a:off x="4572000" y="5608638"/>
              <a:ext cx="974725" cy="1154112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63" name="Straight Connector 62"/>
            <p:cNvCxnSpPr/>
            <p:nvPr/>
          </p:nvCxnSpPr>
          <p:spPr bwMode="auto">
            <a:xfrm>
              <a:off x="4853890" y="5947904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 bwMode="auto">
            <a:xfrm>
              <a:off x="4670492" y="6659758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 bwMode="auto">
            <a:xfrm>
              <a:off x="4670492" y="5799476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 bwMode="auto">
            <a:xfrm>
              <a:off x="4670492" y="6505270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 bwMode="auto">
            <a:xfrm>
              <a:off x="4853890" y="6075129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 bwMode="auto">
            <a:xfrm>
              <a:off x="4853890" y="6226587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 bwMode="auto">
            <a:xfrm>
              <a:off x="4670492" y="5693455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 bwMode="auto">
            <a:xfrm>
              <a:off x="4853890" y="6368959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9386887" y="5815014"/>
            <a:ext cx="43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≡</a:t>
            </a:r>
          </a:p>
        </p:txBody>
      </p:sp>
      <p:sp>
        <p:nvSpPr>
          <p:cNvPr id="72" name="Rectangle 2">
            <a:extLst>
              <a:ext uri="{FF2B5EF4-FFF2-40B4-BE49-F238E27FC236}">
                <a16:creationId xmlns:a16="http://schemas.microsoft.com/office/drawing/2014/main" id="{A7BA0C6E-55B0-49F5-856E-56AB9B265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392008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4" grpId="0"/>
      <p:bldP spid="6" grpId="0" animBg="1"/>
      <p:bldP spid="49" grpId="0" animBg="1"/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urved Up Arrow 49"/>
          <p:cNvSpPr/>
          <p:nvPr/>
        </p:nvSpPr>
        <p:spPr bwMode="auto">
          <a:xfrm rot="701250">
            <a:off x="4182035" y="3805145"/>
            <a:ext cx="5577891" cy="1125832"/>
          </a:xfrm>
          <a:prstGeom prst="curved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4024311" y="2395529"/>
            <a:ext cx="976228" cy="1091208"/>
          </a:xfrm>
          <a:prstGeom prst="can">
            <a:avLst>
              <a:gd name="adj" fmla="val 4313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8964530" y="3088623"/>
            <a:ext cx="1284287" cy="1292126"/>
          </a:xfrm>
          <a:prstGeom prst="can">
            <a:avLst>
              <a:gd name="adj" fmla="val 43130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9" name="Curved Down Arrow 48"/>
          <p:cNvSpPr/>
          <p:nvPr/>
        </p:nvSpPr>
        <p:spPr bwMode="auto">
          <a:xfrm rot="481100">
            <a:off x="4457701" y="1741133"/>
            <a:ext cx="5638799" cy="1304478"/>
          </a:xfrm>
          <a:prstGeom prst="curved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8" name="Group 1"/>
          <p:cNvGrpSpPr>
            <a:grpSpLocks/>
          </p:cNvGrpSpPr>
          <p:nvPr/>
        </p:nvGrpSpPr>
        <p:grpSpPr bwMode="auto">
          <a:xfrm>
            <a:off x="6720680" y="1713880"/>
            <a:ext cx="974725" cy="1158875"/>
            <a:chOff x="3187700" y="3856038"/>
            <a:chExt cx="974725" cy="1158875"/>
          </a:xfrm>
          <a:solidFill>
            <a:schemeClr val="accent1"/>
          </a:solidFill>
        </p:grpSpPr>
        <p:sp>
          <p:nvSpPr>
            <p:cNvPr id="9" name="Rectangle 23"/>
            <p:cNvSpPr>
              <a:spLocks noChangeArrowheads="1"/>
            </p:cNvSpPr>
            <p:nvPr/>
          </p:nvSpPr>
          <p:spPr bwMode="auto">
            <a:xfrm>
              <a:off x="3187700" y="3856038"/>
              <a:ext cx="974725" cy="1158875"/>
            </a:xfrm>
            <a:prstGeom prst="rect">
              <a:avLst/>
            </a:prstGeom>
            <a:grpFill/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 bwMode="auto">
            <a:xfrm>
              <a:off x="3457575" y="4238625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>
              <a:off x="3276600" y="4757738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auto">
            <a:xfrm>
              <a:off x="3276600" y="4143375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auto">
            <a:xfrm>
              <a:off x="3276600" y="4533900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auto">
            <a:xfrm>
              <a:off x="3457575" y="4422775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auto">
            <a:xfrm>
              <a:off x="3457575" y="4648200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3276600" y="4343400"/>
              <a:ext cx="609600" cy="0"/>
            </a:xfrm>
            <a:prstGeom prst="line">
              <a:avLst/>
            </a:prstGeom>
            <a:grpFill/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3457575" y="4856163"/>
              <a:ext cx="609600" cy="0"/>
            </a:xfrm>
            <a:prstGeom prst="line">
              <a:avLst/>
            </a:prstGeom>
            <a:grpFill/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691312" y="3792161"/>
            <a:ext cx="908843" cy="1168776"/>
            <a:chOff x="4267200" y="3581400"/>
            <a:chExt cx="1130300" cy="1379538"/>
          </a:xfrm>
        </p:grpSpPr>
        <p:sp>
          <p:nvSpPr>
            <p:cNvPr id="72" name="Rectangle 11"/>
            <p:cNvSpPr>
              <a:spLocks noChangeArrowheads="1"/>
            </p:cNvSpPr>
            <p:nvPr/>
          </p:nvSpPr>
          <p:spPr bwMode="auto">
            <a:xfrm>
              <a:off x="4267200" y="3581400"/>
              <a:ext cx="1130300" cy="1379538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73" name="Straight Connector 72"/>
            <p:cNvCxnSpPr/>
            <p:nvPr/>
          </p:nvCxnSpPr>
          <p:spPr bwMode="auto">
            <a:xfrm>
              <a:off x="4440238" y="4357688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 bwMode="auto">
            <a:xfrm>
              <a:off x="4668838" y="4191000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 bwMode="auto">
            <a:xfrm>
              <a:off x="4668838" y="3867150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 bwMode="auto">
            <a:xfrm>
              <a:off x="4668838" y="4019550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 bwMode="auto">
            <a:xfrm>
              <a:off x="4440238" y="4524375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 bwMode="auto">
            <a:xfrm>
              <a:off x="4440238" y="4676775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 bwMode="auto">
            <a:xfrm>
              <a:off x="4668838" y="3717925"/>
              <a:ext cx="609600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 bwMode="auto">
            <a:xfrm>
              <a:off x="4440238" y="4830763"/>
              <a:ext cx="609600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6423671" y="5916756"/>
            <a:ext cx="414338" cy="622300"/>
            <a:chOff x="3187700" y="3856038"/>
            <a:chExt cx="974725" cy="1158875"/>
          </a:xfrm>
        </p:grpSpPr>
        <p:sp>
          <p:nvSpPr>
            <p:cNvPr id="82" name="Rectangle 23"/>
            <p:cNvSpPr>
              <a:spLocks noChangeArrowheads="1"/>
            </p:cNvSpPr>
            <p:nvPr/>
          </p:nvSpPr>
          <p:spPr bwMode="auto">
            <a:xfrm>
              <a:off x="3187700" y="3856038"/>
              <a:ext cx="974725" cy="1158875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83" name="Straight Connector 82"/>
            <p:cNvCxnSpPr/>
            <p:nvPr/>
          </p:nvCxnSpPr>
          <p:spPr bwMode="auto">
            <a:xfrm>
              <a:off x="3456589" y="4237403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 bwMode="auto">
            <a:xfrm>
              <a:off x="3277330" y="4757715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 bwMode="auto">
            <a:xfrm>
              <a:off x="3277330" y="4142801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 bwMode="auto">
            <a:xfrm>
              <a:off x="3277330" y="4533035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>
              <a:off x="3456589" y="4423650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 bwMode="auto">
            <a:xfrm>
              <a:off x="3456589" y="4648330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 bwMode="auto">
            <a:xfrm>
              <a:off x="3277330" y="4343831"/>
              <a:ext cx="608737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 bwMode="auto">
            <a:xfrm>
              <a:off x="3456589" y="4855272"/>
              <a:ext cx="608737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91" name="Group 90"/>
          <p:cNvGrpSpPr>
            <a:grpSpLocks/>
          </p:cNvGrpSpPr>
          <p:nvPr/>
        </p:nvGrpSpPr>
        <p:grpSpPr bwMode="auto">
          <a:xfrm>
            <a:off x="7404747" y="5926283"/>
            <a:ext cx="455613" cy="604838"/>
            <a:chOff x="4572000" y="5608638"/>
            <a:chExt cx="974725" cy="1154112"/>
          </a:xfrm>
        </p:grpSpPr>
        <p:sp>
          <p:nvSpPr>
            <p:cNvPr id="92" name="Rectangle 32"/>
            <p:cNvSpPr>
              <a:spLocks noChangeArrowheads="1"/>
            </p:cNvSpPr>
            <p:nvPr/>
          </p:nvSpPr>
          <p:spPr bwMode="auto">
            <a:xfrm>
              <a:off x="4572000" y="5608638"/>
              <a:ext cx="974725" cy="1154112"/>
            </a:xfrm>
            <a:prstGeom prst="rect">
              <a:avLst/>
            </a:prstGeom>
            <a:solidFill>
              <a:schemeClr val="accent1"/>
            </a:solidFill>
            <a:ln w="635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2"/>
                  </a:solidFill>
                  <a:latin typeface="Book Antiqua" panose="02040602050305030304" pitchFamily="18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2"/>
                  </a:solidFill>
                  <a:latin typeface="Book Antiqua" panose="0204060205030503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2"/>
                  </a:solidFill>
                  <a:latin typeface="Book Antiqua" panose="0204060205030503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2"/>
                  </a:solidFill>
                  <a:latin typeface="Book Antiqua" panose="0204060205030503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tx1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 bwMode="auto">
            <a:xfrm>
              <a:off x="4853890" y="5701572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 bwMode="auto">
            <a:xfrm>
              <a:off x="4670492" y="6659758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 bwMode="auto">
            <a:xfrm>
              <a:off x="4670492" y="6421225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 bwMode="auto">
            <a:xfrm>
              <a:off x="4670492" y="6543038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 bwMode="auto">
            <a:xfrm>
              <a:off x="4853890" y="5828797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auto">
            <a:xfrm>
              <a:off x="4853890" y="5980255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auto">
            <a:xfrm>
              <a:off x="4670492" y="6295957"/>
              <a:ext cx="607928" cy="0"/>
            </a:xfrm>
            <a:prstGeom prst="line">
              <a:avLst/>
            </a:prstGeom>
            <a:ln>
              <a:solidFill>
                <a:schemeClr val="tx2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auto">
            <a:xfrm>
              <a:off x="4853890" y="6122626"/>
              <a:ext cx="607928" cy="0"/>
            </a:xfrm>
            <a:prstGeom prst="line">
              <a:avLst/>
            </a:prstGeom>
            <a:ln>
              <a:solidFill>
                <a:srgbClr val="C00000"/>
              </a:solidFill>
              <a:headEnd type="none" w="med" len="med"/>
              <a:tailEnd type="non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6884047" y="6026295"/>
            <a:ext cx="4365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Verdana" panose="020B0604030504040204" pitchFamily="34" charset="0"/>
              </a:rPr>
              <a:t>≡</a:t>
            </a:r>
          </a:p>
        </p:txBody>
      </p:sp>
      <p:sp>
        <p:nvSpPr>
          <p:cNvPr id="102" name="Rectangle 3"/>
          <p:cNvSpPr txBox="1">
            <a:spLocks noChangeArrowheads="1"/>
          </p:cNvSpPr>
          <p:nvPr/>
        </p:nvSpPr>
        <p:spPr bwMode="auto">
          <a:xfrm>
            <a:off x="7978775" y="1152584"/>
            <a:ext cx="4137025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>
              <a:buNone/>
            </a:pPr>
            <a:r>
              <a:rPr lang="en-US" sz="2800" i="1" u="sng" dirty="0" err="1">
                <a:solidFill>
                  <a:schemeClr val="folHlink"/>
                </a:solidFill>
              </a:rPr>
              <a:t>Planificare</a:t>
            </a:r>
            <a:r>
              <a:rPr lang="en-US" sz="2800" i="1" u="sng" dirty="0">
                <a:solidFill>
                  <a:schemeClr val="folHlink"/>
                </a:solidFill>
              </a:rPr>
              <a:t> </a:t>
            </a:r>
          </a:p>
          <a:p>
            <a:pPr algn="ctr">
              <a:buNone/>
            </a:pPr>
            <a:r>
              <a:rPr lang="en-US" sz="2800" i="1" u="sng" dirty="0" err="1">
                <a:solidFill>
                  <a:schemeClr val="folHlink"/>
                </a:solidFill>
              </a:rPr>
              <a:t>serializabil</a:t>
            </a:r>
            <a:r>
              <a:rPr lang="ro-RO" sz="2800" i="1" u="sng" dirty="0">
                <a:solidFill>
                  <a:schemeClr val="folHlink"/>
                </a:solidFill>
              </a:rPr>
              <a:t>ă</a:t>
            </a:r>
            <a:r>
              <a:rPr lang="en-US" sz="2800" i="1" u="sng" dirty="0">
                <a:solidFill>
                  <a:schemeClr val="folHlink"/>
                </a:solidFill>
              </a:rPr>
              <a:t> </a:t>
            </a:r>
          </a:p>
        </p:txBody>
      </p:sp>
      <p:cxnSp>
        <p:nvCxnSpPr>
          <p:cNvPr id="36" name="Straight Arrow Connector 35"/>
          <p:cNvCxnSpPr/>
          <p:nvPr/>
        </p:nvCxnSpPr>
        <p:spPr bwMode="auto">
          <a:xfrm flipH="1">
            <a:off x="7600155" y="1734840"/>
            <a:ext cx="1605756" cy="12346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1" name="Rectangle 2">
            <a:extLst>
              <a:ext uri="{FF2B5EF4-FFF2-40B4-BE49-F238E27FC236}">
                <a16:creationId xmlns:a16="http://schemas.microsoft.com/office/drawing/2014/main" id="{5C76DEFA-9C5D-4961-9D5F-2A5059D3D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4217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38400" y="1676400"/>
            <a:ext cx="9829800" cy="50292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endParaRPr lang="en-US" dirty="0"/>
          </a:p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dirty="0"/>
              <a:t> </a:t>
            </a:r>
            <a:r>
              <a:rPr lang="en-US" dirty="0" err="1"/>
              <a:t>Acţiuni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nu se pot </a:t>
            </a:r>
            <a:r>
              <a:rPr lang="en-US" dirty="0" err="1"/>
              <a:t>interschimba</a:t>
            </a:r>
            <a:r>
              <a:rPr lang="en-US" dirty="0"/>
              <a:t> </a:t>
            </a:r>
            <a:r>
              <a:rPr lang="en-US" dirty="0" err="1"/>
              <a:t>într</a:t>
            </a:r>
            <a:r>
              <a:rPr lang="en-US" dirty="0"/>
              <a:t>-o </a:t>
            </a:r>
            <a:r>
              <a:rPr lang="en-US" dirty="0" err="1"/>
              <a:t>planificare</a:t>
            </a:r>
            <a:r>
              <a:rPr lang="en-US" dirty="0"/>
              <a:t>:</a:t>
            </a:r>
          </a:p>
          <a:p>
            <a:pPr marL="971550" lvl="1" indent="-228600" eaLnBrk="1" hangingPunct="1"/>
            <a:endParaRPr lang="en-US" sz="1200" dirty="0"/>
          </a:p>
          <a:p>
            <a:pPr marL="971550" lvl="1" indent="-228600" eaLnBrk="1" hangingPunct="1"/>
            <a:r>
              <a:rPr lang="en-US" dirty="0" err="1"/>
              <a:t>Acţiunile</a:t>
            </a:r>
            <a:r>
              <a:rPr lang="en-US" dirty="0"/>
              <a:t> </a:t>
            </a:r>
            <a:r>
              <a:rPr lang="en-US" dirty="0" err="1"/>
              <a:t>aparţinând</a:t>
            </a:r>
            <a:r>
              <a:rPr lang="en-US" dirty="0"/>
              <a:t> </a:t>
            </a:r>
            <a:r>
              <a:rPr lang="en-US" dirty="0" err="1"/>
              <a:t>aceleiaşi</a:t>
            </a:r>
            <a:r>
              <a:rPr lang="en-US" dirty="0"/>
              <a:t> </a:t>
            </a:r>
            <a:r>
              <a:rPr lang="en-US" dirty="0" err="1"/>
              <a:t>tranzacţii</a:t>
            </a:r>
            <a:endParaRPr lang="en-US" dirty="0"/>
          </a:p>
          <a:p>
            <a:pPr marL="971550" lvl="1" indent="-228600" eaLnBrk="1" hangingPunct="1"/>
            <a:endParaRPr lang="en-US" sz="1400" dirty="0"/>
          </a:p>
          <a:p>
            <a:pPr marL="971550" lvl="1" indent="-228600" eaLnBrk="1" hangingPunct="1"/>
            <a:r>
              <a:rPr lang="en-US" dirty="0" err="1"/>
              <a:t>Acţiuni</a:t>
            </a:r>
            <a:r>
              <a:rPr lang="en-US" dirty="0"/>
              <a:t> </a:t>
            </a:r>
            <a:r>
              <a:rPr lang="en-US" dirty="0" err="1"/>
              <a:t>aplicate</a:t>
            </a:r>
            <a:r>
              <a:rPr lang="en-US" dirty="0"/>
              <a:t> de </a:t>
            </a:r>
            <a:r>
              <a:rPr lang="en-US" dirty="0" err="1"/>
              <a:t>diferite</a:t>
            </a:r>
            <a:r>
              <a:rPr lang="en-US" dirty="0"/>
              <a:t> </a:t>
            </a:r>
            <a:r>
              <a:rPr lang="en-US" dirty="0" err="1"/>
              <a:t>tranzacţii</a:t>
            </a:r>
            <a:r>
              <a:rPr lang="en-US" dirty="0"/>
              <a:t> </a:t>
            </a:r>
            <a:r>
              <a:rPr lang="en-US" i="1" dirty="0" err="1"/>
              <a:t>aceluiaşi</a:t>
            </a:r>
            <a:r>
              <a:rPr lang="en-US" i="1" dirty="0"/>
              <a:t> </a:t>
            </a:r>
            <a:r>
              <a:rPr lang="en-US" i="1" dirty="0" err="1"/>
              <a:t>obiect</a:t>
            </a:r>
            <a:r>
              <a:rPr lang="en-US" i="1" dirty="0"/>
              <a:t>, </a:t>
            </a:r>
            <a:r>
              <a:rPr lang="en-US" dirty="0" err="1"/>
              <a:t>dac</a:t>
            </a:r>
            <a:r>
              <a:rPr lang="vi-VN" dirty="0"/>
              <a:t>ă</a:t>
            </a:r>
            <a:r>
              <a:rPr lang="en-US" dirty="0"/>
              <a:t> </a:t>
            </a:r>
            <a:r>
              <a:rPr lang="en-US" dirty="0" err="1"/>
              <a:t>cel</a:t>
            </a:r>
            <a:r>
              <a:rPr lang="en-US" dirty="0"/>
              <a:t> </a:t>
            </a:r>
            <a:r>
              <a:rPr lang="en-US" dirty="0" err="1"/>
              <a:t>puţin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dintre</a:t>
            </a:r>
            <a:r>
              <a:rPr lang="en-US" dirty="0"/>
              <a:t> </a:t>
            </a:r>
            <a:r>
              <a:rPr lang="en-US" dirty="0" err="1"/>
              <a:t>ele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o </a:t>
            </a:r>
            <a:r>
              <a:rPr lang="en-US" dirty="0" err="1"/>
              <a:t>operaţie</a:t>
            </a:r>
            <a:r>
              <a:rPr lang="en-US" dirty="0"/>
              <a:t> de </a:t>
            </a:r>
            <a:r>
              <a:rPr lang="en-US" b="1" dirty="0"/>
              <a:t>write</a:t>
            </a:r>
            <a:r>
              <a:rPr lang="en-US" dirty="0"/>
              <a:t>. (</a:t>
            </a:r>
            <a:r>
              <a:rPr lang="en-US" i="1" dirty="0" err="1"/>
              <a:t>acţiuni</a:t>
            </a:r>
            <a:r>
              <a:rPr lang="en-US" i="1" dirty="0"/>
              <a:t> </a:t>
            </a:r>
            <a:r>
              <a:rPr lang="en-US" i="1" dirty="0" err="1"/>
              <a:t>conflictuale</a:t>
            </a:r>
            <a:r>
              <a:rPr lang="en-US" dirty="0"/>
              <a:t>!)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D96B63-2A69-445C-8B67-39875DEB4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842" y="296566"/>
            <a:ext cx="10134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4400" dirty="0" err="1"/>
              <a:t>Planificarea</a:t>
            </a:r>
            <a:r>
              <a:rPr lang="en-US" sz="4400" dirty="0"/>
              <a:t> </a:t>
            </a:r>
            <a:r>
              <a:rPr lang="en-US" sz="4400" dirty="0" err="1"/>
              <a:t>tranzacţiilor</a:t>
            </a: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1704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914400" y="268070"/>
            <a:ext cx="97536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Book Antiqua" pitchFamily="18" charset="0"/>
              </a:defRPr>
            </a:lvl9pPr>
          </a:lstStyle>
          <a:p>
            <a:pPr eaLnBrk="1" hangingPunct="1"/>
            <a:r>
              <a:rPr lang="en-US" kern="0" dirty="0"/>
              <a:t>Conflict-</a:t>
            </a:r>
            <a:r>
              <a:rPr lang="en-US" kern="0" dirty="0" err="1"/>
              <a:t>serializabilitate</a:t>
            </a:r>
            <a:endParaRPr lang="en-US" kern="0" dirty="0"/>
          </a:p>
        </p:txBody>
      </p:sp>
      <p:sp>
        <p:nvSpPr>
          <p:cNvPr id="4" name="Rectangle 70"/>
          <p:cNvSpPr txBox="1">
            <a:spLocks noChangeArrowheads="1"/>
          </p:cNvSpPr>
          <p:nvPr/>
        </p:nvSpPr>
        <p:spPr bwMode="auto">
          <a:xfrm>
            <a:off x="9015412" y="4227512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chemeClr val="hlink"/>
              </a:solidFill>
              <a:latin typeface="Verdana" panose="020B060403050404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43812" y="1143000"/>
            <a:ext cx="3733800" cy="3124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7796213" y="16002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7796213" y="19050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796213" y="22098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8405813" y="25146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10" name="Rectangle 12"/>
          <p:cNvSpPr>
            <a:spLocks noChangeArrowheads="1"/>
          </p:cNvSpPr>
          <p:nvPr/>
        </p:nvSpPr>
        <p:spPr bwMode="auto">
          <a:xfrm>
            <a:off x="8405813" y="2819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11" name="Rectangle 13"/>
          <p:cNvSpPr>
            <a:spLocks noChangeArrowheads="1"/>
          </p:cNvSpPr>
          <p:nvPr/>
        </p:nvSpPr>
        <p:spPr bwMode="auto">
          <a:xfrm>
            <a:off x="9015413" y="31242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9015413" y="34290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9015413" y="37338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7796213" y="1295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T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15" name="Rectangle 25"/>
          <p:cNvSpPr>
            <a:spLocks noChangeArrowheads="1"/>
          </p:cNvSpPr>
          <p:nvPr/>
        </p:nvSpPr>
        <p:spPr bwMode="auto">
          <a:xfrm>
            <a:off x="8405813" y="1295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16" name="Rectangle 26"/>
          <p:cNvSpPr>
            <a:spLocks noChangeArrowheads="1"/>
          </p:cNvSpPr>
          <p:nvPr/>
        </p:nvSpPr>
        <p:spPr bwMode="auto">
          <a:xfrm>
            <a:off x="9015413" y="1295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T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17" name="Rectangle 31"/>
          <p:cNvSpPr>
            <a:spLocks noChangeArrowheads="1"/>
          </p:cNvSpPr>
          <p:nvPr/>
        </p:nvSpPr>
        <p:spPr bwMode="auto">
          <a:xfrm>
            <a:off x="9786937" y="1239838"/>
            <a:ext cx="1371600" cy="2874963"/>
          </a:xfrm>
          <a:prstGeom prst="rect">
            <a:avLst/>
          </a:prstGeom>
          <a:solidFill>
            <a:schemeClr val="accent5">
              <a:alpha val="7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18" name="Rectangle 32"/>
          <p:cNvSpPr>
            <a:spLocks noChangeArrowheads="1"/>
          </p:cNvSpPr>
          <p:nvPr/>
        </p:nvSpPr>
        <p:spPr bwMode="auto">
          <a:xfrm>
            <a:off x="7780337" y="3810000"/>
            <a:ext cx="5969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</a:t>
            </a:r>
            <a:r>
              <a:rPr lang="en-US" altLang="en-US" sz="1800" b="1" baseline="-25000">
                <a:latin typeface="Courier New" panose="02070309020205020404" pitchFamily="49" charset="0"/>
              </a:rPr>
              <a:t>ser</a:t>
            </a:r>
          </a:p>
        </p:txBody>
      </p:sp>
      <p:sp>
        <p:nvSpPr>
          <p:cNvPr id="19" name="Rectangle 34"/>
          <p:cNvSpPr>
            <a:spLocks noChangeArrowheads="1"/>
          </p:cNvSpPr>
          <p:nvPr/>
        </p:nvSpPr>
        <p:spPr bwMode="auto">
          <a:xfrm>
            <a:off x="9853613" y="16002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9853613" y="19050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10463213" y="19050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22" name="Rectangle 37"/>
          <p:cNvSpPr>
            <a:spLocks noChangeArrowheads="1"/>
          </p:cNvSpPr>
          <p:nvPr/>
        </p:nvSpPr>
        <p:spPr bwMode="auto">
          <a:xfrm>
            <a:off x="9853613" y="22098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23" name="Rectangle 38"/>
          <p:cNvSpPr>
            <a:spLocks noChangeArrowheads="1"/>
          </p:cNvSpPr>
          <p:nvPr/>
        </p:nvSpPr>
        <p:spPr bwMode="auto">
          <a:xfrm>
            <a:off x="9853613" y="28194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24" name="Rectangle 39"/>
          <p:cNvSpPr>
            <a:spLocks noChangeArrowheads="1"/>
          </p:cNvSpPr>
          <p:nvPr/>
        </p:nvSpPr>
        <p:spPr bwMode="auto">
          <a:xfrm>
            <a:off x="10463213" y="2209800"/>
            <a:ext cx="608013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819400" y="1143000"/>
            <a:ext cx="3733800" cy="3124200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26" name="Rectangle 6"/>
          <p:cNvSpPr>
            <a:spLocks noChangeArrowheads="1"/>
          </p:cNvSpPr>
          <p:nvPr/>
        </p:nvSpPr>
        <p:spPr bwMode="auto">
          <a:xfrm>
            <a:off x="4962525" y="1239838"/>
            <a:ext cx="1371600" cy="2874963"/>
          </a:xfrm>
          <a:prstGeom prst="rect">
            <a:avLst/>
          </a:prstGeom>
          <a:solidFill>
            <a:schemeClr val="accent5">
              <a:alpha val="77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27" name="Rectangle 16"/>
          <p:cNvSpPr>
            <a:spLocks noChangeArrowheads="1"/>
          </p:cNvSpPr>
          <p:nvPr/>
        </p:nvSpPr>
        <p:spPr bwMode="auto">
          <a:xfrm>
            <a:off x="2895600" y="16002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 dirty="0">
                <a:solidFill>
                  <a:schemeClr val="tx2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28" name="Rectangle 17"/>
          <p:cNvSpPr>
            <a:spLocks noChangeArrowheads="1"/>
          </p:cNvSpPr>
          <p:nvPr/>
        </p:nvSpPr>
        <p:spPr bwMode="auto">
          <a:xfrm>
            <a:off x="2895600" y="22098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2895600" y="25146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30" name="Rectangle 19"/>
          <p:cNvSpPr>
            <a:spLocks noChangeArrowheads="1"/>
          </p:cNvSpPr>
          <p:nvPr/>
        </p:nvSpPr>
        <p:spPr bwMode="auto">
          <a:xfrm>
            <a:off x="3505200" y="19050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31" name="Rectangle 20"/>
          <p:cNvSpPr>
            <a:spLocks noChangeArrowheads="1"/>
          </p:cNvSpPr>
          <p:nvPr/>
        </p:nvSpPr>
        <p:spPr bwMode="auto">
          <a:xfrm>
            <a:off x="3581400" y="31242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>
                <a:solidFill>
                  <a:srgbClr val="C00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32" name="Rectangle 21"/>
          <p:cNvSpPr>
            <a:spLocks noChangeArrowheads="1"/>
          </p:cNvSpPr>
          <p:nvPr/>
        </p:nvSpPr>
        <p:spPr bwMode="auto">
          <a:xfrm>
            <a:off x="4191000" y="28194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33" name="Rectangle 22"/>
          <p:cNvSpPr>
            <a:spLocks noChangeArrowheads="1"/>
          </p:cNvSpPr>
          <p:nvPr/>
        </p:nvSpPr>
        <p:spPr bwMode="auto">
          <a:xfrm>
            <a:off x="4191000" y="34290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4191000" y="37338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35" name="Rectangle 27"/>
          <p:cNvSpPr>
            <a:spLocks noChangeArrowheads="1"/>
          </p:cNvSpPr>
          <p:nvPr/>
        </p:nvSpPr>
        <p:spPr bwMode="auto">
          <a:xfrm>
            <a:off x="2895600" y="12954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chemeClr val="tx2"/>
                </a:solidFill>
                <a:latin typeface="Courier New" pitchFamily="49" charset="0"/>
              </a:rPr>
              <a:t>T</a:t>
            </a:r>
            <a:r>
              <a:rPr lang="en-US" sz="1600" b="1" baseline="-25000">
                <a:solidFill>
                  <a:schemeClr val="tx2"/>
                </a:solidFill>
                <a:latin typeface="Courier New" pitchFamily="49" charset="0"/>
              </a:rPr>
              <a:t>1</a:t>
            </a:r>
          </a:p>
        </p:txBody>
      </p:sp>
      <p:sp>
        <p:nvSpPr>
          <p:cNvPr id="36" name="Rectangle 28"/>
          <p:cNvSpPr>
            <a:spLocks noChangeArrowheads="1"/>
          </p:cNvSpPr>
          <p:nvPr/>
        </p:nvSpPr>
        <p:spPr bwMode="auto">
          <a:xfrm>
            <a:off x="3505200" y="12954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T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</a:p>
        </p:txBody>
      </p:sp>
      <p:sp>
        <p:nvSpPr>
          <p:cNvPr id="37" name="Rectangle 29"/>
          <p:cNvSpPr>
            <a:spLocks noChangeArrowheads="1"/>
          </p:cNvSpPr>
          <p:nvPr/>
        </p:nvSpPr>
        <p:spPr bwMode="auto">
          <a:xfrm>
            <a:off x="4114800" y="12954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T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2881313" y="3810000"/>
            <a:ext cx="688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S</a:t>
            </a:r>
            <a:r>
              <a:rPr lang="en-US" altLang="en-US" sz="1800" b="1" baseline="-25000">
                <a:latin typeface="Courier New" panose="02070309020205020404" pitchFamily="49" charset="0"/>
              </a:rPr>
              <a:t>conf</a:t>
            </a:r>
          </a:p>
        </p:txBody>
      </p:sp>
      <p:sp>
        <p:nvSpPr>
          <p:cNvPr id="39" name="Rectangle 40"/>
          <p:cNvSpPr>
            <a:spLocks noChangeArrowheads="1"/>
          </p:cNvSpPr>
          <p:nvPr/>
        </p:nvSpPr>
        <p:spPr bwMode="auto">
          <a:xfrm>
            <a:off x="5029200" y="16002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R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(x)</a:t>
            </a:r>
          </a:p>
        </p:txBody>
      </p:sp>
      <p:sp>
        <p:nvSpPr>
          <p:cNvPr id="40" name="Rectangle 41"/>
          <p:cNvSpPr>
            <a:spLocks noChangeArrowheads="1"/>
          </p:cNvSpPr>
          <p:nvPr/>
        </p:nvSpPr>
        <p:spPr bwMode="auto">
          <a:xfrm>
            <a:off x="5029200" y="22098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C00000"/>
                </a:solidFill>
                <a:latin typeface="Courier New" pitchFamily="49" charset="0"/>
              </a:rPr>
              <a:t>2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41" name="Rectangle 42"/>
          <p:cNvSpPr>
            <a:spLocks noChangeArrowheads="1"/>
          </p:cNvSpPr>
          <p:nvPr/>
        </p:nvSpPr>
        <p:spPr bwMode="auto">
          <a:xfrm>
            <a:off x="5638800" y="22098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42" name="Rectangle 43"/>
          <p:cNvSpPr>
            <a:spLocks noChangeArrowheads="1"/>
          </p:cNvSpPr>
          <p:nvPr/>
        </p:nvSpPr>
        <p:spPr bwMode="auto">
          <a:xfrm>
            <a:off x="5029200" y="25146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R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43" name="Rectangle 44"/>
          <p:cNvSpPr>
            <a:spLocks noChangeArrowheads="1"/>
          </p:cNvSpPr>
          <p:nvPr/>
        </p:nvSpPr>
        <p:spPr bwMode="auto">
          <a:xfrm>
            <a:off x="5029200" y="31242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>
                <a:solidFill>
                  <a:srgbClr val="008000"/>
                </a:solidFill>
                <a:latin typeface="Courier New" pitchFamily="49" charset="0"/>
              </a:rPr>
              <a:t>(y)</a:t>
            </a:r>
          </a:p>
        </p:txBody>
      </p:sp>
      <p:sp>
        <p:nvSpPr>
          <p:cNvPr id="44" name="Rectangle 45"/>
          <p:cNvSpPr>
            <a:spLocks noChangeArrowheads="1"/>
          </p:cNvSpPr>
          <p:nvPr/>
        </p:nvSpPr>
        <p:spPr bwMode="auto">
          <a:xfrm>
            <a:off x="5638800" y="2514600"/>
            <a:ext cx="608012" cy="304800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1" hangingPunct="1"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W</a:t>
            </a:r>
            <a:r>
              <a:rPr lang="en-US" sz="1600" b="1" baseline="-25000" dirty="0">
                <a:solidFill>
                  <a:srgbClr val="008000"/>
                </a:solidFill>
                <a:latin typeface="Courier New" pitchFamily="49" charset="0"/>
              </a:rPr>
              <a:t>3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</a:rPr>
              <a:t>(z)</a:t>
            </a:r>
          </a:p>
        </p:txBody>
      </p:sp>
      <p:sp>
        <p:nvSpPr>
          <p:cNvPr id="45" name="Line 48"/>
          <p:cNvSpPr>
            <a:spLocks noChangeShapeType="1"/>
          </p:cNvSpPr>
          <p:nvPr/>
        </p:nvSpPr>
        <p:spPr bwMode="auto">
          <a:xfrm>
            <a:off x="3756025" y="22225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9"/>
          <p:cNvSpPr>
            <a:spLocks noChangeShapeType="1"/>
          </p:cNvSpPr>
          <p:nvPr/>
        </p:nvSpPr>
        <p:spPr bwMode="auto">
          <a:xfrm>
            <a:off x="4475162" y="31242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Rectangle 50"/>
          <p:cNvSpPr>
            <a:spLocks noChangeArrowheads="1"/>
          </p:cNvSpPr>
          <p:nvPr/>
        </p:nvSpPr>
        <p:spPr bwMode="auto">
          <a:xfrm>
            <a:off x="8101012" y="4303713"/>
            <a:ext cx="32001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 err="1">
                <a:solidFill>
                  <a:schemeClr val="tx1"/>
                </a:solidFill>
                <a:latin typeface="Verdana" panose="020B0604030504040204" pitchFamily="34" charset="0"/>
              </a:rPr>
              <a:t>Planificare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400" dirty="0" err="1">
                <a:solidFill>
                  <a:schemeClr val="tx1"/>
                </a:solidFill>
                <a:latin typeface="Verdana" panose="020B0604030504040204" pitchFamily="34" charset="0"/>
              </a:rPr>
              <a:t>seriala</a:t>
            </a:r>
            <a:endParaRPr lang="en-US" altLang="en-US" sz="2400" dirty="0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sp>
        <p:nvSpPr>
          <p:cNvPr id="48" name="Rectangle 52"/>
          <p:cNvSpPr>
            <a:spLocks noChangeArrowheads="1"/>
          </p:cNvSpPr>
          <p:nvPr/>
        </p:nvSpPr>
        <p:spPr bwMode="auto">
          <a:xfrm>
            <a:off x="2995613" y="4303713"/>
            <a:ext cx="341029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conflict-</a:t>
            </a:r>
            <a:r>
              <a:rPr lang="en-US" altLang="en-US" sz="2400" dirty="0" err="1">
                <a:solidFill>
                  <a:schemeClr val="tx1"/>
                </a:solidFill>
                <a:latin typeface="Verdana" panose="020B0604030504040204" pitchFamily="34" charset="0"/>
              </a:rPr>
              <a:t>serializabil</a:t>
            </a:r>
            <a:r>
              <a:rPr lang="en-US" altLang="en-US" sz="2400" dirty="0">
                <a:solidFill>
                  <a:schemeClr val="tx1"/>
                </a:solidFill>
                <a:latin typeface="Verdana" panose="020B0604030504040204" pitchFamily="34" charset="0"/>
              </a:rPr>
              <a:t>!!!</a:t>
            </a:r>
          </a:p>
        </p:txBody>
      </p:sp>
      <p:sp>
        <p:nvSpPr>
          <p:cNvPr id="49" name="Rectangle 5"/>
          <p:cNvSpPr>
            <a:spLocks noChangeArrowheads="1"/>
          </p:cNvSpPr>
          <p:nvPr/>
        </p:nvSpPr>
        <p:spPr bwMode="auto">
          <a:xfrm>
            <a:off x="4938712" y="1206500"/>
            <a:ext cx="1417638" cy="400050"/>
          </a:xfrm>
          <a:prstGeom prst="rect">
            <a:avLst/>
          </a:prstGeom>
          <a:solidFill>
            <a:schemeClr val="accent1">
              <a:lumMod val="95000"/>
              <a:alpha val="0"/>
            </a:schemeClr>
          </a:solidFill>
          <a:ln>
            <a:noFill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>
              <a:defRPr/>
            </a:pPr>
            <a:r>
              <a:rPr lang="en-US" sz="2000" b="1" i="1" dirty="0">
                <a:solidFill>
                  <a:schemeClr val="tx2"/>
                </a:solidFill>
                <a:latin typeface="Courier New" pitchFamily="49" charset="0"/>
              </a:rPr>
              <a:t>conflict</a:t>
            </a:r>
          </a:p>
        </p:txBody>
      </p:sp>
      <p:sp>
        <p:nvSpPr>
          <p:cNvPr id="50" name="Rectangle 30"/>
          <p:cNvSpPr>
            <a:spLocks noChangeArrowheads="1"/>
          </p:cNvSpPr>
          <p:nvPr/>
        </p:nvSpPr>
        <p:spPr bwMode="auto">
          <a:xfrm>
            <a:off x="9771062" y="1206500"/>
            <a:ext cx="1417638" cy="400050"/>
          </a:xfrm>
          <a:prstGeom prst="rect">
            <a:avLst/>
          </a:prstGeom>
          <a:solidFill>
            <a:schemeClr val="accent1">
              <a:lumMod val="95000"/>
              <a:alpha val="0"/>
            </a:schemeClr>
          </a:solidFill>
          <a:ln>
            <a:noFill/>
          </a:ln>
        </p:spPr>
        <p:txBody>
          <a:bodyPr wrap="none" lIns="92075" tIns="46038" rIns="92075" bIns="46038" anchor="ctr">
            <a:spAutoFit/>
          </a:bodyPr>
          <a:lstStyle/>
          <a:p>
            <a:pPr algn="ctr" eaLnBrk="1" hangingPunct="1">
              <a:defRPr/>
            </a:pPr>
            <a:r>
              <a:rPr lang="en-US" sz="2000" b="1" i="1" dirty="0">
                <a:solidFill>
                  <a:schemeClr val="tx2"/>
                </a:solidFill>
                <a:latin typeface="Courier New" pitchFamily="49" charset="0"/>
              </a:rPr>
              <a:t>conflict</a:t>
            </a:r>
          </a:p>
        </p:txBody>
      </p:sp>
      <p:sp>
        <p:nvSpPr>
          <p:cNvPr id="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5029200"/>
            <a:ext cx="8534400" cy="4724400"/>
          </a:xfrm>
        </p:spPr>
        <p:txBody>
          <a:bodyPr/>
          <a:lstStyle/>
          <a:p>
            <a:pPr marL="228600" indent="-228600" eaLnBrk="1" hangingPunct="1">
              <a:buFont typeface="Wingdings" pitchFamily="2" charset="2"/>
              <a:buChar char="n"/>
            </a:pPr>
            <a:r>
              <a:rPr lang="en-US" sz="2800" dirty="0"/>
              <a:t> 2 </a:t>
            </a:r>
            <a:r>
              <a:rPr lang="en-US" sz="2800" dirty="0" err="1"/>
              <a:t>planific</a:t>
            </a:r>
            <a:r>
              <a:rPr lang="vi-VN" sz="2800" dirty="0"/>
              <a:t>ă</a:t>
            </a:r>
            <a:r>
              <a:rPr lang="en-US" sz="2800" dirty="0" err="1"/>
              <a:t>ri</a:t>
            </a:r>
            <a:r>
              <a:rPr lang="en-US" sz="2800" dirty="0"/>
              <a:t> </a:t>
            </a:r>
            <a:r>
              <a:rPr lang="en-US" sz="2800" dirty="0" err="1"/>
              <a:t>sunt</a:t>
            </a:r>
            <a:r>
              <a:rPr lang="en-US" sz="2800" dirty="0"/>
              <a:t> </a:t>
            </a:r>
            <a:r>
              <a:rPr lang="en-US" sz="2800" i="1" u="sng" dirty="0">
                <a:solidFill>
                  <a:schemeClr val="folHlink"/>
                </a:solidFill>
              </a:rPr>
              <a:t>conflict-</a:t>
            </a:r>
            <a:r>
              <a:rPr lang="en-US" sz="2800" i="1" u="sng" dirty="0" err="1">
                <a:solidFill>
                  <a:schemeClr val="folHlink"/>
                </a:solidFill>
              </a:rPr>
              <a:t>echivalente</a:t>
            </a:r>
            <a:r>
              <a:rPr lang="en-US" sz="2800" dirty="0"/>
              <a:t> </a:t>
            </a:r>
            <a:r>
              <a:rPr lang="en-US" sz="2800" dirty="0" err="1"/>
              <a:t>dac</a:t>
            </a:r>
            <a:r>
              <a:rPr lang="vi-VN" sz="2800" dirty="0"/>
              <a:t>ă</a:t>
            </a:r>
            <a:r>
              <a:rPr lang="en-US" sz="2800" dirty="0"/>
              <a:t>:</a:t>
            </a:r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Implic</a:t>
            </a:r>
            <a:r>
              <a:rPr lang="vi-VN" sz="2400" dirty="0"/>
              <a:t>ă</a:t>
            </a:r>
            <a:r>
              <a:rPr lang="en-US" sz="2400" dirty="0"/>
              <a:t> </a:t>
            </a:r>
            <a:r>
              <a:rPr lang="en-US" sz="2400" dirty="0" err="1"/>
              <a:t>acţiunile</a:t>
            </a:r>
            <a:r>
              <a:rPr lang="en-US" sz="2400" dirty="0"/>
              <a:t> </a:t>
            </a:r>
            <a:r>
              <a:rPr lang="en-US" sz="2400" dirty="0" err="1"/>
              <a:t>aceloraşi</a:t>
            </a:r>
            <a:r>
              <a:rPr lang="en-US" sz="2400" dirty="0"/>
              <a:t> </a:t>
            </a:r>
            <a:r>
              <a:rPr lang="en-US" sz="2400" dirty="0" err="1"/>
              <a:t>tranzacţii</a:t>
            </a:r>
            <a:endParaRPr lang="en-US" sz="2400" dirty="0"/>
          </a:p>
          <a:p>
            <a:pPr marL="749300" lvl="1" indent="-177800" eaLnBrk="1" hangingPunct="1"/>
            <a:r>
              <a:rPr lang="en-US" sz="2400" dirty="0"/>
              <a:t>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pereche</a:t>
            </a:r>
            <a:r>
              <a:rPr lang="en-US" sz="2400" dirty="0"/>
              <a:t> de </a:t>
            </a:r>
            <a:r>
              <a:rPr lang="en-US" sz="2400" dirty="0" err="1"/>
              <a:t>acţiuni</a:t>
            </a:r>
            <a:r>
              <a:rPr lang="en-US" sz="2400" dirty="0"/>
              <a:t> </a:t>
            </a:r>
            <a:r>
              <a:rPr lang="en-US" sz="2400" dirty="0" err="1"/>
              <a:t>conflictuale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ordonată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acelaşi</a:t>
            </a:r>
            <a:r>
              <a:rPr lang="en-US" sz="2400" dirty="0"/>
              <a:t> mod</a:t>
            </a:r>
          </a:p>
        </p:txBody>
      </p: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3182500" y="5406118"/>
            <a:ext cx="8534400" cy="1031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itchFamily="2" charset="2"/>
              <a:buNone/>
              <a:defRPr sz="3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+mn-lt"/>
              </a:defRPr>
            </a:lvl9pPr>
          </a:lstStyle>
          <a:p>
            <a:pPr eaLnBrk="1" hangingPunct="1"/>
            <a:r>
              <a:rPr lang="en-US" sz="2800" kern="0"/>
              <a:t>O planificare este </a:t>
            </a:r>
            <a:r>
              <a:rPr lang="en-US" sz="2800" i="1" u="sng" kern="0">
                <a:solidFill>
                  <a:schemeClr val="folHlink"/>
                </a:solidFill>
              </a:rPr>
              <a:t>conflict serializabil</a:t>
            </a:r>
            <a:r>
              <a:rPr lang="vi-VN" sz="2800" i="1" u="sng" kern="0">
                <a:solidFill>
                  <a:schemeClr val="folHlink"/>
                </a:solidFill>
              </a:rPr>
              <a:t>ă</a:t>
            </a:r>
            <a:r>
              <a:rPr lang="en-US" sz="2800" kern="0"/>
              <a:t> dac</a:t>
            </a:r>
            <a:r>
              <a:rPr lang="vi-VN" sz="2800" kern="0"/>
              <a:t>ă</a:t>
            </a:r>
            <a:r>
              <a:rPr lang="en-US" sz="2800" kern="0"/>
              <a:t> e conflict echivalent</a:t>
            </a:r>
            <a:r>
              <a:rPr lang="vi-VN" sz="2800" kern="0"/>
              <a:t>ă</a:t>
            </a:r>
            <a:r>
              <a:rPr lang="en-US" sz="2800" kern="0"/>
              <a:t> cu o planificare serial</a:t>
            </a:r>
            <a:r>
              <a:rPr lang="vi-VN" sz="2800" kern="0"/>
              <a:t>ă</a:t>
            </a:r>
            <a:endParaRPr lang="en-US" sz="2800" kern="0"/>
          </a:p>
          <a:p>
            <a:pPr marL="228600" indent="-228600" eaLnBrk="1" hangingPunct="1">
              <a:buFont typeface="Wingdings" pitchFamily="2" charset="2"/>
              <a:buChar char="n"/>
            </a:pPr>
            <a:endParaRPr lang="en-US" sz="2800" kern="0" dirty="0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6782698" y="2408538"/>
            <a:ext cx="60465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2"/>
                </a:solidFill>
                <a:latin typeface="Book Antiqua" panose="0204060205030503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Book Antiqua" panose="0204060205030503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2"/>
                </a:solidFill>
                <a:latin typeface="Book Antiqua" panose="0204060205030503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2"/>
                </a:solidFill>
                <a:latin typeface="Book Antiqua" panose="0204060205030503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000">
                <a:latin typeface="Verdana" panose="020B0604030504040204" pitchFamily="34" charset="0"/>
              </a:rPr>
              <a:t>≡</a:t>
            </a:r>
          </a:p>
        </p:txBody>
      </p:sp>
      <p:sp>
        <p:nvSpPr>
          <p:cNvPr id="54" name="Line 48">
            <a:extLst>
              <a:ext uri="{FF2B5EF4-FFF2-40B4-BE49-F238E27FC236}">
                <a16:creationId xmlns:a16="http://schemas.microsoft.com/office/drawing/2014/main" id="{7567C7A9-52A1-4FD5-8551-6116FB8EBA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1905000"/>
            <a:ext cx="0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/>
      <p:bldP spid="48" grpId="0"/>
      <p:bldP spid="50" grpId="0" animBg="1"/>
      <p:bldP spid="51" grpId="0" build="p"/>
      <p:bldP spid="51" grpId="1" build="p"/>
      <p:bldP spid="52" grpId="0"/>
      <p:bldP spid="53" grpId="0"/>
    </p:bldLst>
  </p:timing>
</p:sld>
</file>

<file path=ppt/theme/theme1.xml><?xml version="1.0" encoding="utf-8"?>
<a:theme xmlns:a="http://schemas.openxmlformats.org/drawingml/2006/main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Bold Stripes">
      <a:majorFont>
        <a:latin typeface="Book Antiqua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Bold Stripe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ld Stripe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ld Stripe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D87CF76EAC8D4E92CA444B04B4BEEC" ma:contentTypeVersion="0" ma:contentTypeDescription="Create a new document." ma:contentTypeScope="" ma:versionID="11b90943987f60d37bdb227c07cd70e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0AC0EAD-A9E9-4851-965A-A4A3FAFD0747}"/>
</file>

<file path=customXml/itemProps2.xml><?xml version="1.0" encoding="utf-8"?>
<ds:datastoreItem xmlns:ds="http://schemas.openxmlformats.org/officeDocument/2006/customXml" ds:itemID="{A6246776-489F-4D77-BC84-943B13A029E6}"/>
</file>

<file path=customXml/itemProps3.xml><?xml version="1.0" encoding="utf-8"?>
<ds:datastoreItem xmlns:ds="http://schemas.openxmlformats.org/officeDocument/2006/customXml" ds:itemID="{BDEE65DC-6420-45CB-A6E6-5BADE3E36503}"/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Designs\Bold Stripes.pot</Template>
  <TotalTime>148</TotalTime>
  <Words>2844</Words>
  <Application>Microsoft Office PowerPoint</Application>
  <PresentationFormat>Widescreen</PresentationFormat>
  <Paragraphs>368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Book Antiqua</vt:lpstr>
      <vt:lpstr>Calibri</vt:lpstr>
      <vt:lpstr>Calibri Light</vt:lpstr>
      <vt:lpstr>Courier New</vt:lpstr>
      <vt:lpstr>Verdana</vt:lpstr>
      <vt:lpstr>Wingdings</vt:lpstr>
      <vt:lpstr>Bold Stripes</vt:lpstr>
      <vt:lpstr>Office Theme</vt:lpstr>
      <vt:lpstr>PowerPoint Presentation</vt:lpstr>
      <vt:lpstr>Planificarea tranzacţiilor</vt:lpstr>
      <vt:lpstr>Planificarea tranzacţiilor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Serializabilitate</vt:lpstr>
      <vt:lpstr>Conflict-serializabilitate</vt:lpstr>
      <vt:lpstr>Exemplu</vt:lpstr>
      <vt:lpstr>Algoritm de Testare a Conflict-Serializabilităţii lui S</vt:lpstr>
      <vt:lpstr>View - serializabilitatea</vt:lpstr>
      <vt:lpstr>Planificarea tranzacţiilor</vt:lpstr>
      <vt:lpstr>PowerPoint Presentation</vt:lpstr>
      <vt:lpstr>Serializabilitate în practică</vt:lpstr>
      <vt:lpstr>Execuția tranzacţiilor</vt:lpstr>
      <vt:lpstr>Anomalii ale execuţiei concurente</vt:lpstr>
      <vt:lpstr>Phantom Reads</vt:lpstr>
      <vt:lpstr>Planificări recuperabile</vt:lpstr>
      <vt:lpstr>Planificare recuperabilă</vt:lpstr>
      <vt:lpstr>Controlul concurenţei bazat pe blocări</vt:lpstr>
      <vt:lpstr>Controlul concurenţei bazat pe blocări</vt:lpstr>
      <vt:lpstr>Algoritmi bazaţi pe blocări </vt:lpstr>
      <vt:lpstr>Protocol de blocare în două faze</vt:lpstr>
      <vt:lpstr>Protocol strict de blocare în două faze</vt:lpstr>
      <vt:lpstr>Gestionarea blocărilor</vt:lpstr>
      <vt:lpstr>Deadlock</vt:lpstr>
      <vt:lpstr>Exemplu de deadlock</vt:lpstr>
      <vt:lpstr>PowerPoint Presentation</vt:lpstr>
      <vt:lpstr>PowerPoint Presentation</vt:lpstr>
      <vt:lpstr>Detectarea deadlock-ului</vt:lpstr>
      <vt:lpstr>Detectare deadlock</vt:lpstr>
      <vt:lpstr>Recuperarea după deadlock</vt:lpstr>
    </vt:vector>
  </TitlesOfParts>
  <Company>Atreides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Suciu</dc:creator>
  <cp:lastModifiedBy>Dan Suciu</cp:lastModifiedBy>
  <cp:revision>660</cp:revision>
  <cp:lastPrinted>1601-01-01T00:00:00Z</cp:lastPrinted>
  <dcterms:created xsi:type="dcterms:W3CDTF">2004-02-22T11:33:27Z</dcterms:created>
  <dcterms:modified xsi:type="dcterms:W3CDTF">2023-11-14T16:50:54Z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0x010100A7D87CF76EAC8D4E92CA444B04B4BEEC</vt:lpwstr>
  </property>
</Properties>
</file>