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47" r:id="rId2"/>
  </p:sldMasterIdLst>
  <p:notesMasterIdLst>
    <p:notesMasterId r:id="rId27"/>
  </p:notesMasterIdLst>
  <p:handoutMasterIdLst>
    <p:handoutMasterId r:id="rId28"/>
  </p:handoutMasterIdLst>
  <p:sldIdLst>
    <p:sldId id="266" r:id="rId3"/>
    <p:sldId id="321" r:id="rId4"/>
    <p:sldId id="337" r:id="rId5"/>
    <p:sldId id="338" r:id="rId6"/>
    <p:sldId id="353" r:id="rId7"/>
    <p:sldId id="354" r:id="rId8"/>
    <p:sldId id="355" r:id="rId9"/>
    <p:sldId id="287" r:id="rId10"/>
    <p:sldId id="298" r:id="rId11"/>
    <p:sldId id="339" r:id="rId12"/>
    <p:sldId id="300" r:id="rId13"/>
    <p:sldId id="302" r:id="rId14"/>
    <p:sldId id="303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05112473-B299-4A14-A133-EE5134F64225}"/>
    <pc:docChg chg="undo custSel modSld">
      <pc:chgData name="Dan Suciu" userId="10bb65c167223f43" providerId="LiveId" clId="{05112473-B299-4A14-A133-EE5134F64225}" dt="2020-04-26T21:01:12.927" v="72" actId="1076"/>
      <pc:docMkLst>
        <pc:docMk/>
      </pc:docMkLst>
      <pc:sldChg chg="modSp">
        <pc:chgData name="Dan Suciu" userId="10bb65c167223f43" providerId="LiveId" clId="{05112473-B299-4A14-A133-EE5134F64225}" dt="2020-04-26T20:58:05.390" v="6" actId="1076"/>
        <pc:sldMkLst>
          <pc:docMk/>
          <pc:sldMk cId="0" sldId="302"/>
        </pc:sldMkLst>
        <pc:spChg chg="mod">
          <ac:chgData name="Dan Suciu" userId="10bb65c167223f43" providerId="LiveId" clId="{05112473-B299-4A14-A133-EE5134F64225}" dt="2020-04-26T20:58:05.390" v="6" actId="1076"/>
          <ac:spMkLst>
            <pc:docMk/>
            <pc:sldMk cId="0" sldId="302"/>
            <ac:spMk id="7172" creationId="{00000000-0000-0000-0000-000000000000}"/>
          </ac:spMkLst>
        </pc:spChg>
      </pc:sldChg>
      <pc:sldChg chg="modSp">
        <pc:chgData name="Dan Suciu" userId="10bb65c167223f43" providerId="LiveId" clId="{05112473-B299-4A14-A133-EE5134F64225}" dt="2020-04-26T20:57:53.053" v="4" actId="14100"/>
        <pc:sldMkLst>
          <pc:docMk/>
          <pc:sldMk cId="0" sldId="303"/>
        </pc:sldMkLst>
        <pc:spChg chg="mod">
          <ac:chgData name="Dan Suciu" userId="10bb65c167223f43" providerId="LiveId" clId="{05112473-B299-4A14-A133-EE5134F64225}" dt="2020-04-26T20:57:53.053" v="4" actId="14100"/>
          <ac:spMkLst>
            <pc:docMk/>
            <pc:sldMk cId="0" sldId="303"/>
            <ac:spMk id="8196" creationId="{00000000-0000-0000-0000-000000000000}"/>
          </ac:spMkLst>
        </pc:spChg>
      </pc:sldChg>
      <pc:sldChg chg="addSp delSp modSp mod">
        <pc:chgData name="Dan Suciu" userId="10bb65c167223f43" providerId="LiveId" clId="{05112473-B299-4A14-A133-EE5134F64225}" dt="2020-04-26T20:57:10.691" v="3" actId="20577"/>
        <pc:sldMkLst>
          <pc:docMk/>
          <pc:sldMk cId="1339986176" sldId="339"/>
        </pc:sldMkLst>
        <pc:spChg chg="mod">
          <ac:chgData name="Dan Suciu" userId="10bb65c167223f43" providerId="LiveId" clId="{05112473-B299-4A14-A133-EE5134F64225}" dt="2020-04-26T20:57:10.691" v="3" actId="20577"/>
          <ac:spMkLst>
            <pc:docMk/>
            <pc:sldMk cId="1339986176" sldId="339"/>
            <ac:spMk id="5124" creationId="{00000000-0000-0000-0000-000000000000}"/>
          </ac:spMkLst>
        </pc:spChg>
        <pc:inkChg chg="add del">
          <ac:chgData name="Dan Suciu" userId="10bb65c167223f43" providerId="LiveId" clId="{05112473-B299-4A14-A133-EE5134F64225}" dt="2020-04-26T20:57:06.164" v="1" actId="9405"/>
          <ac:inkMkLst>
            <pc:docMk/>
            <pc:sldMk cId="1339986176" sldId="339"/>
            <ac:inkMk id="2" creationId="{C5F7766B-C0AB-43F1-BFC6-97F0E0D0F762}"/>
          </ac:inkMkLst>
        </pc:inkChg>
      </pc:sldChg>
      <pc:sldChg chg="modSp">
        <pc:chgData name="Dan Suciu" userId="10bb65c167223f43" providerId="LiveId" clId="{05112473-B299-4A14-A133-EE5134F64225}" dt="2020-04-26T20:58:53.361" v="14" actId="1035"/>
        <pc:sldMkLst>
          <pc:docMk/>
          <pc:sldMk cId="2145220977" sldId="342"/>
        </pc:sldMkLst>
        <pc:spChg chg="mod">
          <ac:chgData name="Dan Suciu" userId="10bb65c167223f43" providerId="LiveId" clId="{05112473-B299-4A14-A133-EE5134F64225}" dt="2020-04-26T20:58:53.361" v="14" actId="1035"/>
          <ac:spMkLst>
            <pc:docMk/>
            <pc:sldMk cId="2145220977" sldId="342"/>
            <ac:spMk id="11267" creationId="{00000000-0000-0000-0000-000000000000}"/>
          </ac:spMkLst>
        </pc:spChg>
      </pc:sldChg>
      <pc:sldChg chg="modSp">
        <pc:chgData name="Dan Suciu" userId="10bb65c167223f43" providerId="LiveId" clId="{05112473-B299-4A14-A133-EE5134F64225}" dt="2020-04-26T20:59:05.870" v="26" actId="1037"/>
        <pc:sldMkLst>
          <pc:docMk/>
          <pc:sldMk cId="4033745382" sldId="343"/>
        </pc:sldMkLst>
        <pc:spChg chg="mod">
          <ac:chgData name="Dan Suciu" userId="10bb65c167223f43" providerId="LiveId" clId="{05112473-B299-4A14-A133-EE5134F64225}" dt="2020-04-26T20:58:59" v="22" actId="1037"/>
          <ac:spMkLst>
            <pc:docMk/>
            <pc:sldMk cId="4033745382" sldId="343"/>
            <ac:spMk id="12291" creationId="{00000000-0000-0000-0000-000000000000}"/>
          </ac:spMkLst>
        </pc:spChg>
        <pc:spChg chg="mod">
          <ac:chgData name="Dan Suciu" userId="10bb65c167223f43" providerId="LiveId" clId="{05112473-B299-4A14-A133-EE5134F64225}" dt="2020-04-26T20:59:05.870" v="26" actId="1037"/>
          <ac:spMkLst>
            <pc:docMk/>
            <pc:sldMk cId="4033745382" sldId="343"/>
            <ac:spMk id="12292" creationId="{00000000-0000-0000-0000-000000000000}"/>
          </ac:spMkLst>
        </pc:spChg>
      </pc:sldChg>
      <pc:sldChg chg="modSp">
        <pc:chgData name="Dan Suciu" userId="10bb65c167223f43" providerId="LiveId" clId="{05112473-B299-4A14-A133-EE5134F64225}" dt="2020-04-26T20:59:20.623" v="40" actId="1038"/>
        <pc:sldMkLst>
          <pc:docMk/>
          <pc:sldMk cId="3227506204" sldId="344"/>
        </pc:sldMkLst>
        <pc:spChg chg="mod">
          <ac:chgData name="Dan Suciu" userId="10bb65c167223f43" providerId="LiveId" clId="{05112473-B299-4A14-A133-EE5134F64225}" dt="2020-04-26T20:59:12.682" v="34" actId="1037"/>
          <ac:spMkLst>
            <pc:docMk/>
            <pc:sldMk cId="3227506204" sldId="344"/>
            <ac:spMk id="13315" creationId="{00000000-0000-0000-0000-000000000000}"/>
          </ac:spMkLst>
        </pc:spChg>
        <pc:spChg chg="mod">
          <ac:chgData name="Dan Suciu" userId="10bb65c167223f43" providerId="LiveId" clId="{05112473-B299-4A14-A133-EE5134F64225}" dt="2020-04-26T20:59:20.623" v="40" actId="1038"/>
          <ac:spMkLst>
            <pc:docMk/>
            <pc:sldMk cId="3227506204" sldId="344"/>
            <ac:spMk id="13316" creationId="{00000000-0000-0000-0000-000000000000}"/>
          </ac:spMkLst>
        </pc:spChg>
      </pc:sldChg>
      <pc:sldChg chg="modSp">
        <pc:chgData name="Dan Suciu" userId="10bb65c167223f43" providerId="LiveId" clId="{05112473-B299-4A14-A133-EE5134F64225}" dt="2020-04-26T20:59:27.850" v="47" actId="1037"/>
        <pc:sldMkLst>
          <pc:docMk/>
          <pc:sldMk cId="3342726762" sldId="345"/>
        </pc:sldMkLst>
        <pc:spChg chg="mod">
          <ac:chgData name="Dan Suciu" userId="10bb65c167223f43" providerId="LiveId" clId="{05112473-B299-4A14-A133-EE5134F64225}" dt="2020-04-26T20:59:27.850" v="47" actId="1037"/>
          <ac:spMkLst>
            <pc:docMk/>
            <pc:sldMk cId="3342726762" sldId="345"/>
            <ac:spMk id="14339" creationId="{00000000-0000-0000-0000-000000000000}"/>
          </ac:spMkLst>
        </pc:spChg>
      </pc:sldChg>
      <pc:sldChg chg="modSp">
        <pc:chgData name="Dan Suciu" userId="10bb65c167223f43" providerId="LiveId" clId="{05112473-B299-4A14-A133-EE5134F64225}" dt="2020-04-26T20:59:38.921" v="54" actId="1037"/>
        <pc:sldMkLst>
          <pc:docMk/>
          <pc:sldMk cId="69752928" sldId="346"/>
        </pc:sldMkLst>
        <pc:spChg chg="mod">
          <ac:chgData name="Dan Suciu" userId="10bb65c167223f43" providerId="LiveId" clId="{05112473-B299-4A14-A133-EE5134F64225}" dt="2020-04-26T20:59:38.921" v="54" actId="1037"/>
          <ac:spMkLst>
            <pc:docMk/>
            <pc:sldMk cId="69752928" sldId="346"/>
            <ac:spMk id="15363" creationId="{00000000-0000-0000-0000-000000000000}"/>
          </ac:spMkLst>
        </pc:spChg>
      </pc:sldChg>
      <pc:sldChg chg="modSp">
        <pc:chgData name="Dan Suciu" userId="10bb65c167223f43" providerId="LiveId" clId="{05112473-B299-4A14-A133-EE5134F64225}" dt="2020-04-26T20:59:45.990" v="61" actId="1037"/>
        <pc:sldMkLst>
          <pc:docMk/>
          <pc:sldMk cId="303330665" sldId="347"/>
        </pc:sldMkLst>
        <pc:spChg chg="mod">
          <ac:chgData name="Dan Suciu" userId="10bb65c167223f43" providerId="LiveId" clId="{05112473-B299-4A14-A133-EE5134F64225}" dt="2020-04-26T20:59:45.990" v="61" actId="1037"/>
          <ac:spMkLst>
            <pc:docMk/>
            <pc:sldMk cId="303330665" sldId="347"/>
            <ac:spMk id="16387" creationId="{00000000-0000-0000-0000-000000000000}"/>
          </ac:spMkLst>
        </pc:spChg>
      </pc:sldChg>
      <pc:sldChg chg="delSp modSp">
        <pc:chgData name="Dan Suciu" userId="10bb65c167223f43" providerId="LiveId" clId="{05112473-B299-4A14-A133-EE5134F64225}" dt="2020-04-26T21:00:37.233" v="67" actId="478"/>
        <pc:sldMkLst>
          <pc:docMk/>
          <pc:sldMk cId="1573389963" sldId="348"/>
        </pc:sldMkLst>
        <pc:spChg chg="del">
          <ac:chgData name="Dan Suciu" userId="10bb65c167223f43" providerId="LiveId" clId="{05112473-B299-4A14-A133-EE5134F64225}" dt="2020-04-26T21:00:37.233" v="67" actId="478"/>
          <ac:spMkLst>
            <pc:docMk/>
            <pc:sldMk cId="1573389963" sldId="348"/>
            <ac:spMk id="17410" creationId="{00000000-0000-0000-0000-000000000000}"/>
          </ac:spMkLst>
        </pc:spChg>
        <pc:spChg chg="mod">
          <ac:chgData name="Dan Suciu" userId="10bb65c167223f43" providerId="LiveId" clId="{05112473-B299-4A14-A133-EE5134F64225}" dt="2020-04-26T21:00:06.271" v="65" actId="1036"/>
          <ac:spMkLst>
            <pc:docMk/>
            <pc:sldMk cId="1573389963" sldId="348"/>
            <ac:spMk id="17412" creationId="{00000000-0000-0000-0000-000000000000}"/>
          </ac:spMkLst>
        </pc:spChg>
      </pc:sldChg>
      <pc:sldChg chg="delSp modSp">
        <pc:chgData name="Dan Suciu" userId="10bb65c167223f43" providerId="LiveId" clId="{05112473-B299-4A14-A133-EE5134F64225}" dt="2020-04-26T21:01:12.927" v="72" actId="1076"/>
        <pc:sldMkLst>
          <pc:docMk/>
          <pc:sldMk cId="3807252592" sldId="349"/>
        </pc:sldMkLst>
        <pc:spChg chg="del">
          <ac:chgData name="Dan Suciu" userId="10bb65c167223f43" providerId="LiveId" clId="{05112473-B299-4A14-A133-EE5134F64225}" dt="2020-04-26T21:00:28.284" v="66" actId="478"/>
          <ac:spMkLst>
            <pc:docMk/>
            <pc:sldMk cId="3807252592" sldId="349"/>
            <ac:spMk id="18434" creationId="{00000000-0000-0000-0000-000000000000}"/>
          </ac:spMkLst>
        </pc:spChg>
        <pc:spChg chg="mod">
          <ac:chgData name="Dan Suciu" userId="10bb65c167223f43" providerId="LiveId" clId="{05112473-B299-4A14-A133-EE5134F64225}" dt="2020-04-26T21:01:12.927" v="72" actId="1076"/>
          <ac:spMkLst>
            <pc:docMk/>
            <pc:sldMk cId="3807252592" sldId="349"/>
            <ac:spMk id="18435" creationId="{00000000-0000-0000-0000-000000000000}"/>
          </ac:spMkLst>
        </pc:spChg>
      </pc:sldChg>
      <pc:sldChg chg="delSp modSp">
        <pc:chgData name="Dan Suciu" userId="10bb65c167223f43" providerId="LiveId" clId="{05112473-B299-4A14-A133-EE5134F64225}" dt="2020-04-26T21:01:06.762" v="71" actId="1076"/>
        <pc:sldMkLst>
          <pc:docMk/>
          <pc:sldMk cId="1730339209" sldId="350"/>
        </pc:sldMkLst>
        <pc:spChg chg="del">
          <ac:chgData name="Dan Suciu" userId="10bb65c167223f43" providerId="LiveId" clId="{05112473-B299-4A14-A133-EE5134F64225}" dt="2020-04-26T21:00:46.942" v="68" actId="478"/>
          <ac:spMkLst>
            <pc:docMk/>
            <pc:sldMk cId="1730339209" sldId="350"/>
            <ac:spMk id="19458" creationId="{00000000-0000-0000-0000-000000000000}"/>
          </ac:spMkLst>
        </pc:spChg>
        <pc:spChg chg="mod">
          <ac:chgData name="Dan Suciu" userId="10bb65c167223f43" providerId="LiveId" clId="{05112473-B299-4A14-A133-EE5134F64225}" dt="2020-04-26T21:01:06.762" v="71" actId="1076"/>
          <ac:spMkLst>
            <pc:docMk/>
            <pc:sldMk cId="1730339209" sldId="350"/>
            <ac:spMk id="19459" creationId="{00000000-0000-0000-0000-000000000000}"/>
          </ac:spMkLst>
        </pc:spChg>
      </pc:sldChg>
    </pc:docChg>
  </pc:docChgLst>
  <pc:docChgLst>
    <pc:chgData name="Dan Suciu" userId="10bb65c167223f43" providerId="LiveId" clId="{6A13DEA4-FEBE-496F-8872-F0FF06491BD0}"/>
    <pc:docChg chg="delSld modSld">
      <pc:chgData name="Dan Suciu" userId="10bb65c167223f43" providerId="LiveId" clId="{6A13DEA4-FEBE-496F-8872-F0FF06491BD0}" dt="2023-05-04T12:03:34.549" v="172" actId="20577"/>
      <pc:docMkLst>
        <pc:docMk/>
      </pc:docMkLst>
      <pc:sldChg chg="modSp mod">
        <pc:chgData name="Dan Suciu" userId="10bb65c167223f43" providerId="LiveId" clId="{6A13DEA4-FEBE-496F-8872-F0FF06491BD0}" dt="2023-05-04T08:02:24.525" v="2" actId="20577"/>
        <pc:sldMkLst>
          <pc:docMk/>
          <pc:sldMk cId="3782693087" sldId="266"/>
        </pc:sldMkLst>
        <pc:spChg chg="mod">
          <ac:chgData name="Dan Suciu" userId="10bb65c167223f43" providerId="LiveId" clId="{6A13DEA4-FEBE-496F-8872-F0FF06491BD0}" dt="2023-05-04T08:02:24.525" v="2" actId="20577"/>
          <ac:spMkLst>
            <pc:docMk/>
            <pc:sldMk cId="3782693087" sldId="266"/>
            <ac:spMk id="12" creationId="{84FEBB7C-E1C8-4DAD-8087-87548D9D335E}"/>
          </ac:spMkLst>
        </pc:spChg>
      </pc:sldChg>
      <pc:sldChg chg="modSp">
        <pc:chgData name="Dan Suciu" userId="10bb65c167223f43" providerId="LiveId" clId="{6A13DEA4-FEBE-496F-8872-F0FF06491BD0}" dt="2023-05-04T10:26:25.600" v="11" actId="14100"/>
        <pc:sldMkLst>
          <pc:docMk/>
          <pc:sldMk cId="0" sldId="287"/>
        </pc:sldMkLst>
        <pc:spChg chg="mod">
          <ac:chgData name="Dan Suciu" userId="10bb65c167223f43" providerId="LiveId" clId="{6A13DEA4-FEBE-496F-8872-F0FF06491BD0}" dt="2023-05-04T10:26:25.600" v="11" actId="14100"/>
          <ac:spMkLst>
            <pc:docMk/>
            <pc:sldMk cId="0" sldId="287"/>
            <ac:spMk id="4100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6:45.745" v="14" actId="14100"/>
        <pc:sldMkLst>
          <pc:docMk/>
          <pc:sldMk cId="0" sldId="298"/>
        </pc:sldMkLst>
        <pc:spChg chg="mod">
          <ac:chgData name="Dan Suciu" userId="10bb65c167223f43" providerId="LiveId" clId="{6A13DEA4-FEBE-496F-8872-F0FF06491BD0}" dt="2023-05-04T10:26:45.745" v="14" actId="14100"/>
          <ac:spMkLst>
            <pc:docMk/>
            <pc:sldMk cId="0" sldId="298"/>
            <ac:spMk id="5124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7:00.954" v="16" actId="14100"/>
        <pc:sldMkLst>
          <pc:docMk/>
          <pc:sldMk cId="0" sldId="300"/>
        </pc:sldMkLst>
        <pc:spChg chg="mod">
          <ac:chgData name="Dan Suciu" userId="10bb65c167223f43" providerId="LiveId" clId="{6A13DEA4-FEBE-496F-8872-F0FF06491BD0}" dt="2023-05-04T10:27:00.954" v="16" actId="14100"/>
          <ac:spMkLst>
            <pc:docMk/>
            <pc:sldMk cId="0" sldId="300"/>
            <ac:spMk id="6148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7:13.921" v="33" actId="1035"/>
        <pc:sldMkLst>
          <pc:docMk/>
          <pc:sldMk cId="0" sldId="302"/>
        </pc:sldMkLst>
        <pc:spChg chg="mod">
          <ac:chgData name="Dan Suciu" userId="10bb65c167223f43" providerId="LiveId" clId="{6A13DEA4-FEBE-496F-8872-F0FF06491BD0}" dt="2023-05-04T10:27:13.921" v="33" actId="1035"/>
          <ac:spMkLst>
            <pc:docMk/>
            <pc:sldMk cId="0" sldId="302"/>
            <ac:spMk id="7172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7:21.305" v="34" actId="14100"/>
        <pc:sldMkLst>
          <pc:docMk/>
          <pc:sldMk cId="0" sldId="303"/>
        </pc:sldMkLst>
        <pc:spChg chg="mod">
          <ac:chgData name="Dan Suciu" userId="10bb65c167223f43" providerId="LiveId" clId="{6A13DEA4-FEBE-496F-8872-F0FF06491BD0}" dt="2023-05-04T10:27:21.305" v="34" actId="14100"/>
          <ac:spMkLst>
            <pc:docMk/>
            <pc:sldMk cId="0" sldId="303"/>
            <ac:spMk id="8196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08:02:34.879" v="3" actId="14100"/>
        <pc:sldMkLst>
          <pc:docMk/>
          <pc:sldMk cId="0" sldId="321"/>
        </pc:sldMkLst>
        <pc:spChg chg="mod">
          <ac:chgData name="Dan Suciu" userId="10bb65c167223f43" providerId="LiveId" clId="{6A13DEA4-FEBE-496F-8872-F0FF06491BD0}" dt="2023-05-04T08:02:34.879" v="3" actId="14100"/>
          <ac:spMkLst>
            <pc:docMk/>
            <pc:sldMk cId="0" sldId="321"/>
            <ac:spMk id="8196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08:04:30.497" v="5" actId="14100"/>
        <pc:sldMkLst>
          <pc:docMk/>
          <pc:sldMk cId="3299131157" sldId="337"/>
        </pc:sldMkLst>
        <pc:spChg chg="mod">
          <ac:chgData name="Dan Suciu" userId="10bb65c167223f43" providerId="LiveId" clId="{6A13DEA4-FEBE-496F-8872-F0FF06491BD0}" dt="2023-05-04T08:04:30.497" v="5" actId="14100"/>
          <ac:spMkLst>
            <pc:docMk/>
            <pc:sldMk cId="3299131157" sldId="337"/>
            <ac:spMk id="20484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08:04:36.296" v="6" actId="14100"/>
        <pc:sldMkLst>
          <pc:docMk/>
          <pc:sldMk cId="1585823035" sldId="338"/>
        </pc:sldMkLst>
        <pc:spChg chg="mod">
          <ac:chgData name="Dan Suciu" userId="10bb65c167223f43" providerId="LiveId" clId="{6A13DEA4-FEBE-496F-8872-F0FF06491BD0}" dt="2023-05-04T08:04:36.296" v="6" actId="14100"/>
          <ac:spMkLst>
            <pc:docMk/>
            <pc:sldMk cId="1585823035" sldId="338"/>
            <ac:spMk id="20484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6:54.123" v="15" actId="14100"/>
        <pc:sldMkLst>
          <pc:docMk/>
          <pc:sldMk cId="1339986176" sldId="339"/>
        </pc:sldMkLst>
        <pc:spChg chg="mod">
          <ac:chgData name="Dan Suciu" userId="10bb65c167223f43" providerId="LiveId" clId="{6A13DEA4-FEBE-496F-8872-F0FF06491BD0}" dt="2023-05-04T10:26:54.123" v="15" actId="14100"/>
          <ac:spMkLst>
            <pc:docMk/>
            <pc:sldMk cId="1339986176" sldId="339"/>
            <ac:spMk id="5124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7:44.251" v="72" actId="1037"/>
        <pc:sldMkLst>
          <pc:docMk/>
          <pc:sldMk cId="4173642889" sldId="340"/>
        </pc:sldMkLst>
        <pc:spChg chg="mod">
          <ac:chgData name="Dan Suciu" userId="10bb65c167223f43" providerId="LiveId" clId="{6A13DEA4-FEBE-496F-8872-F0FF06491BD0}" dt="2023-05-04T10:27:44.251" v="72" actId="1037"/>
          <ac:spMkLst>
            <pc:docMk/>
            <pc:sldMk cId="4173642889" sldId="340"/>
            <ac:spMk id="9220" creationId="{00000000-0000-0000-0000-000000000000}"/>
          </ac:spMkLst>
        </pc:spChg>
        <pc:spChg chg="mod">
          <ac:chgData name="Dan Suciu" userId="10bb65c167223f43" providerId="LiveId" clId="{6A13DEA4-FEBE-496F-8872-F0FF06491BD0}" dt="2023-05-04T10:27:44.251" v="72" actId="1037"/>
          <ac:spMkLst>
            <pc:docMk/>
            <pc:sldMk cId="4173642889" sldId="340"/>
            <ac:spMk id="9221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7:54.414" v="74" actId="1076"/>
        <pc:sldMkLst>
          <pc:docMk/>
          <pc:sldMk cId="1683960894" sldId="341"/>
        </pc:sldMkLst>
        <pc:spChg chg="mod">
          <ac:chgData name="Dan Suciu" userId="10bb65c167223f43" providerId="LiveId" clId="{6A13DEA4-FEBE-496F-8872-F0FF06491BD0}" dt="2023-05-04T10:27:54.414" v="74" actId="1076"/>
          <ac:spMkLst>
            <pc:docMk/>
            <pc:sldMk cId="1683960894" sldId="341"/>
            <ac:spMk id="10244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8:09.322" v="112" actId="1035"/>
        <pc:sldMkLst>
          <pc:docMk/>
          <pc:sldMk cId="2145220977" sldId="342"/>
        </pc:sldMkLst>
        <pc:spChg chg="mod">
          <ac:chgData name="Dan Suciu" userId="10bb65c167223f43" providerId="LiveId" clId="{6A13DEA4-FEBE-496F-8872-F0FF06491BD0}" dt="2023-05-04T10:28:09.322" v="112" actId="1035"/>
          <ac:spMkLst>
            <pc:docMk/>
            <pc:sldMk cId="2145220977" sldId="342"/>
            <ac:spMk id="11268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8:16.179" v="113" actId="14100"/>
        <pc:sldMkLst>
          <pc:docMk/>
          <pc:sldMk cId="4033745382" sldId="343"/>
        </pc:sldMkLst>
        <pc:spChg chg="mod">
          <ac:chgData name="Dan Suciu" userId="10bb65c167223f43" providerId="LiveId" clId="{6A13DEA4-FEBE-496F-8872-F0FF06491BD0}" dt="2023-05-04T10:28:16.179" v="113" actId="14100"/>
          <ac:spMkLst>
            <pc:docMk/>
            <pc:sldMk cId="4033745382" sldId="343"/>
            <ac:spMk id="12292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2:03:34.549" v="172" actId="20577"/>
        <pc:sldMkLst>
          <pc:docMk/>
          <pc:sldMk cId="3227506204" sldId="344"/>
        </pc:sldMkLst>
        <pc:spChg chg="mod">
          <ac:chgData name="Dan Suciu" userId="10bb65c167223f43" providerId="LiveId" clId="{6A13DEA4-FEBE-496F-8872-F0FF06491BD0}" dt="2023-05-04T12:03:34.549" v="172" actId="20577"/>
          <ac:spMkLst>
            <pc:docMk/>
            <pc:sldMk cId="3227506204" sldId="344"/>
            <ac:spMk id="13316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8:30.780" v="115" actId="14100"/>
        <pc:sldMkLst>
          <pc:docMk/>
          <pc:sldMk cId="3342726762" sldId="345"/>
        </pc:sldMkLst>
        <pc:spChg chg="mod">
          <ac:chgData name="Dan Suciu" userId="10bb65c167223f43" providerId="LiveId" clId="{6A13DEA4-FEBE-496F-8872-F0FF06491BD0}" dt="2023-05-04T10:28:30.780" v="115" actId="14100"/>
          <ac:spMkLst>
            <pc:docMk/>
            <pc:sldMk cId="3342726762" sldId="345"/>
            <ac:spMk id="14340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8:37.622" v="147" actId="1038"/>
        <pc:sldMkLst>
          <pc:docMk/>
          <pc:sldMk cId="69752928" sldId="346"/>
        </pc:sldMkLst>
        <pc:spChg chg="mod">
          <ac:chgData name="Dan Suciu" userId="10bb65c167223f43" providerId="LiveId" clId="{6A13DEA4-FEBE-496F-8872-F0FF06491BD0}" dt="2023-05-04T10:28:37.622" v="147" actId="1038"/>
          <ac:spMkLst>
            <pc:docMk/>
            <pc:sldMk cId="69752928" sldId="346"/>
            <ac:spMk id="15364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8:49.016" v="148" actId="14100"/>
        <pc:sldMkLst>
          <pc:docMk/>
          <pc:sldMk cId="303330665" sldId="347"/>
        </pc:sldMkLst>
        <pc:spChg chg="mod">
          <ac:chgData name="Dan Suciu" userId="10bb65c167223f43" providerId="LiveId" clId="{6A13DEA4-FEBE-496F-8872-F0FF06491BD0}" dt="2023-05-04T10:28:49.016" v="148" actId="14100"/>
          <ac:spMkLst>
            <pc:docMk/>
            <pc:sldMk cId="303330665" sldId="347"/>
            <ac:spMk id="16388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8:54.278" v="149" actId="14100"/>
        <pc:sldMkLst>
          <pc:docMk/>
          <pc:sldMk cId="1573389963" sldId="348"/>
        </pc:sldMkLst>
        <pc:spChg chg="mod">
          <ac:chgData name="Dan Suciu" userId="10bb65c167223f43" providerId="LiveId" clId="{6A13DEA4-FEBE-496F-8872-F0FF06491BD0}" dt="2023-05-04T10:28:54.278" v="149" actId="14100"/>
          <ac:spMkLst>
            <pc:docMk/>
            <pc:sldMk cId="1573389963" sldId="348"/>
            <ac:spMk id="17412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9:02.338" v="155" actId="1037"/>
        <pc:sldMkLst>
          <pc:docMk/>
          <pc:sldMk cId="3807252592" sldId="349"/>
        </pc:sldMkLst>
        <pc:spChg chg="mod">
          <ac:chgData name="Dan Suciu" userId="10bb65c167223f43" providerId="LiveId" clId="{6A13DEA4-FEBE-496F-8872-F0FF06491BD0}" dt="2023-05-04T10:29:02.338" v="155" actId="1037"/>
          <ac:spMkLst>
            <pc:docMk/>
            <pc:sldMk cId="3807252592" sldId="349"/>
            <ac:spMk id="18436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9:07.608" v="156" actId="14100"/>
        <pc:sldMkLst>
          <pc:docMk/>
          <pc:sldMk cId="1730339209" sldId="350"/>
        </pc:sldMkLst>
        <pc:spChg chg="mod">
          <ac:chgData name="Dan Suciu" userId="10bb65c167223f43" providerId="LiveId" clId="{6A13DEA4-FEBE-496F-8872-F0FF06491BD0}" dt="2023-05-04T10:29:07.608" v="156" actId="14100"/>
          <ac:spMkLst>
            <pc:docMk/>
            <pc:sldMk cId="1730339209" sldId="350"/>
            <ac:spMk id="19460" creationId="{00000000-0000-0000-0000-000000000000}"/>
          </ac:spMkLst>
        </pc:spChg>
      </pc:sldChg>
      <pc:sldChg chg="del">
        <pc:chgData name="Dan Suciu" userId="10bb65c167223f43" providerId="LiveId" clId="{6A13DEA4-FEBE-496F-8872-F0FF06491BD0}" dt="2023-05-04T08:02:15.022" v="1" actId="47"/>
        <pc:sldMkLst>
          <pc:docMk/>
          <pc:sldMk cId="1544680410" sldId="351"/>
        </pc:sldMkLst>
      </pc:sldChg>
      <pc:sldChg chg="del">
        <pc:chgData name="Dan Suciu" userId="10bb65c167223f43" providerId="LiveId" clId="{6A13DEA4-FEBE-496F-8872-F0FF06491BD0}" dt="2023-05-04T08:02:14.471" v="0" actId="47"/>
        <pc:sldMkLst>
          <pc:docMk/>
          <pc:sldMk cId="700367438" sldId="352"/>
        </pc:sldMkLst>
      </pc:sldChg>
      <pc:sldChg chg="modSp">
        <pc:chgData name="Dan Suciu" userId="10bb65c167223f43" providerId="LiveId" clId="{6A13DEA4-FEBE-496F-8872-F0FF06491BD0}" dt="2023-05-04T08:04:41.078" v="7" actId="14100"/>
        <pc:sldMkLst>
          <pc:docMk/>
          <pc:sldMk cId="2283549478" sldId="353"/>
        </pc:sldMkLst>
        <pc:spChg chg="mod">
          <ac:chgData name="Dan Suciu" userId="10bb65c167223f43" providerId="LiveId" clId="{6A13DEA4-FEBE-496F-8872-F0FF06491BD0}" dt="2023-05-04T08:04:41.078" v="7" actId="14100"/>
          <ac:spMkLst>
            <pc:docMk/>
            <pc:sldMk cId="2283549478" sldId="353"/>
            <ac:spMk id="17412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5:59.049" v="9" actId="1076"/>
        <pc:sldMkLst>
          <pc:docMk/>
          <pc:sldMk cId="811268113" sldId="354"/>
        </pc:sldMkLst>
        <pc:spChg chg="mod">
          <ac:chgData name="Dan Suciu" userId="10bb65c167223f43" providerId="LiveId" clId="{6A13DEA4-FEBE-496F-8872-F0FF06491BD0}" dt="2023-05-04T10:25:59.049" v="9" actId="1076"/>
          <ac:spMkLst>
            <pc:docMk/>
            <pc:sldMk cId="811268113" sldId="354"/>
            <ac:spMk id="17412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6:05.655" v="10" actId="14100"/>
        <pc:sldMkLst>
          <pc:docMk/>
          <pc:sldMk cId="3433626097" sldId="355"/>
        </pc:sldMkLst>
        <pc:spChg chg="mod">
          <ac:chgData name="Dan Suciu" userId="10bb65c167223f43" providerId="LiveId" clId="{6A13DEA4-FEBE-496F-8872-F0FF06491BD0}" dt="2023-05-04T10:26:05.655" v="10" actId="14100"/>
          <ac:spMkLst>
            <pc:docMk/>
            <pc:sldMk cId="3433626097" sldId="355"/>
            <ac:spMk id="18436" creationId="{00000000-0000-0000-0000-000000000000}"/>
          </ac:spMkLst>
        </pc:spChg>
      </pc:sldChg>
    </pc:docChg>
  </pc:docChgLst>
  <pc:docChgLst>
    <pc:chgData name="Dan Suciu" userId="10bb65c167223f43" providerId="LiveId" clId="{B4978004-C83C-4208-A532-582F479EAC8A}"/>
    <pc:docChg chg="addSld delSld modSld modMainMaster modNotesMaster">
      <pc:chgData name="Dan Suciu" userId="10bb65c167223f43" providerId="LiveId" clId="{B4978004-C83C-4208-A532-582F479EAC8A}" dt="2021-04-18T10:18:46.475" v="105" actId="20577"/>
      <pc:docMkLst>
        <pc:docMk/>
      </pc:docMkLst>
      <pc:sldChg chg="modSp add del mod setBg">
        <pc:chgData name="Dan Suciu" userId="10bb65c167223f43" providerId="LiveId" clId="{B4978004-C83C-4208-A532-582F479EAC8A}" dt="2021-04-18T10:18:46.475" v="105" actId="20577"/>
        <pc:sldMkLst>
          <pc:docMk/>
          <pc:sldMk cId="3782693087" sldId="266"/>
        </pc:sldMkLst>
        <pc:spChg chg="mod">
          <ac:chgData name="Dan Suciu" userId="10bb65c167223f43" providerId="LiveId" clId="{B4978004-C83C-4208-A532-582F479EAC8A}" dt="2021-04-18T10:18:41.274" v="102" actId="20577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B4978004-C83C-4208-A532-582F479EAC8A}" dt="2021-04-18T10:18:46.475" v="105" actId="20577"/>
          <ac:spMkLst>
            <pc:docMk/>
            <pc:sldMk cId="3782693087" sldId="266"/>
            <ac:spMk id="13" creationId="{9161D560-1E63-4EB8-8911-97118B5AFB6C}"/>
          </ac:spMkLst>
        </pc:spChg>
      </pc:sldChg>
      <pc:sldChg chg="modSp mod modNotes">
        <pc:chgData name="Dan Suciu" userId="10bb65c167223f43" providerId="LiveId" clId="{B4978004-C83C-4208-A532-582F479EAC8A}" dt="2021-04-18T10:13:38.005" v="30" actId="14100"/>
        <pc:sldMkLst>
          <pc:docMk/>
          <pc:sldMk cId="0" sldId="287"/>
        </pc:sldMkLst>
        <pc:spChg chg="mod">
          <ac:chgData name="Dan Suciu" userId="10bb65c167223f43" providerId="LiveId" clId="{B4978004-C83C-4208-A532-582F479EAC8A}" dt="2021-04-18T10:13:30.596" v="27" actId="1076"/>
          <ac:spMkLst>
            <pc:docMk/>
            <pc:sldMk cId="0" sldId="287"/>
            <ac:spMk id="4099" creationId="{00000000-0000-0000-0000-000000000000}"/>
          </ac:spMkLst>
        </pc:spChg>
        <pc:spChg chg="mod">
          <ac:chgData name="Dan Suciu" userId="10bb65c167223f43" providerId="LiveId" clId="{B4978004-C83C-4208-A532-582F479EAC8A}" dt="2021-04-18T10:13:38.005" v="30" actId="14100"/>
          <ac:spMkLst>
            <pc:docMk/>
            <pc:sldMk cId="0" sldId="287"/>
            <ac:spMk id="4100" creationId="{00000000-0000-0000-0000-000000000000}"/>
          </ac:spMkLst>
        </pc:spChg>
        <pc:spChg chg="mod">
          <ac:chgData name="Dan Suciu" userId="10bb65c167223f43" providerId="LiveId" clId="{B4978004-C83C-4208-A532-582F479EAC8A}" dt="2021-04-18T10:13:33.221" v="28" actId="1076"/>
          <ac:spMkLst>
            <pc:docMk/>
            <pc:sldMk cId="0" sldId="287"/>
            <ac:spMk id="4101" creationId="{00000000-0000-0000-0000-000000000000}"/>
          </ac:spMkLst>
        </pc:spChg>
      </pc:sldChg>
      <pc:sldChg chg="modSp mod">
        <pc:chgData name="Dan Suciu" userId="10bb65c167223f43" providerId="LiveId" clId="{B4978004-C83C-4208-A532-582F479EAC8A}" dt="2021-04-18T10:13:52.927" v="35" actId="1076"/>
        <pc:sldMkLst>
          <pc:docMk/>
          <pc:sldMk cId="0" sldId="298"/>
        </pc:sldMkLst>
        <pc:spChg chg="mod">
          <ac:chgData name="Dan Suciu" userId="10bb65c167223f43" providerId="LiveId" clId="{B4978004-C83C-4208-A532-582F479EAC8A}" dt="2021-04-18T10:13:48.204" v="33" actId="1076"/>
          <ac:spMkLst>
            <pc:docMk/>
            <pc:sldMk cId="0" sldId="298"/>
            <ac:spMk id="5123" creationId="{00000000-0000-0000-0000-000000000000}"/>
          </ac:spMkLst>
        </pc:spChg>
        <pc:spChg chg="mod">
          <ac:chgData name="Dan Suciu" userId="10bb65c167223f43" providerId="LiveId" clId="{B4978004-C83C-4208-A532-582F479EAC8A}" dt="2021-04-18T10:13:52.927" v="35" actId="1076"/>
          <ac:spMkLst>
            <pc:docMk/>
            <pc:sldMk cId="0" sldId="298"/>
            <ac:spMk id="5124" creationId="{00000000-0000-0000-0000-000000000000}"/>
          </ac:spMkLst>
        </pc:spChg>
      </pc:sldChg>
      <pc:sldChg chg="modSp mod">
        <pc:chgData name="Dan Suciu" userId="10bb65c167223f43" providerId="LiveId" clId="{B4978004-C83C-4208-A532-582F479EAC8A}" dt="2021-04-18T10:14:20.844" v="45" actId="1076"/>
        <pc:sldMkLst>
          <pc:docMk/>
          <pc:sldMk cId="0" sldId="300"/>
        </pc:sldMkLst>
        <pc:spChg chg="mod">
          <ac:chgData name="Dan Suciu" userId="10bb65c167223f43" providerId="LiveId" clId="{B4978004-C83C-4208-A532-582F479EAC8A}" dt="2021-04-18T10:14:12.676" v="42" actId="14100"/>
          <ac:spMkLst>
            <pc:docMk/>
            <pc:sldMk cId="0" sldId="300"/>
            <ac:spMk id="6147" creationId="{00000000-0000-0000-0000-000000000000}"/>
          </ac:spMkLst>
        </pc:spChg>
        <pc:spChg chg="mod">
          <ac:chgData name="Dan Suciu" userId="10bb65c167223f43" providerId="LiveId" clId="{B4978004-C83C-4208-A532-582F479EAC8A}" dt="2021-04-18T10:14:18.591" v="44" actId="1076"/>
          <ac:spMkLst>
            <pc:docMk/>
            <pc:sldMk cId="0" sldId="300"/>
            <ac:spMk id="6148" creationId="{00000000-0000-0000-0000-000000000000}"/>
          </ac:spMkLst>
        </pc:spChg>
        <pc:spChg chg="mod">
          <ac:chgData name="Dan Suciu" userId="10bb65c167223f43" providerId="LiveId" clId="{B4978004-C83C-4208-A532-582F479EAC8A}" dt="2021-04-18T10:14:20.844" v="45" actId="1076"/>
          <ac:spMkLst>
            <pc:docMk/>
            <pc:sldMk cId="0" sldId="300"/>
            <ac:spMk id="6149" creationId="{00000000-0000-0000-0000-000000000000}"/>
          </ac:spMkLst>
        </pc:spChg>
      </pc:sldChg>
      <pc:sldChg chg="modSp mod modNotes">
        <pc:chgData name="Dan Suciu" userId="10bb65c167223f43" providerId="LiveId" clId="{B4978004-C83C-4208-A532-582F479EAC8A}" dt="2021-04-18T10:14:58.837" v="52" actId="14100"/>
        <pc:sldMkLst>
          <pc:docMk/>
          <pc:sldMk cId="0" sldId="302"/>
        </pc:sldMkLst>
        <pc:spChg chg="mod">
          <ac:chgData name="Dan Suciu" userId="10bb65c167223f43" providerId="LiveId" clId="{B4978004-C83C-4208-A532-582F479EAC8A}" dt="2021-04-18T10:14:35.437" v="47" actId="14100"/>
          <ac:spMkLst>
            <pc:docMk/>
            <pc:sldMk cId="0" sldId="302"/>
            <ac:spMk id="7171" creationId="{00000000-0000-0000-0000-000000000000}"/>
          </ac:spMkLst>
        </pc:spChg>
        <pc:spChg chg="mod">
          <ac:chgData name="Dan Suciu" userId="10bb65c167223f43" providerId="LiveId" clId="{B4978004-C83C-4208-A532-582F479EAC8A}" dt="2021-04-18T10:14:58.837" v="52" actId="14100"/>
          <ac:spMkLst>
            <pc:docMk/>
            <pc:sldMk cId="0" sldId="302"/>
            <ac:spMk id="7172" creationId="{00000000-0000-0000-0000-000000000000}"/>
          </ac:spMkLst>
        </pc:spChg>
      </pc:sldChg>
      <pc:sldChg chg="modSp mod">
        <pc:chgData name="Dan Suciu" userId="10bb65c167223f43" providerId="LiveId" clId="{B4978004-C83C-4208-A532-582F479EAC8A}" dt="2021-04-18T10:15:08.407" v="54" actId="1076"/>
        <pc:sldMkLst>
          <pc:docMk/>
          <pc:sldMk cId="0" sldId="303"/>
        </pc:sldMkLst>
        <pc:spChg chg="mod">
          <ac:chgData name="Dan Suciu" userId="10bb65c167223f43" providerId="LiveId" clId="{B4978004-C83C-4208-A532-582F479EAC8A}" dt="2021-04-18T10:14:51.804" v="51" actId="14100"/>
          <ac:spMkLst>
            <pc:docMk/>
            <pc:sldMk cId="0" sldId="303"/>
            <ac:spMk id="8195" creationId="{00000000-0000-0000-0000-000000000000}"/>
          </ac:spMkLst>
        </pc:spChg>
        <pc:spChg chg="mod">
          <ac:chgData name="Dan Suciu" userId="10bb65c167223f43" providerId="LiveId" clId="{B4978004-C83C-4208-A532-582F479EAC8A}" dt="2021-04-18T10:15:08.407" v="54" actId="1076"/>
          <ac:spMkLst>
            <pc:docMk/>
            <pc:sldMk cId="0" sldId="303"/>
            <ac:spMk id="8196" creationId="{00000000-0000-0000-0000-000000000000}"/>
          </ac:spMkLst>
        </pc:spChg>
      </pc:sldChg>
      <pc:sldChg chg="modSp del">
        <pc:chgData name="Dan Suciu" userId="10bb65c167223f43" providerId="LiveId" clId="{B4978004-C83C-4208-A532-582F479EAC8A}" dt="2021-04-18T10:11:53.652" v="4" actId="47"/>
        <pc:sldMkLst>
          <pc:docMk/>
          <pc:sldMk cId="0" sldId="314"/>
        </pc:sldMkLst>
        <pc:spChg chg="mod">
          <ac:chgData name="Dan Suciu" userId="10bb65c167223f43" providerId="LiveId" clId="{B4978004-C83C-4208-A532-582F479EAC8A}" dt="2021-04-18T10:11:34.963" v="1"/>
          <ac:spMkLst>
            <pc:docMk/>
            <pc:sldMk cId="0" sldId="314"/>
            <ac:spMk id="3075" creationId="{00000000-0000-0000-0000-000000000000}"/>
          </ac:spMkLst>
        </pc:spChg>
      </pc:sldChg>
      <pc:sldChg chg="modSp">
        <pc:chgData name="Dan Suciu" userId="10bb65c167223f43" providerId="LiveId" clId="{B4978004-C83C-4208-A532-582F479EAC8A}" dt="2021-04-18T10:12:10.524" v="7" actId="14100"/>
        <pc:sldMkLst>
          <pc:docMk/>
          <pc:sldMk cId="0" sldId="321"/>
        </pc:sldMkLst>
        <pc:spChg chg="mod">
          <ac:chgData name="Dan Suciu" userId="10bb65c167223f43" providerId="LiveId" clId="{B4978004-C83C-4208-A532-582F479EAC8A}" dt="2021-04-18T10:12:05.052" v="5" actId="14100"/>
          <ac:spMkLst>
            <pc:docMk/>
            <pc:sldMk cId="0" sldId="321"/>
            <ac:spMk id="8195" creationId="{00000000-0000-0000-0000-000000000000}"/>
          </ac:spMkLst>
        </pc:spChg>
        <pc:spChg chg="mod">
          <ac:chgData name="Dan Suciu" userId="10bb65c167223f43" providerId="LiveId" clId="{B4978004-C83C-4208-A532-582F479EAC8A}" dt="2021-04-18T10:12:10.524" v="7" actId="14100"/>
          <ac:spMkLst>
            <pc:docMk/>
            <pc:sldMk cId="0" sldId="321"/>
            <ac:spMk id="8196" creationId="{00000000-0000-0000-0000-000000000000}"/>
          </ac:spMkLst>
        </pc:spChg>
      </pc:sldChg>
      <pc:sldChg chg="modSp mod modNotes">
        <pc:chgData name="Dan Suciu" userId="10bb65c167223f43" providerId="LiveId" clId="{B4978004-C83C-4208-A532-582F479EAC8A}" dt="2021-04-18T10:12:22.346" v="10" actId="1076"/>
        <pc:sldMkLst>
          <pc:docMk/>
          <pc:sldMk cId="3299131157" sldId="337"/>
        </pc:sldMkLst>
        <pc:spChg chg="mod">
          <ac:chgData name="Dan Suciu" userId="10bb65c167223f43" providerId="LiveId" clId="{B4978004-C83C-4208-A532-582F479EAC8A}" dt="2021-04-18T10:12:18.860" v="9" actId="14100"/>
          <ac:spMkLst>
            <pc:docMk/>
            <pc:sldMk cId="3299131157" sldId="337"/>
            <ac:spMk id="20483" creationId="{00000000-0000-0000-0000-000000000000}"/>
          </ac:spMkLst>
        </pc:spChg>
        <pc:spChg chg="mod">
          <ac:chgData name="Dan Suciu" userId="10bb65c167223f43" providerId="LiveId" clId="{B4978004-C83C-4208-A532-582F479EAC8A}" dt="2021-04-18T10:12:22.346" v="10" actId="1076"/>
          <ac:spMkLst>
            <pc:docMk/>
            <pc:sldMk cId="3299131157" sldId="337"/>
            <ac:spMk id="20484" creationId="{00000000-0000-0000-0000-000000000000}"/>
          </ac:spMkLst>
        </pc:spChg>
      </pc:sldChg>
      <pc:sldChg chg="modSp mod">
        <pc:chgData name="Dan Suciu" userId="10bb65c167223f43" providerId="LiveId" clId="{B4978004-C83C-4208-A532-582F479EAC8A}" dt="2021-04-18T10:12:38.325" v="14" actId="1076"/>
        <pc:sldMkLst>
          <pc:docMk/>
          <pc:sldMk cId="1585823035" sldId="338"/>
        </pc:sldMkLst>
        <pc:spChg chg="mod">
          <ac:chgData name="Dan Suciu" userId="10bb65c167223f43" providerId="LiveId" clId="{B4978004-C83C-4208-A532-582F479EAC8A}" dt="2021-04-18T10:12:31.180" v="12" actId="14100"/>
          <ac:spMkLst>
            <pc:docMk/>
            <pc:sldMk cId="1585823035" sldId="338"/>
            <ac:spMk id="20483" creationId="{00000000-0000-0000-0000-000000000000}"/>
          </ac:spMkLst>
        </pc:spChg>
        <pc:spChg chg="mod">
          <ac:chgData name="Dan Suciu" userId="10bb65c167223f43" providerId="LiveId" clId="{B4978004-C83C-4208-A532-582F479EAC8A}" dt="2021-04-18T10:12:38.325" v="14" actId="1076"/>
          <ac:spMkLst>
            <pc:docMk/>
            <pc:sldMk cId="1585823035" sldId="338"/>
            <ac:spMk id="20484" creationId="{00000000-0000-0000-0000-000000000000}"/>
          </ac:spMkLst>
        </pc:spChg>
      </pc:sldChg>
      <pc:sldChg chg="modSp mod">
        <pc:chgData name="Dan Suciu" userId="10bb65c167223f43" providerId="LiveId" clId="{B4978004-C83C-4208-A532-582F479EAC8A}" dt="2021-04-18T10:14:07.550" v="40" actId="1076"/>
        <pc:sldMkLst>
          <pc:docMk/>
          <pc:sldMk cId="1339986176" sldId="339"/>
        </pc:sldMkLst>
        <pc:spChg chg="mod">
          <ac:chgData name="Dan Suciu" userId="10bb65c167223f43" providerId="LiveId" clId="{B4978004-C83C-4208-A532-582F479EAC8A}" dt="2021-04-18T10:14:01.020" v="38" actId="1076"/>
          <ac:spMkLst>
            <pc:docMk/>
            <pc:sldMk cId="1339986176" sldId="339"/>
            <ac:spMk id="5123" creationId="{00000000-0000-0000-0000-000000000000}"/>
          </ac:spMkLst>
        </pc:spChg>
        <pc:spChg chg="mod">
          <ac:chgData name="Dan Suciu" userId="10bb65c167223f43" providerId="LiveId" clId="{B4978004-C83C-4208-A532-582F479EAC8A}" dt="2021-04-18T10:14:07.550" v="40" actId="1076"/>
          <ac:spMkLst>
            <pc:docMk/>
            <pc:sldMk cId="1339986176" sldId="339"/>
            <ac:spMk id="5124" creationId="{00000000-0000-0000-0000-000000000000}"/>
          </ac:spMkLst>
        </pc:spChg>
      </pc:sldChg>
      <pc:sldChg chg="modSp mod">
        <pc:chgData name="Dan Suciu" userId="10bb65c167223f43" providerId="LiveId" clId="{B4978004-C83C-4208-A532-582F479EAC8A}" dt="2021-04-18T10:15:20.223" v="58" actId="1076"/>
        <pc:sldMkLst>
          <pc:docMk/>
          <pc:sldMk cId="4173642889" sldId="340"/>
        </pc:sldMkLst>
        <pc:spChg chg="mod">
          <ac:chgData name="Dan Suciu" userId="10bb65c167223f43" providerId="LiveId" clId="{B4978004-C83C-4208-A532-582F479EAC8A}" dt="2021-04-18T10:15:14.572" v="57" actId="1076"/>
          <ac:spMkLst>
            <pc:docMk/>
            <pc:sldMk cId="4173642889" sldId="340"/>
            <ac:spMk id="9219" creationId="{00000000-0000-0000-0000-000000000000}"/>
          </ac:spMkLst>
        </pc:spChg>
        <pc:spChg chg="mod">
          <ac:chgData name="Dan Suciu" userId="10bb65c167223f43" providerId="LiveId" clId="{B4978004-C83C-4208-A532-582F479EAC8A}" dt="2021-04-18T10:15:20.223" v="58" actId="1076"/>
          <ac:spMkLst>
            <pc:docMk/>
            <pc:sldMk cId="4173642889" sldId="340"/>
            <ac:spMk id="9220" creationId="{00000000-0000-0000-0000-000000000000}"/>
          </ac:spMkLst>
        </pc:spChg>
        <pc:spChg chg="mod">
          <ac:chgData name="Dan Suciu" userId="10bb65c167223f43" providerId="LiveId" clId="{B4978004-C83C-4208-A532-582F479EAC8A}" dt="2021-04-18T10:15:20.223" v="58" actId="1076"/>
          <ac:spMkLst>
            <pc:docMk/>
            <pc:sldMk cId="4173642889" sldId="340"/>
            <ac:spMk id="9221" creationId="{00000000-0000-0000-0000-000000000000}"/>
          </ac:spMkLst>
        </pc:spChg>
      </pc:sldChg>
      <pc:sldChg chg="modSp">
        <pc:chgData name="Dan Suciu" userId="10bb65c167223f43" providerId="LiveId" clId="{B4978004-C83C-4208-A532-582F479EAC8A}" dt="2021-04-18T10:15:31.279" v="61" actId="1076"/>
        <pc:sldMkLst>
          <pc:docMk/>
          <pc:sldMk cId="1683960894" sldId="341"/>
        </pc:sldMkLst>
        <pc:spChg chg="mod">
          <ac:chgData name="Dan Suciu" userId="10bb65c167223f43" providerId="LiveId" clId="{B4978004-C83C-4208-A532-582F479EAC8A}" dt="2021-04-18T10:15:25.628" v="59" actId="14100"/>
          <ac:spMkLst>
            <pc:docMk/>
            <pc:sldMk cId="1683960894" sldId="341"/>
            <ac:spMk id="10243" creationId="{00000000-0000-0000-0000-000000000000}"/>
          </ac:spMkLst>
        </pc:spChg>
        <pc:spChg chg="mod">
          <ac:chgData name="Dan Suciu" userId="10bb65c167223f43" providerId="LiveId" clId="{B4978004-C83C-4208-A532-582F479EAC8A}" dt="2021-04-18T10:15:31.279" v="61" actId="1076"/>
          <ac:spMkLst>
            <pc:docMk/>
            <pc:sldMk cId="1683960894" sldId="341"/>
            <ac:spMk id="10244" creationId="{00000000-0000-0000-0000-000000000000}"/>
          </ac:spMkLst>
        </pc:spChg>
      </pc:sldChg>
      <pc:sldChg chg="modSp">
        <pc:chgData name="Dan Suciu" userId="10bb65c167223f43" providerId="LiveId" clId="{B4978004-C83C-4208-A532-582F479EAC8A}" dt="2021-04-18T10:15:43.914" v="65" actId="1076"/>
        <pc:sldMkLst>
          <pc:docMk/>
          <pc:sldMk cId="2145220977" sldId="342"/>
        </pc:sldMkLst>
        <pc:spChg chg="mod">
          <ac:chgData name="Dan Suciu" userId="10bb65c167223f43" providerId="LiveId" clId="{B4978004-C83C-4208-A532-582F479EAC8A}" dt="2021-04-18T10:15:37.268" v="62" actId="14100"/>
          <ac:spMkLst>
            <pc:docMk/>
            <pc:sldMk cId="2145220977" sldId="342"/>
            <ac:spMk id="11267" creationId="{00000000-0000-0000-0000-000000000000}"/>
          </ac:spMkLst>
        </pc:spChg>
        <pc:spChg chg="mod">
          <ac:chgData name="Dan Suciu" userId="10bb65c167223f43" providerId="LiveId" clId="{B4978004-C83C-4208-A532-582F479EAC8A}" dt="2021-04-18T10:15:43.914" v="65" actId="1076"/>
          <ac:spMkLst>
            <pc:docMk/>
            <pc:sldMk cId="2145220977" sldId="342"/>
            <ac:spMk id="11268" creationId="{00000000-0000-0000-0000-000000000000}"/>
          </ac:spMkLst>
        </pc:spChg>
      </pc:sldChg>
      <pc:sldChg chg="modSp mod">
        <pc:chgData name="Dan Suciu" userId="10bb65c167223f43" providerId="LiveId" clId="{B4978004-C83C-4208-A532-582F479EAC8A}" dt="2021-04-18T10:15:55.153" v="69" actId="1076"/>
        <pc:sldMkLst>
          <pc:docMk/>
          <pc:sldMk cId="4033745382" sldId="343"/>
        </pc:sldMkLst>
        <pc:spChg chg="mod">
          <ac:chgData name="Dan Suciu" userId="10bb65c167223f43" providerId="LiveId" clId="{B4978004-C83C-4208-A532-582F479EAC8A}" dt="2021-04-18T10:15:50.444" v="67" actId="14100"/>
          <ac:spMkLst>
            <pc:docMk/>
            <pc:sldMk cId="4033745382" sldId="343"/>
            <ac:spMk id="12291" creationId="{00000000-0000-0000-0000-000000000000}"/>
          </ac:spMkLst>
        </pc:spChg>
        <pc:spChg chg="mod">
          <ac:chgData name="Dan Suciu" userId="10bb65c167223f43" providerId="LiveId" clId="{B4978004-C83C-4208-A532-582F479EAC8A}" dt="2021-04-18T10:15:55.153" v="69" actId="1076"/>
          <ac:spMkLst>
            <pc:docMk/>
            <pc:sldMk cId="4033745382" sldId="343"/>
            <ac:spMk id="12292" creationId="{00000000-0000-0000-0000-000000000000}"/>
          </ac:spMkLst>
        </pc:spChg>
      </pc:sldChg>
      <pc:sldChg chg="delSp modSp mod">
        <pc:chgData name="Dan Suciu" userId="10bb65c167223f43" providerId="LiveId" clId="{B4978004-C83C-4208-A532-582F479EAC8A}" dt="2021-04-18T10:16:11.428" v="74" actId="14100"/>
        <pc:sldMkLst>
          <pc:docMk/>
          <pc:sldMk cId="3227506204" sldId="344"/>
        </pc:sldMkLst>
        <pc:spChg chg="del mod">
          <ac:chgData name="Dan Suciu" userId="10bb65c167223f43" providerId="LiveId" clId="{B4978004-C83C-4208-A532-582F479EAC8A}" dt="2021-04-18T10:16:07.897" v="73" actId="478"/>
          <ac:spMkLst>
            <pc:docMk/>
            <pc:sldMk cId="3227506204" sldId="344"/>
            <ac:spMk id="13314" creationId="{00000000-0000-0000-0000-000000000000}"/>
          </ac:spMkLst>
        </pc:spChg>
        <pc:spChg chg="mod">
          <ac:chgData name="Dan Suciu" userId="10bb65c167223f43" providerId="LiveId" clId="{B4978004-C83C-4208-A532-582F479EAC8A}" dt="2021-04-18T10:16:01.972" v="71" actId="14100"/>
          <ac:spMkLst>
            <pc:docMk/>
            <pc:sldMk cId="3227506204" sldId="344"/>
            <ac:spMk id="13315" creationId="{00000000-0000-0000-0000-000000000000}"/>
          </ac:spMkLst>
        </pc:spChg>
        <pc:spChg chg="mod">
          <ac:chgData name="Dan Suciu" userId="10bb65c167223f43" providerId="LiveId" clId="{B4978004-C83C-4208-A532-582F479EAC8A}" dt="2021-04-18T10:16:11.428" v="74" actId="14100"/>
          <ac:spMkLst>
            <pc:docMk/>
            <pc:sldMk cId="3227506204" sldId="344"/>
            <ac:spMk id="13316" creationId="{00000000-0000-0000-0000-000000000000}"/>
          </ac:spMkLst>
        </pc:spChg>
      </pc:sldChg>
      <pc:sldChg chg="delSp modSp mod">
        <pc:chgData name="Dan Suciu" userId="10bb65c167223f43" providerId="LiveId" clId="{B4978004-C83C-4208-A532-582F479EAC8A}" dt="2021-04-18T10:16:27.228" v="80" actId="1076"/>
        <pc:sldMkLst>
          <pc:docMk/>
          <pc:sldMk cId="3342726762" sldId="345"/>
        </pc:sldMkLst>
        <pc:spChg chg="del mod">
          <ac:chgData name="Dan Suciu" userId="10bb65c167223f43" providerId="LiveId" clId="{B4978004-C83C-4208-A532-582F479EAC8A}" dt="2021-04-18T10:16:20.029" v="77" actId="478"/>
          <ac:spMkLst>
            <pc:docMk/>
            <pc:sldMk cId="3342726762" sldId="345"/>
            <ac:spMk id="14338" creationId="{00000000-0000-0000-0000-000000000000}"/>
          </ac:spMkLst>
        </pc:spChg>
        <pc:spChg chg="mod">
          <ac:chgData name="Dan Suciu" userId="10bb65c167223f43" providerId="LiveId" clId="{B4978004-C83C-4208-A532-582F479EAC8A}" dt="2021-04-18T10:16:16.540" v="76" actId="14100"/>
          <ac:spMkLst>
            <pc:docMk/>
            <pc:sldMk cId="3342726762" sldId="345"/>
            <ac:spMk id="14339" creationId="{00000000-0000-0000-0000-000000000000}"/>
          </ac:spMkLst>
        </pc:spChg>
        <pc:spChg chg="mod">
          <ac:chgData name="Dan Suciu" userId="10bb65c167223f43" providerId="LiveId" clId="{B4978004-C83C-4208-A532-582F479EAC8A}" dt="2021-04-18T10:16:27.228" v="80" actId="1076"/>
          <ac:spMkLst>
            <pc:docMk/>
            <pc:sldMk cId="3342726762" sldId="345"/>
            <ac:spMk id="14340" creationId="{00000000-0000-0000-0000-000000000000}"/>
          </ac:spMkLst>
        </pc:spChg>
      </pc:sldChg>
      <pc:sldChg chg="delSp modSp mod">
        <pc:chgData name="Dan Suciu" userId="10bb65c167223f43" providerId="LiveId" clId="{B4978004-C83C-4208-A532-582F479EAC8A}" dt="2021-04-18T10:16:38.800" v="84" actId="478"/>
        <pc:sldMkLst>
          <pc:docMk/>
          <pc:sldMk cId="69752928" sldId="346"/>
        </pc:sldMkLst>
        <pc:spChg chg="del mod">
          <ac:chgData name="Dan Suciu" userId="10bb65c167223f43" providerId="LiveId" clId="{B4978004-C83C-4208-A532-582F479EAC8A}" dt="2021-04-18T10:16:38.800" v="84" actId="478"/>
          <ac:spMkLst>
            <pc:docMk/>
            <pc:sldMk cId="69752928" sldId="346"/>
            <ac:spMk id="15362" creationId="{00000000-0000-0000-0000-000000000000}"/>
          </ac:spMkLst>
        </pc:spChg>
        <pc:spChg chg="mod">
          <ac:chgData name="Dan Suciu" userId="10bb65c167223f43" providerId="LiveId" clId="{B4978004-C83C-4208-A532-582F479EAC8A}" dt="2021-04-18T10:16:32.293" v="82" actId="14100"/>
          <ac:spMkLst>
            <pc:docMk/>
            <pc:sldMk cId="69752928" sldId="346"/>
            <ac:spMk id="15363" creationId="{00000000-0000-0000-0000-000000000000}"/>
          </ac:spMkLst>
        </pc:spChg>
        <pc:spChg chg="mod">
          <ac:chgData name="Dan Suciu" userId="10bb65c167223f43" providerId="LiveId" clId="{B4978004-C83C-4208-A532-582F479EAC8A}" dt="2021-04-18T10:16:35.423" v="83" actId="1076"/>
          <ac:spMkLst>
            <pc:docMk/>
            <pc:sldMk cId="69752928" sldId="346"/>
            <ac:spMk id="15364" creationId="{00000000-0000-0000-0000-000000000000}"/>
          </ac:spMkLst>
        </pc:spChg>
      </pc:sldChg>
      <pc:sldChg chg="delSp modSp">
        <pc:chgData name="Dan Suciu" userId="10bb65c167223f43" providerId="LiveId" clId="{B4978004-C83C-4208-A532-582F479EAC8A}" dt="2021-04-18T10:17:14.537" v="88" actId="478"/>
        <pc:sldMkLst>
          <pc:docMk/>
          <pc:sldMk cId="303330665" sldId="347"/>
        </pc:sldMkLst>
        <pc:spChg chg="del mod">
          <ac:chgData name="Dan Suciu" userId="10bb65c167223f43" providerId="LiveId" clId="{B4978004-C83C-4208-A532-582F479EAC8A}" dt="2021-04-18T10:17:14.537" v="88" actId="478"/>
          <ac:spMkLst>
            <pc:docMk/>
            <pc:sldMk cId="303330665" sldId="347"/>
            <ac:spMk id="16386" creationId="{00000000-0000-0000-0000-000000000000}"/>
          </ac:spMkLst>
        </pc:spChg>
        <pc:spChg chg="mod">
          <ac:chgData name="Dan Suciu" userId="10bb65c167223f43" providerId="LiveId" clId="{B4978004-C83C-4208-A532-582F479EAC8A}" dt="2021-04-18T10:16:53.604" v="85" actId="14100"/>
          <ac:spMkLst>
            <pc:docMk/>
            <pc:sldMk cId="303330665" sldId="347"/>
            <ac:spMk id="16387" creationId="{00000000-0000-0000-0000-000000000000}"/>
          </ac:spMkLst>
        </pc:spChg>
        <pc:spChg chg="mod">
          <ac:chgData name="Dan Suciu" userId="10bb65c167223f43" providerId="LiveId" clId="{B4978004-C83C-4208-A532-582F479EAC8A}" dt="2021-04-18T10:17:10.985" v="87" actId="1076"/>
          <ac:spMkLst>
            <pc:docMk/>
            <pc:sldMk cId="303330665" sldId="347"/>
            <ac:spMk id="16388" creationId="{00000000-0000-0000-0000-000000000000}"/>
          </ac:spMkLst>
        </pc:spChg>
      </pc:sldChg>
      <pc:sldChg chg="modSp mod modNotes">
        <pc:chgData name="Dan Suciu" userId="10bb65c167223f43" providerId="LiveId" clId="{B4978004-C83C-4208-A532-582F479EAC8A}" dt="2021-04-18T10:18:06.217" v="93" actId="1076"/>
        <pc:sldMkLst>
          <pc:docMk/>
          <pc:sldMk cId="1573389963" sldId="348"/>
        </pc:sldMkLst>
        <pc:spChg chg="mod">
          <ac:chgData name="Dan Suciu" userId="10bb65c167223f43" providerId="LiveId" clId="{B4978004-C83C-4208-A532-582F479EAC8A}" dt="2021-04-18T10:17:54.084" v="90" actId="14100"/>
          <ac:spMkLst>
            <pc:docMk/>
            <pc:sldMk cId="1573389963" sldId="348"/>
            <ac:spMk id="17411" creationId="{00000000-0000-0000-0000-000000000000}"/>
          </ac:spMkLst>
        </pc:spChg>
        <pc:spChg chg="mod">
          <ac:chgData name="Dan Suciu" userId="10bb65c167223f43" providerId="LiveId" clId="{B4978004-C83C-4208-A532-582F479EAC8A}" dt="2021-04-18T10:18:06.217" v="93" actId="1076"/>
          <ac:spMkLst>
            <pc:docMk/>
            <pc:sldMk cId="1573389963" sldId="348"/>
            <ac:spMk id="17412" creationId="{00000000-0000-0000-0000-000000000000}"/>
          </ac:spMkLst>
        </pc:spChg>
      </pc:sldChg>
      <pc:sldChg chg="modSp">
        <pc:chgData name="Dan Suciu" userId="10bb65c167223f43" providerId="LiveId" clId="{B4978004-C83C-4208-A532-582F479EAC8A}" dt="2021-04-18T10:18:16.489" v="96" actId="1076"/>
        <pc:sldMkLst>
          <pc:docMk/>
          <pc:sldMk cId="3807252592" sldId="349"/>
        </pc:sldMkLst>
        <pc:spChg chg="mod">
          <ac:chgData name="Dan Suciu" userId="10bb65c167223f43" providerId="LiveId" clId="{B4978004-C83C-4208-A532-582F479EAC8A}" dt="2021-04-18T10:18:11.684" v="94" actId="14100"/>
          <ac:spMkLst>
            <pc:docMk/>
            <pc:sldMk cId="3807252592" sldId="349"/>
            <ac:spMk id="18435" creationId="{00000000-0000-0000-0000-000000000000}"/>
          </ac:spMkLst>
        </pc:spChg>
        <pc:spChg chg="mod">
          <ac:chgData name="Dan Suciu" userId="10bb65c167223f43" providerId="LiveId" clId="{B4978004-C83C-4208-A532-582F479EAC8A}" dt="2021-04-18T10:18:16.489" v="96" actId="1076"/>
          <ac:spMkLst>
            <pc:docMk/>
            <pc:sldMk cId="3807252592" sldId="349"/>
            <ac:spMk id="18436" creationId="{00000000-0000-0000-0000-000000000000}"/>
          </ac:spMkLst>
        </pc:spChg>
      </pc:sldChg>
      <pc:sldChg chg="modSp">
        <pc:chgData name="Dan Suciu" userId="10bb65c167223f43" providerId="LiveId" clId="{B4978004-C83C-4208-A532-582F479EAC8A}" dt="2021-04-18T10:18:27.425" v="99" actId="1076"/>
        <pc:sldMkLst>
          <pc:docMk/>
          <pc:sldMk cId="1730339209" sldId="350"/>
        </pc:sldMkLst>
        <pc:spChg chg="mod">
          <ac:chgData name="Dan Suciu" userId="10bb65c167223f43" providerId="LiveId" clId="{B4978004-C83C-4208-A532-582F479EAC8A}" dt="2021-04-18T10:18:22.180" v="97" actId="14100"/>
          <ac:spMkLst>
            <pc:docMk/>
            <pc:sldMk cId="1730339209" sldId="350"/>
            <ac:spMk id="19459" creationId="{00000000-0000-0000-0000-000000000000}"/>
          </ac:spMkLst>
        </pc:spChg>
        <pc:spChg chg="mod">
          <ac:chgData name="Dan Suciu" userId="10bb65c167223f43" providerId="LiveId" clId="{B4978004-C83C-4208-A532-582F479EAC8A}" dt="2021-04-18T10:18:27.425" v="99" actId="1076"/>
          <ac:spMkLst>
            <pc:docMk/>
            <pc:sldMk cId="1730339209" sldId="350"/>
            <ac:spMk id="19460" creationId="{00000000-0000-0000-0000-000000000000}"/>
          </ac:spMkLst>
        </pc:spChg>
      </pc:sldChg>
      <pc:sldChg chg="modSp mod modShow">
        <pc:chgData name="Dan Suciu" userId="10bb65c167223f43" providerId="LiveId" clId="{B4978004-C83C-4208-A532-582F479EAC8A}" dt="2021-04-18T10:11:34.963" v="1"/>
        <pc:sldMkLst>
          <pc:docMk/>
          <pc:sldMk cId="1544680410" sldId="351"/>
        </pc:sldMkLst>
        <pc:picChg chg="mod">
          <ac:chgData name="Dan Suciu" userId="10bb65c167223f43" providerId="LiveId" clId="{B4978004-C83C-4208-A532-582F479EAC8A}" dt="2021-04-18T10:11:34.963" v="1"/>
          <ac:picMkLst>
            <pc:docMk/>
            <pc:sldMk cId="1544680410" sldId="351"/>
            <ac:picMk id="3" creationId="{00000000-0000-0000-0000-000000000000}"/>
          </ac:picMkLst>
        </pc:picChg>
      </pc:sldChg>
      <pc:sldChg chg="mod modShow">
        <pc:chgData name="Dan Suciu" userId="10bb65c167223f43" providerId="LiveId" clId="{B4978004-C83C-4208-A532-582F479EAC8A}" dt="2021-04-18T10:11:29.429" v="0" actId="729"/>
        <pc:sldMkLst>
          <pc:docMk/>
          <pc:sldMk cId="700367438" sldId="352"/>
        </pc:sldMkLst>
      </pc:sldChg>
      <pc:sldChg chg="modSp">
        <pc:chgData name="Dan Suciu" userId="10bb65c167223f43" providerId="LiveId" clId="{B4978004-C83C-4208-A532-582F479EAC8A}" dt="2021-04-18T10:12:57.349" v="17" actId="14100"/>
        <pc:sldMkLst>
          <pc:docMk/>
          <pc:sldMk cId="2283549478" sldId="353"/>
        </pc:sldMkLst>
        <pc:spChg chg="mod">
          <ac:chgData name="Dan Suciu" userId="10bb65c167223f43" providerId="LiveId" clId="{B4978004-C83C-4208-A532-582F479EAC8A}" dt="2021-04-18T10:12:43.756" v="15" actId="14100"/>
          <ac:spMkLst>
            <pc:docMk/>
            <pc:sldMk cId="2283549478" sldId="353"/>
            <ac:spMk id="17411" creationId="{00000000-0000-0000-0000-000000000000}"/>
          </ac:spMkLst>
        </pc:spChg>
        <pc:spChg chg="mod">
          <ac:chgData name="Dan Suciu" userId="10bb65c167223f43" providerId="LiveId" clId="{B4978004-C83C-4208-A532-582F479EAC8A}" dt="2021-04-18T10:12:57.349" v="17" actId="14100"/>
          <ac:spMkLst>
            <pc:docMk/>
            <pc:sldMk cId="2283549478" sldId="353"/>
            <ac:spMk id="17412" creationId="{00000000-0000-0000-0000-000000000000}"/>
          </ac:spMkLst>
        </pc:spChg>
      </pc:sldChg>
      <pc:sldChg chg="modSp">
        <pc:chgData name="Dan Suciu" userId="10bb65c167223f43" providerId="LiveId" clId="{B4978004-C83C-4208-A532-582F479EAC8A}" dt="2021-04-18T10:13:05.758" v="19" actId="1076"/>
        <pc:sldMkLst>
          <pc:docMk/>
          <pc:sldMk cId="811268113" sldId="354"/>
        </pc:sldMkLst>
        <pc:spChg chg="mod">
          <ac:chgData name="Dan Suciu" userId="10bb65c167223f43" providerId="LiveId" clId="{B4978004-C83C-4208-A532-582F479EAC8A}" dt="2021-04-18T10:13:02.008" v="18" actId="14100"/>
          <ac:spMkLst>
            <pc:docMk/>
            <pc:sldMk cId="811268113" sldId="354"/>
            <ac:spMk id="17411" creationId="{00000000-0000-0000-0000-000000000000}"/>
          </ac:spMkLst>
        </pc:spChg>
        <pc:spChg chg="mod">
          <ac:chgData name="Dan Suciu" userId="10bb65c167223f43" providerId="LiveId" clId="{B4978004-C83C-4208-A532-582F479EAC8A}" dt="2021-04-18T10:13:05.758" v="19" actId="1076"/>
          <ac:spMkLst>
            <pc:docMk/>
            <pc:sldMk cId="811268113" sldId="354"/>
            <ac:spMk id="17412" creationId="{00000000-0000-0000-0000-000000000000}"/>
          </ac:spMkLst>
        </pc:spChg>
      </pc:sldChg>
      <pc:sldChg chg="modSp mod">
        <pc:chgData name="Dan Suciu" userId="10bb65c167223f43" providerId="LiveId" clId="{B4978004-C83C-4208-A532-582F479EAC8A}" dt="2021-04-18T10:13:23.660" v="25" actId="14100"/>
        <pc:sldMkLst>
          <pc:docMk/>
          <pc:sldMk cId="3433626097" sldId="355"/>
        </pc:sldMkLst>
        <pc:spChg chg="mod">
          <ac:chgData name="Dan Suciu" userId="10bb65c167223f43" providerId="LiveId" clId="{B4978004-C83C-4208-A532-582F479EAC8A}" dt="2021-04-18T10:13:12.725" v="22" actId="1076"/>
          <ac:spMkLst>
            <pc:docMk/>
            <pc:sldMk cId="3433626097" sldId="355"/>
            <ac:spMk id="18435" creationId="{00000000-0000-0000-0000-000000000000}"/>
          </ac:spMkLst>
        </pc:spChg>
        <pc:spChg chg="mod">
          <ac:chgData name="Dan Suciu" userId="10bb65c167223f43" providerId="LiveId" clId="{B4978004-C83C-4208-A532-582F479EAC8A}" dt="2021-04-18T10:13:23.660" v="25" actId="14100"/>
          <ac:spMkLst>
            <pc:docMk/>
            <pc:sldMk cId="3433626097" sldId="355"/>
            <ac:spMk id="18436" creationId="{00000000-0000-0000-0000-000000000000}"/>
          </ac:spMkLst>
        </pc:spChg>
        <pc:spChg chg="mod">
          <ac:chgData name="Dan Suciu" userId="10bb65c167223f43" providerId="LiveId" clId="{B4978004-C83C-4208-A532-582F479EAC8A}" dt="2021-04-18T10:13:21.188" v="24" actId="1076"/>
          <ac:spMkLst>
            <pc:docMk/>
            <pc:sldMk cId="3433626097" sldId="355"/>
            <ac:spMk id="18437" creationId="{00000000-0000-0000-0000-000000000000}"/>
          </ac:spMkLst>
        </pc:spChg>
      </pc:sldChg>
      <pc:sldMasterChg chg="modSp modSldLayout">
        <pc:chgData name="Dan Suciu" userId="10bb65c167223f43" providerId="LiveId" clId="{B4978004-C83C-4208-A532-582F479EAC8A}" dt="2021-04-18T10:11:34.963" v="1"/>
        <pc:sldMasterMkLst>
          <pc:docMk/>
          <pc:sldMasterMk cId="0" sldId="2147483651"/>
        </pc:sldMasterMkLst>
        <pc:spChg chg="mod">
          <ac:chgData name="Dan Suciu" userId="10bb65c167223f43" providerId="LiveId" clId="{B4978004-C83C-4208-A532-582F479EAC8A}" dt="2021-04-18T10:11:34.963" v="1"/>
          <ac:spMkLst>
            <pc:docMk/>
            <pc:sldMasterMk cId="0" sldId="2147483651"/>
            <ac:spMk id="1027" creationId="{00000000-0000-0000-0000-000000000000}"/>
          </ac:spMkLst>
        </pc:spChg>
        <pc:spChg chg="mod">
          <ac:chgData name="Dan Suciu" userId="10bb65c167223f43" providerId="LiveId" clId="{B4978004-C83C-4208-A532-582F479EAC8A}" dt="2021-04-18T10:11:34.963" v="1"/>
          <ac:spMkLst>
            <pc:docMk/>
            <pc:sldMasterMk cId="0" sldId="2147483651"/>
            <ac:spMk id="1028" creationId="{00000000-0000-0000-0000-000000000000}"/>
          </ac:spMkLst>
        </pc:spChg>
        <pc:sldLayoutChg chg="modSp">
          <pc:chgData name="Dan Suciu" userId="10bb65c167223f43" providerId="LiveId" clId="{B4978004-C83C-4208-A532-582F479EAC8A}" dt="2021-04-18T10:11:34.963" v="1"/>
          <pc:sldLayoutMkLst>
            <pc:docMk/>
            <pc:sldMasterMk cId="0" sldId="2147483651"/>
            <pc:sldLayoutMk cId="1557804033" sldId="2147483746"/>
          </pc:sldLayoutMkLst>
          <pc:spChg chg="mod">
            <ac:chgData name="Dan Suciu" userId="10bb65c167223f43" providerId="LiveId" clId="{B4978004-C83C-4208-A532-582F479EAC8A}" dt="2021-04-18T10:11:34.963" v="1"/>
            <ac:spMkLst>
              <pc:docMk/>
              <pc:sldMasterMk cId="0" sldId="2147483651"/>
              <pc:sldLayoutMk cId="1557804033" sldId="2147483746"/>
              <ac:spMk id="54339" creationId="{00000000-0000-0000-0000-000000000000}"/>
            </ac:spMkLst>
          </pc:spChg>
        </pc:sldLayoutChg>
      </pc:sldMasterChg>
    </pc:docChg>
  </pc:docChgLst>
  <pc:docChgLst>
    <pc:chgData name="Dan Suciu" userId="10bb65c167223f43" providerId="LiveId" clId="{B98F176E-4A74-4336-A721-2B1D2AE1AA32}"/>
    <pc:docChg chg="custSel addSld modSld modShowInfo">
      <pc:chgData name="Dan Suciu" userId="10bb65c167223f43" providerId="LiveId" clId="{B98F176E-4A74-4336-A721-2B1D2AE1AA32}" dt="2020-04-27T08:47:06.058" v="39" actId="20577"/>
      <pc:docMkLst>
        <pc:docMk/>
      </pc:docMkLst>
      <pc:sldChg chg="modSp">
        <pc:chgData name="Dan Suciu" userId="10bb65c167223f43" providerId="LiveId" clId="{B98F176E-4A74-4336-A721-2B1D2AE1AA32}" dt="2020-04-27T08:37:28.237" v="29" actId="20577"/>
        <pc:sldMkLst>
          <pc:docMk/>
          <pc:sldMk cId="0" sldId="287"/>
        </pc:sldMkLst>
        <pc:spChg chg="mod">
          <ac:chgData name="Dan Suciu" userId="10bb65c167223f43" providerId="LiveId" clId="{B98F176E-4A74-4336-A721-2B1D2AE1AA32}" dt="2020-04-27T08:37:28.237" v="29" actId="20577"/>
          <ac:spMkLst>
            <pc:docMk/>
            <pc:sldMk cId="0" sldId="287"/>
            <ac:spMk id="4100" creationId="{00000000-0000-0000-0000-000000000000}"/>
          </ac:spMkLst>
        </pc:spChg>
      </pc:sldChg>
      <pc:sldChg chg="modSp">
        <pc:chgData name="Dan Suciu" userId="10bb65c167223f43" providerId="LiveId" clId="{B98F176E-4A74-4336-A721-2B1D2AE1AA32}" dt="2020-04-27T08:47:06.058" v="39" actId="20577"/>
        <pc:sldMkLst>
          <pc:docMk/>
          <pc:sldMk cId="0" sldId="298"/>
        </pc:sldMkLst>
        <pc:spChg chg="mod">
          <ac:chgData name="Dan Suciu" userId="10bb65c167223f43" providerId="LiveId" clId="{B98F176E-4A74-4336-A721-2B1D2AE1AA32}" dt="2020-04-27T08:47:06.058" v="39" actId="20577"/>
          <ac:spMkLst>
            <pc:docMk/>
            <pc:sldMk cId="0" sldId="298"/>
            <ac:spMk id="5124" creationId="{00000000-0000-0000-0000-000000000000}"/>
          </ac:spMkLst>
        </pc:spChg>
      </pc:sldChg>
      <pc:sldChg chg="delSp modSp">
        <pc:chgData name="Dan Suciu" userId="10bb65c167223f43" providerId="LiveId" clId="{B98F176E-4A74-4336-A721-2B1D2AE1AA32}" dt="2020-04-27T08:08:13.257" v="8" actId="20577"/>
        <pc:sldMkLst>
          <pc:docMk/>
          <pc:sldMk cId="0" sldId="314"/>
        </pc:sldMkLst>
        <pc:spChg chg="del">
          <ac:chgData name="Dan Suciu" userId="10bb65c167223f43" providerId="LiveId" clId="{B98F176E-4A74-4336-A721-2B1D2AE1AA32}" dt="2020-04-27T08:07:56.729" v="1" actId="478"/>
          <ac:spMkLst>
            <pc:docMk/>
            <pc:sldMk cId="0" sldId="314"/>
            <ac:spMk id="3074" creationId="{00000000-0000-0000-0000-000000000000}"/>
          </ac:spMkLst>
        </pc:spChg>
        <pc:spChg chg="mod">
          <ac:chgData name="Dan Suciu" userId="10bb65c167223f43" providerId="LiveId" clId="{B98F176E-4A74-4336-A721-2B1D2AE1AA32}" dt="2020-04-27T08:08:13.257" v="8" actId="20577"/>
          <ac:spMkLst>
            <pc:docMk/>
            <pc:sldMk cId="0" sldId="314"/>
            <ac:spMk id="3075" creationId="{00000000-0000-0000-0000-000000000000}"/>
          </ac:spMkLst>
        </pc:spChg>
      </pc:sldChg>
      <pc:sldChg chg="add">
        <pc:chgData name="Dan Suciu" userId="10bb65c167223f43" providerId="LiveId" clId="{B98F176E-4A74-4336-A721-2B1D2AE1AA32}" dt="2020-04-27T08:25:56.299" v="9"/>
        <pc:sldMkLst>
          <pc:docMk/>
          <pc:sldMk cId="0" sldId="321"/>
        </pc:sldMkLst>
      </pc:sldChg>
      <pc:sldChg chg="modSp">
        <pc:chgData name="Dan Suciu" userId="10bb65c167223f43" providerId="LiveId" clId="{B98F176E-4A74-4336-A721-2B1D2AE1AA32}" dt="2020-04-27T08:37:18.259" v="23" actId="20577"/>
        <pc:sldMkLst>
          <pc:docMk/>
          <pc:sldMk cId="3433626097" sldId="355"/>
        </pc:sldMkLst>
        <pc:spChg chg="mod">
          <ac:chgData name="Dan Suciu" userId="10bb65c167223f43" providerId="LiveId" clId="{B98F176E-4A74-4336-A721-2B1D2AE1AA32}" dt="2020-04-27T08:37:01.908" v="18" actId="20577"/>
          <ac:spMkLst>
            <pc:docMk/>
            <pc:sldMk cId="3433626097" sldId="355"/>
            <ac:spMk id="18435" creationId="{00000000-0000-0000-0000-000000000000}"/>
          </ac:spMkLst>
        </pc:spChg>
        <pc:spChg chg="mod">
          <ac:chgData name="Dan Suciu" userId="10bb65c167223f43" providerId="LiveId" clId="{B98F176E-4A74-4336-A721-2B1D2AE1AA32}" dt="2020-04-27T08:37:18.259" v="23" actId="20577"/>
          <ac:spMkLst>
            <pc:docMk/>
            <pc:sldMk cId="3433626097" sldId="355"/>
            <ac:spMk id="18436" creationId="{00000000-0000-0000-0000-000000000000}"/>
          </ac:spMkLst>
        </pc:spChg>
      </pc:sldChg>
    </pc:docChg>
  </pc:docChgLst>
  <pc:docChgLst>
    <pc:chgData name="Dan Suciu" userId="10bb65c167223f43" providerId="LiveId" clId="{D325D99D-1C1F-4B42-86C1-8F2CF2ADAB03}"/>
    <pc:docChg chg="modSld sldOrd">
      <pc:chgData name="Dan Suciu" userId="10bb65c167223f43" providerId="LiveId" clId="{D325D99D-1C1F-4B42-86C1-8F2CF2ADAB03}" dt="2019-04-22T13:01:08.545" v="22"/>
      <pc:docMkLst>
        <pc:docMk/>
      </pc:docMkLst>
      <pc:sldChg chg="modSp">
        <pc:chgData name="Dan Suciu" userId="10bb65c167223f43" providerId="LiveId" clId="{D325D99D-1C1F-4B42-86C1-8F2CF2ADAB03}" dt="2019-04-22T11:08:55.135" v="15" actId="20577"/>
        <pc:sldMkLst>
          <pc:docMk/>
          <pc:sldMk cId="0" sldId="287"/>
        </pc:sldMkLst>
        <pc:spChg chg="mod">
          <ac:chgData name="Dan Suciu" userId="10bb65c167223f43" providerId="LiveId" clId="{D325D99D-1C1F-4B42-86C1-8F2CF2ADAB03}" dt="2019-04-22T11:08:55.135" v="15" actId="20577"/>
          <ac:spMkLst>
            <pc:docMk/>
            <pc:sldMk cId="0" sldId="287"/>
            <ac:spMk id="4100" creationId="{00000000-0000-0000-0000-000000000000}"/>
          </ac:spMkLst>
        </pc:spChg>
      </pc:sldChg>
      <pc:sldChg chg="modSp">
        <pc:chgData name="Dan Suciu" userId="10bb65c167223f43" providerId="LiveId" clId="{D325D99D-1C1F-4B42-86C1-8F2CF2ADAB03}" dt="2019-04-22T11:17:40.978" v="21" actId="1036"/>
        <pc:sldMkLst>
          <pc:docMk/>
          <pc:sldMk cId="1573389963" sldId="348"/>
        </pc:sldMkLst>
        <pc:spChg chg="mod">
          <ac:chgData name="Dan Suciu" userId="10bb65c167223f43" providerId="LiveId" clId="{D325D99D-1C1F-4B42-86C1-8F2CF2ADAB03}" dt="2019-04-22T11:17:40.978" v="21" actId="1036"/>
          <ac:spMkLst>
            <pc:docMk/>
            <pc:sldMk cId="1573389963" sldId="348"/>
            <ac:spMk id="17411" creationId="{00000000-0000-0000-0000-000000000000}"/>
          </ac:spMkLst>
        </pc:spChg>
      </pc:sldChg>
      <pc:sldChg chg="ord">
        <pc:chgData name="Dan Suciu" userId="10bb65c167223f43" providerId="LiveId" clId="{D325D99D-1C1F-4B42-86C1-8F2CF2ADAB03}" dt="2019-04-22T13:01:08.545" v="22"/>
        <pc:sldMkLst>
          <pc:docMk/>
          <pc:sldMk cId="700367438" sldId="352"/>
        </pc:sldMkLst>
      </pc:sldChg>
      <pc:sldChg chg="modSp">
        <pc:chgData name="Dan Suciu" userId="10bb65c167223f43" providerId="LiveId" clId="{D325D99D-1C1F-4B42-86C1-8F2CF2ADAB03}" dt="2019-04-22T11:07:32.205" v="1" actId="20577"/>
        <pc:sldMkLst>
          <pc:docMk/>
          <pc:sldMk cId="2283549478" sldId="353"/>
        </pc:sldMkLst>
        <pc:spChg chg="mod">
          <ac:chgData name="Dan Suciu" userId="10bb65c167223f43" providerId="LiveId" clId="{D325D99D-1C1F-4B42-86C1-8F2CF2ADAB03}" dt="2019-04-22T11:07:32.205" v="1" actId="20577"/>
          <ac:spMkLst>
            <pc:docMk/>
            <pc:sldMk cId="2283549478" sldId="353"/>
            <ac:spMk id="17412" creationId="{00000000-0000-0000-0000-000000000000}"/>
          </ac:spMkLst>
        </pc:spChg>
      </pc:sldChg>
      <pc:sldChg chg="modSp">
        <pc:chgData name="Dan Suciu" userId="10bb65c167223f43" providerId="LiveId" clId="{D325D99D-1C1F-4B42-86C1-8F2CF2ADAB03}" dt="2019-04-22T11:08:46.172" v="11" actId="20577"/>
        <pc:sldMkLst>
          <pc:docMk/>
          <pc:sldMk cId="3433626097" sldId="355"/>
        </pc:sldMkLst>
        <pc:spChg chg="mod">
          <ac:chgData name="Dan Suciu" userId="10bb65c167223f43" providerId="LiveId" clId="{D325D99D-1C1F-4B42-86C1-8F2CF2ADAB03}" dt="2019-04-22T11:08:28.110" v="8" actId="122"/>
          <ac:spMkLst>
            <pc:docMk/>
            <pc:sldMk cId="3433626097" sldId="355"/>
            <ac:spMk id="18435" creationId="{00000000-0000-0000-0000-000000000000}"/>
          </ac:spMkLst>
        </pc:spChg>
        <pc:spChg chg="mod">
          <ac:chgData name="Dan Suciu" userId="10bb65c167223f43" providerId="LiveId" clId="{D325D99D-1C1F-4B42-86C1-8F2CF2ADAB03}" dt="2019-04-22T11:08:46.172" v="11" actId="20577"/>
          <ac:spMkLst>
            <pc:docMk/>
            <pc:sldMk cId="3433626097" sldId="355"/>
            <ac:spMk id="18436" creationId="{00000000-0000-0000-0000-000000000000}"/>
          </ac:spMkLst>
        </pc:spChg>
      </pc:sldChg>
    </pc:docChg>
  </pc:docChgLst>
  <pc:docChgLst>
    <pc:chgData name="Dan Suciu" userId="10bb65c167223f43" providerId="LiveId" clId="{883C5700-9CD3-41B0-960C-BD892CAF6543}"/>
    <pc:docChg chg="modSld modShowInfo">
      <pc:chgData name="Dan Suciu" userId="10bb65c167223f43" providerId="LiveId" clId="{883C5700-9CD3-41B0-960C-BD892CAF6543}" dt="2022-04-18T12:31:55.362" v="21" actId="729"/>
      <pc:docMkLst>
        <pc:docMk/>
      </pc:docMkLst>
      <pc:sldChg chg="modAnim">
        <pc:chgData name="Dan Suciu" userId="10bb65c167223f43" providerId="LiveId" clId="{883C5700-9CD3-41B0-960C-BD892CAF6543}" dt="2022-04-18T11:58:24.170" v="6"/>
        <pc:sldMkLst>
          <pc:docMk/>
          <pc:sldMk cId="0" sldId="287"/>
        </pc:sldMkLst>
      </pc:sldChg>
      <pc:sldChg chg="modAnim">
        <pc:chgData name="Dan Suciu" userId="10bb65c167223f43" providerId="LiveId" clId="{883C5700-9CD3-41B0-960C-BD892CAF6543}" dt="2022-04-18T12:05:53.008" v="7"/>
        <pc:sldMkLst>
          <pc:docMk/>
          <pc:sldMk cId="0" sldId="302"/>
        </pc:sldMkLst>
      </pc:sldChg>
      <pc:sldChg chg="modAnim">
        <pc:chgData name="Dan Suciu" userId="10bb65c167223f43" providerId="LiveId" clId="{883C5700-9CD3-41B0-960C-BD892CAF6543}" dt="2022-04-18T12:11:20.156" v="9"/>
        <pc:sldMkLst>
          <pc:docMk/>
          <pc:sldMk cId="1683960894" sldId="341"/>
        </pc:sldMkLst>
      </pc:sldChg>
      <pc:sldChg chg="modAnim">
        <pc:chgData name="Dan Suciu" userId="10bb65c167223f43" providerId="LiveId" clId="{883C5700-9CD3-41B0-960C-BD892CAF6543}" dt="2022-04-18T12:12:05.756" v="16"/>
        <pc:sldMkLst>
          <pc:docMk/>
          <pc:sldMk cId="4033745382" sldId="343"/>
        </pc:sldMkLst>
      </pc:sldChg>
      <pc:sldChg chg="modAnim">
        <pc:chgData name="Dan Suciu" userId="10bb65c167223f43" providerId="LiveId" clId="{883C5700-9CD3-41B0-960C-BD892CAF6543}" dt="2022-04-18T12:12:31.627" v="19"/>
        <pc:sldMkLst>
          <pc:docMk/>
          <pc:sldMk cId="3227506204" sldId="344"/>
        </pc:sldMkLst>
      </pc:sldChg>
      <pc:sldChg chg="mod modShow">
        <pc:chgData name="Dan Suciu" userId="10bb65c167223f43" providerId="LiveId" clId="{883C5700-9CD3-41B0-960C-BD892CAF6543}" dt="2022-04-18T12:31:55.362" v="21" actId="729"/>
        <pc:sldMkLst>
          <pc:docMk/>
          <pc:sldMk cId="1544680410" sldId="351"/>
        </pc:sldMkLst>
      </pc:sldChg>
      <pc:sldChg chg="mod modShow">
        <pc:chgData name="Dan Suciu" userId="10bb65c167223f43" providerId="LiveId" clId="{883C5700-9CD3-41B0-960C-BD892CAF6543}" dt="2022-04-18T12:31:53.325" v="20" actId="729"/>
        <pc:sldMkLst>
          <pc:docMk/>
          <pc:sldMk cId="700367438" sldId="352"/>
        </pc:sldMkLst>
      </pc:sldChg>
      <pc:sldChg chg="modAnim">
        <pc:chgData name="Dan Suciu" userId="10bb65c167223f43" providerId="LiveId" clId="{883C5700-9CD3-41B0-960C-BD892CAF6543}" dt="2022-04-18T11:58:02.196" v="4"/>
        <pc:sldMkLst>
          <pc:docMk/>
          <pc:sldMk cId="2283549478" sldId="353"/>
        </pc:sldMkLst>
      </pc:sldChg>
      <pc:sldChg chg="modAnim">
        <pc:chgData name="Dan Suciu" userId="10bb65c167223f43" providerId="LiveId" clId="{883C5700-9CD3-41B0-960C-BD892CAF6543}" dt="2022-04-18T11:57:18.373" v="1"/>
        <pc:sldMkLst>
          <pc:docMk/>
          <pc:sldMk cId="3433626097" sldId="355"/>
        </pc:sldMkLst>
      </pc:sldChg>
    </pc:docChg>
  </pc:docChgLst>
  <pc:docChgLst>
    <pc:chgData name="Dan Suciu" userId="10bb65c167223f43" providerId="LiveId" clId="{710A7178-E116-46FB-B182-FE00139F9946}"/>
    <pc:docChg chg="custSel modSld">
      <pc:chgData name="Dan Suciu" userId="10bb65c167223f43" providerId="LiveId" clId="{710A7178-E116-46FB-B182-FE00139F9946}" dt="2023-11-14T17:05:48.396" v="0" actId="478"/>
      <pc:docMkLst>
        <pc:docMk/>
      </pc:docMkLst>
      <pc:sldChg chg="delSp mod">
        <pc:chgData name="Dan Suciu" userId="10bb65c167223f43" providerId="LiveId" clId="{710A7178-E116-46FB-B182-FE00139F9946}" dt="2023-11-14T17:05:48.396" v="0" actId="478"/>
        <pc:sldMkLst>
          <pc:docMk/>
          <pc:sldMk cId="3782693087" sldId="266"/>
        </pc:sldMkLst>
        <pc:grpChg chg="del">
          <ac:chgData name="Dan Suciu" userId="10bb65c167223f43" providerId="LiveId" clId="{710A7178-E116-46FB-B182-FE00139F9946}" dt="2023-11-14T17:05:48.396" v="0" actId="478"/>
          <ac:grpSpMkLst>
            <pc:docMk/>
            <pc:sldMk cId="3782693087" sldId="266"/>
            <ac:grpSpMk id="2" creationId="{EDE8A486-5315-4E09-9A8D-084F303FC1CC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D9F07C-FAEF-47F3-B6E9-D9BF3D374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34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66CFA4F-D455-4988-9159-179E67ADF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8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CFA4F-D455-4988-9159-179E67ADF5E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6CFA4F-D455-4988-9159-179E67ADF5E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6CFA4F-D455-4988-9159-179E67ADF5E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CFA4F-D455-4988-9159-179E67ADF5E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1" y="2743201"/>
            <a:ext cx="5916084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780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2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771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38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65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03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50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98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8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70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51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84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81000"/>
            <a:ext cx="1088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90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1031538" y="5351254"/>
            <a:ext cx="91440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altLang="en-US" sz="9600" dirty="0">
                <a:solidFill>
                  <a:srgbClr val="4472C4"/>
                </a:solidFill>
                <a:latin typeface="Calibri Light" panose="020F0302020204030204"/>
              </a:rPr>
              <a:t>8</a:t>
            </a:r>
            <a:endParaRPr kumimoji="0" lang="en-US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85" y="1415526"/>
            <a:ext cx="7983538" cy="28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Evaluarea Operatorilor </a:t>
            </a:r>
            <a:r>
              <a:rPr kumimoji="0" lang="ro-RO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Relaţionali</a:t>
            </a:r>
            <a:r>
              <a:rPr kumimoji="0" lang="ro-RO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2</a:t>
            </a:r>
            <a:endParaRPr kumimoji="0" lang="ro-RO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71055" y="685800"/>
            <a:ext cx="10233891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index pentru </a:t>
            </a:r>
            <a:r>
              <a:rPr lang="en-US" dirty="0" err="1"/>
              <a:t>selecţii</a:t>
            </a:r>
            <a:endParaRPr 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0576" y="1687946"/>
            <a:ext cx="11105860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400" i="1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i="1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i="1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i="1" dirty="0"/>
              <a:t> </a:t>
            </a:r>
            <a:r>
              <a:rPr lang="en-US" i="1" dirty="0" err="1"/>
              <a:t>Rafinare</a:t>
            </a:r>
            <a:r>
              <a:rPr lang="en-US" i="1" dirty="0"/>
              <a:t> important</a:t>
            </a:r>
            <a:r>
              <a:rPr lang="vi-VN" i="1" dirty="0"/>
              <a:t>ă</a:t>
            </a:r>
            <a:r>
              <a:rPr lang="en-US" i="1" dirty="0"/>
              <a:t> a </a:t>
            </a:r>
            <a:r>
              <a:rPr lang="en-US" i="1" dirty="0" err="1"/>
              <a:t>indecşilor</a:t>
            </a:r>
            <a:r>
              <a:rPr lang="en-US" i="1" dirty="0"/>
              <a:t> ne-</a:t>
            </a:r>
            <a:r>
              <a:rPr lang="en-US" i="1" dirty="0" err="1"/>
              <a:t>clusterizaţi</a:t>
            </a:r>
            <a:r>
              <a:rPr lang="en-US" dirty="0"/>
              <a:t>:  </a:t>
            </a:r>
          </a:p>
          <a:p>
            <a:pPr marL="749300" lvl="1" indent="-177800" eaLnBrk="1" hangingPunct="1">
              <a:buNone/>
            </a:pPr>
            <a:r>
              <a:rPr lang="en-US" sz="2400" dirty="0"/>
              <a:t>1. G</a:t>
            </a:r>
            <a:r>
              <a:rPr lang="vi-VN" sz="2400" dirty="0"/>
              <a:t>ă</a:t>
            </a:r>
            <a:r>
              <a:rPr lang="en-US" sz="2400" dirty="0" err="1"/>
              <a:t>sirea</a:t>
            </a:r>
            <a:r>
              <a:rPr lang="en-US" sz="2400" dirty="0"/>
              <a:t>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rilor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None/>
            </a:pPr>
            <a:r>
              <a:rPr lang="en-US" sz="2400" dirty="0"/>
              <a:t>2. </a:t>
            </a:r>
            <a:r>
              <a:rPr lang="en-US" sz="2400" dirty="0" err="1"/>
              <a:t>Sortarea</a:t>
            </a:r>
            <a:r>
              <a:rPr lang="en-US" sz="2400" dirty="0"/>
              <a:t> </a:t>
            </a:r>
            <a:r>
              <a:rPr lang="en-US" sz="2400" dirty="0" err="1"/>
              <a:t>acestora</a:t>
            </a:r>
            <a:r>
              <a:rPr lang="en-US" sz="2400" dirty="0"/>
              <a:t> dup</a:t>
            </a:r>
            <a:r>
              <a:rPr lang="vi-VN" sz="2400" dirty="0"/>
              <a:t>ă </a:t>
            </a:r>
            <a:r>
              <a:rPr lang="en-US" sz="2400" dirty="0"/>
              <a:t>rid (</a:t>
            </a:r>
            <a:r>
              <a:rPr lang="en-US" sz="2400" dirty="0" err="1"/>
              <a:t>adresa</a:t>
            </a:r>
            <a:r>
              <a:rPr lang="en-US" sz="2400" dirty="0"/>
              <a:t>/</a:t>
            </a:r>
            <a:r>
              <a:rPr lang="en-US" sz="2400" dirty="0" err="1"/>
              <a:t>identificatorul</a:t>
            </a:r>
            <a:r>
              <a:rPr lang="en-US" sz="2400" dirty="0"/>
              <a:t> </a:t>
            </a:r>
            <a:r>
              <a:rPr lang="en-US" sz="2400" dirty="0" err="1"/>
              <a:t>fizic</a:t>
            </a:r>
            <a:r>
              <a:rPr lang="en-US" sz="2400" dirty="0"/>
              <a:t> al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rilor</a:t>
            </a:r>
            <a:r>
              <a:rPr lang="en-US" sz="2400" dirty="0"/>
              <a:t>).</a:t>
            </a:r>
          </a:p>
          <a:p>
            <a:pPr marL="749300" lvl="1" indent="-177800" eaLnBrk="1" hangingPunct="1">
              <a:buNone/>
            </a:pPr>
            <a:r>
              <a:rPr lang="en-US" sz="2400" dirty="0"/>
              <a:t>3. Se </a:t>
            </a:r>
            <a:r>
              <a:rPr lang="en-US" sz="2400" dirty="0" err="1"/>
              <a:t>citesc</a:t>
            </a:r>
            <a:r>
              <a:rPr lang="en-US" sz="2400" dirty="0"/>
              <a:t> </a:t>
            </a:r>
            <a:r>
              <a:rPr lang="en-US" sz="2400" i="1" dirty="0"/>
              <a:t>rid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ordine</a:t>
            </a:r>
            <a:r>
              <a:rPr lang="en-US" sz="2400" dirty="0"/>
              <a:t>.  Se </a:t>
            </a:r>
            <a:r>
              <a:rPr lang="en-US" sz="2400" dirty="0" err="1"/>
              <a:t>asigur</a:t>
            </a:r>
            <a:r>
              <a:rPr lang="vi-VN" sz="2400" dirty="0"/>
              <a:t>ă</a:t>
            </a:r>
            <a:r>
              <a:rPr lang="en-US" sz="2400" dirty="0"/>
              <a:t> c</a:t>
            </a:r>
            <a:r>
              <a:rPr lang="vi-VN" sz="2400" dirty="0"/>
              <a:t>ă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pagin</a:t>
            </a:r>
            <a:r>
              <a:rPr lang="vi-VN" sz="2400" dirty="0"/>
              <a:t>ă </a:t>
            </a:r>
            <a:r>
              <a:rPr lang="en-US" sz="2400" dirty="0"/>
              <a:t>de date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adus</a:t>
            </a:r>
            <a:r>
              <a:rPr lang="vi-VN" sz="2400" dirty="0"/>
              <a:t>ă î</a:t>
            </a:r>
            <a:r>
              <a:rPr lang="en-US" sz="2400" dirty="0"/>
              <a:t>n </a:t>
            </a:r>
            <a:r>
              <a:rPr lang="en-US" sz="2400" dirty="0" err="1"/>
              <a:t>memoria</a:t>
            </a:r>
            <a:r>
              <a:rPr lang="en-US" sz="2400" dirty="0"/>
              <a:t> intern</a:t>
            </a:r>
            <a:r>
              <a:rPr lang="vi-VN" sz="2400" dirty="0"/>
              <a:t>ă</a:t>
            </a:r>
            <a:r>
              <a:rPr lang="en-US" sz="2400" dirty="0"/>
              <a:t> o </a:t>
            </a:r>
            <a:r>
              <a:rPr lang="en-US" sz="2400" dirty="0" err="1"/>
              <a:t>singur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dat</a:t>
            </a:r>
            <a:r>
              <a:rPr lang="vi-VN" sz="2400" dirty="0"/>
              <a:t>ă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998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8618" y="344270"/>
            <a:ext cx="10409382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Condiţii</a:t>
            </a:r>
            <a:r>
              <a:rPr lang="en-US" dirty="0"/>
              <a:t> de </a:t>
            </a:r>
            <a:r>
              <a:rPr lang="en-US" dirty="0" err="1"/>
              <a:t>selecţie</a:t>
            </a:r>
            <a:r>
              <a:rPr lang="en-US" dirty="0"/>
              <a:t> </a:t>
            </a:r>
            <a:r>
              <a:rPr lang="en-US" dirty="0" err="1"/>
              <a:t>generale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3426" y="2322730"/>
            <a:ext cx="11347738" cy="41910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Fiecare</a:t>
            </a:r>
            <a:r>
              <a:rPr lang="en-US" sz="2800" dirty="0"/>
              <a:t> </a:t>
            </a:r>
            <a:r>
              <a:rPr lang="en-US" sz="2800" dirty="0" err="1"/>
              <a:t>condiţie</a:t>
            </a:r>
            <a:r>
              <a:rPr lang="en-US" sz="2800" dirty="0"/>
              <a:t> de </a:t>
            </a:r>
            <a:r>
              <a:rPr lang="en-US" sz="2800" dirty="0" err="1"/>
              <a:t>selecţie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prima </a:t>
            </a:r>
            <a:r>
              <a:rPr lang="en-US" sz="2800" dirty="0" err="1"/>
              <a:t>dat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convertit</a:t>
            </a:r>
            <a:r>
              <a:rPr lang="vi-VN" sz="2800" dirty="0"/>
              <a:t>ă</a:t>
            </a:r>
            <a:r>
              <a:rPr lang="en-US" sz="2800" dirty="0"/>
              <a:t> la </a:t>
            </a:r>
            <a:r>
              <a:rPr lang="en-US" sz="2800" i="1" u="sng" dirty="0"/>
              <a:t>forma normal</a:t>
            </a:r>
            <a:r>
              <a:rPr lang="vi-VN" sz="2800" i="1" u="sng" dirty="0"/>
              <a:t>ă </a:t>
            </a:r>
            <a:r>
              <a:rPr lang="en-US" sz="2800" i="1" u="sng" dirty="0" err="1"/>
              <a:t>conjunctiv</a:t>
            </a:r>
            <a:r>
              <a:rPr lang="vi-VN" sz="2800" i="1" u="sng" dirty="0"/>
              <a:t>ă</a:t>
            </a:r>
            <a:r>
              <a:rPr lang="en-US" sz="2800" i="1" u="sng" dirty="0"/>
              <a:t> </a:t>
            </a:r>
            <a:r>
              <a:rPr lang="en-US" sz="2800" dirty="0"/>
              <a:t>(</a:t>
            </a:r>
            <a:r>
              <a:rPr lang="en-US" sz="2800" u="sng" dirty="0">
                <a:solidFill>
                  <a:schemeClr val="folHlink"/>
                </a:solidFill>
              </a:rPr>
              <a:t>CNF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folHlink"/>
                </a:solidFill>
              </a:rPr>
              <a:t>:</a:t>
            </a:r>
          </a:p>
          <a:p>
            <a:pPr marL="228600" indent="-228600" algn="ctr" eaLnBrk="1" hangingPunct="1"/>
            <a:r>
              <a:rPr lang="en-US" sz="2800" i="1" dirty="0">
                <a:solidFill>
                  <a:schemeClr val="folHlink"/>
                </a:solidFill>
              </a:rPr>
              <a:t>(day&lt;8/9/94 </a:t>
            </a:r>
            <a:r>
              <a:rPr lang="en-US" sz="2400" i="1" dirty="0">
                <a:solidFill>
                  <a:schemeClr val="folHlink"/>
                </a:solidFill>
              </a:rPr>
              <a:t>OR</a:t>
            </a: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cid</a:t>
            </a:r>
            <a:r>
              <a:rPr lang="en-US" sz="2800" i="1" dirty="0">
                <a:solidFill>
                  <a:schemeClr val="folHlink"/>
                </a:solidFill>
              </a:rPr>
              <a:t>=5 </a:t>
            </a:r>
            <a:r>
              <a:rPr lang="en-US" sz="2400" i="1" dirty="0">
                <a:solidFill>
                  <a:schemeClr val="folHlink"/>
                </a:solidFill>
              </a:rPr>
              <a:t>OR</a:t>
            </a: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sid</a:t>
            </a:r>
            <a:r>
              <a:rPr lang="en-US" sz="2800" i="1" dirty="0">
                <a:solidFill>
                  <a:schemeClr val="folHlink"/>
                </a:solidFill>
              </a:rPr>
              <a:t>=3 ) </a:t>
            </a:r>
            <a:r>
              <a:rPr lang="en-US" sz="2400" i="1" dirty="0"/>
              <a:t>AND</a:t>
            </a:r>
          </a:p>
          <a:p>
            <a:pPr marL="228600" indent="-228600" algn="ctr" eaLnBrk="1" hangingPunct="1"/>
            <a:r>
              <a:rPr lang="en-US" sz="2800" i="1" dirty="0">
                <a:solidFill>
                  <a:schemeClr val="folHlink"/>
                </a:solidFill>
              </a:rPr>
              <a:t>(grade=10 </a:t>
            </a:r>
            <a:r>
              <a:rPr lang="en-US" sz="2400" i="1" dirty="0">
                <a:solidFill>
                  <a:schemeClr val="folHlink"/>
                </a:solidFill>
              </a:rPr>
              <a:t>OR</a:t>
            </a: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cid</a:t>
            </a:r>
            <a:r>
              <a:rPr lang="en-US" sz="2800" i="1" dirty="0">
                <a:solidFill>
                  <a:schemeClr val="folHlink"/>
                </a:solidFill>
              </a:rPr>
              <a:t>=5 </a:t>
            </a:r>
            <a:r>
              <a:rPr lang="en-US" sz="2400" i="1" dirty="0">
                <a:solidFill>
                  <a:schemeClr val="folHlink"/>
                </a:solidFill>
              </a:rPr>
              <a:t>OR</a:t>
            </a: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sid</a:t>
            </a:r>
            <a:r>
              <a:rPr lang="en-US" sz="2800" i="1" dirty="0">
                <a:solidFill>
                  <a:schemeClr val="folHlink"/>
                </a:solidFill>
              </a:rPr>
              <a:t>=3)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endParaRPr lang="en-US" sz="2800" i="1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Vom</a:t>
            </a:r>
            <a:r>
              <a:rPr lang="en-US" sz="2800" dirty="0"/>
              <a:t> </a:t>
            </a:r>
            <a:r>
              <a:rPr lang="en-US" sz="2800" dirty="0" err="1"/>
              <a:t>discuta</a:t>
            </a:r>
            <a:r>
              <a:rPr lang="en-US" sz="2800" dirty="0"/>
              <a:t> </a:t>
            </a:r>
            <a:r>
              <a:rPr lang="en-US" sz="2800" dirty="0" err="1"/>
              <a:t>doar</a:t>
            </a:r>
            <a:r>
              <a:rPr lang="en-US" sz="2800" dirty="0"/>
              <a:t> </a:t>
            </a:r>
            <a:r>
              <a:rPr lang="en-US" sz="2800" dirty="0" err="1"/>
              <a:t>cazul</a:t>
            </a:r>
            <a:r>
              <a:rPr lang="en-US" sz="2800" dirty="0"/>
              <a:t> f</a:t>
            </a:r>
            <a:r>
              <a:rPr lang="vi-VN" sz="2800" dirty="0"/>
              <a:t>ă</a:t>
            </a:r>
            <a:r>
              <a:rPr lang="en-US" sz="2800" dirty="0"/>
              <a:t>r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400" dirty="0"/>
              <a:t>OR-</a:t>
            </a:r>
            <a:r>
              <a:rPr lang="en-US" sz="2800" dirty="0" err="1"/>
              <a:t>uri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11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Un index se </a:t>
            </a:r>
            <a:r>
              <a:rPr lang="en-US" sz="2800" i="1" u="sng" dirty="0" err="1">
                <a:solidFill>
                  <a:schemeClr val="folHlink"/>
                </a:solidFill>
              </a:rPr>
              <a:t>potriveşte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(</a:t>
            </a:r>
            <a:r>
              <a:rPr lang="en-US" sz="2800" dirty="0" err="1"/>
              <a:t>conjuncţii</a:t>
            </a:r>
            <a:r>
              <a:rPr lang="en-US" sz="2800" dirty="0"/>
              <a:t> de) </a:t>
            </a:r>
            <a:r>
              <a:rPr lang="en-US" sz="2800" dirty="0" err="1"/>
              <a:t>termeni</a:t>
            </a:r>
            <a:r>
              <a:rPr lang="en-US" sz="2800" dirty="0"/>
              <a:t> </a:t>
            </a:r>
            <a:r>
              <a:rPr lang="en-US" sz="2800" dirty="0" err="1"/>
              <a:t>dac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implic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doar</a:t>
            </a:r>
            <a:r>
              <a:rPr lang="en-US" sz="2800" dirty="0"/>
              <a:t> </a:t>
            </a:r>
            <a:r>
              <a:rPr lang="en-US" sz="2800" dirty="0" err="1"/>
              <a:t>câmpuri</a:t>
            </a:r>
            <a:r>
              <a:rPr lang="en-US" sz="2800" dirty="0"/>
              <a:t> </a:t>
            </a:r>
            <a:r>
              <a:rPr lang="en-US" sz="2800" dirty="0" err="1"/>
              <a:t>dintr</a:t>
            </a:r>
            <a:r>
              <a:rPr lang="en-US" sz="2800" dirty="0"/>
              <a:t>-un </a:t>
            </a:r>
            <a:r>
              <a:rPr lang="en-US" sz="2800" i="1" dirty="0"/>
              <a:t>prefix</a:t>
            </a:r>
            <a:r>
              <a:rPr lang="en-US" sz="2800" dirty="0"/>
              <a:t> al </a:t>
            </a:r>
            <a:r>
              <a:rPr lang="en-US" sz="2800" dirty="0" err="1"/>
              <a:t>cheii</a:t>
            </a:r>
            <a:r>
              <a:rPr lang="en-US" sz="2800" dirty="0"/>
              <a:t> de c</a:t>
            </a:r>
            <a:r>
              <a:rPr lang="vi-VN" sz="2800" dirty="0"/>
              <a:t>ă</a:t>
            </a:r>
            <a:r>
              <a:rPr lang="en-US" sz="2800" dirty="0" err="1"/>
              <a:t>utare</a:t>
            </a:r>
            <a:r>
              <a:rPr lang="en-US" sz="28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Un index pe  </a:t>
            </a:r>
            <a:r>
              <a:rPr lang="en-US" sz="2400" dirty="0">
                <a:solidFill>
                  <a:schemeClr val="folHlink"/>
                </a:solidFill>
              </a:rPr>
              <a:t>&lt;</a:t>
            </a:r>
            <a:r>
              <a:rPr lang="en-US" sz="2400" i="1" dirty="0">
                <a:solidFill>
                  <a:schemeClr val="folHlink"/>
                </a:solidFill>
              </a:rPr>
              <a:t>a, b, c</a:t>
            </a:r>
            <a:r>
              <a:rPr lang="en-US" sz="2400" dirty="0">
                <a:solidFill>
                  <a:schemeClr val="folHlink"/>
                </a:solidFill>
              </a:rPr>
              <a:t>&gt;  se </a:t>
            </a:r>
            <a:r>
              <a:rPr lang="en-US" sz="2400" dirty="0" err="1">
                <a:solidFill>
                  <a:schemeClr val="folHlink"/>
                </a:solidFill>
              </a:rPr>
              <a:t>potriveşte</a:t>
            </a:r>
            <a:r>
              <a:rPr lang="en-US" sz="2400" dirty="0">
                <a:solidFill>
                  <a:schemeClr val="folHlink"/>
                </a:solidFill>
              </a:rPr>
              <a:t> cu </a:t>
            </a:r>
            <a:r>
              <a:rPr lang="en-US" sz="2400" i="1" dirty="0">
                <a:solidFill>
                  <a:schemeClr val="folHlink"/>
                </a:solidFill>
              </a:rPr>
              <a:t>a=5 </a:t>
            </a:r>
            <a:r>
              <a:rPr lang="en-US" sz="2000" i="1" dirty="0">
                <a:solidFill>
                  <a:schemeClr val="folHlink"/>
                </a:solidFill>
              </a:rPr>
              <a:t>AND</a:t>
            </a:r>
            <a:r>
              <a:rPr lang="en-US" sz="2400" i="1" dirty="0">
                <a:solidFill>
                  <a:schemeClr val="folHlink"/>
                </a:solidFill>
              </a:rPr>
              <a:t> b= 3</a:t>
            </a:r>
            <a:r>
              <a:rPr lang="en-US" sz="2400" dirty="0"/>
              <a:t>, </a:t>
            </a:r>
            <a:r>
              <a:rPr lang="en-US" sz="2400" dirty="0" err="1"/>
              <a:t>dar</a:t>
            </a:r>
            <a:r>
              <a:rPr lang="en-US" sz="2400" dirty="0"/>
              <a:t> nu </a:t>
            </a:r>
            <a:r>
              <a:rPr lang="en-US" sz="2400" dirty="0" err="1"/>
              <a:t>şi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folHlink"/>
                </a:solidFill>
              </a:rPr>
              <a:t>b=3</a:t>
            </a:r>
            <a:r>
              <a:rPr lang="en-US" sz="2400" dirty="0"/>
              <a:t>.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2311400" y="1398696"/>
            <a:ext cx="81534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2800" i="1" dirty="0">
                <a:solidFill>
                  <a:schemeClr val="folHlink"/>
                </a:solidFill>
                <a:latin typeface="Book Antiqua" pitchFamily="18" charset="0"/>
              </a:rPr>
              <a:t>(day&lt;8/9/94 </a:t>
            </a:r>
            <a:r>
              <a:rPr lang="en-US" i="1" dirty="0">
                <a:solidFill>
                  <a:schemeClr val="folHlink"/>
                </a:solidFill>
                <a:latin typeface="Book Antiqua" pitchFamily="18" charset="0"/>
              </a:rPr>
              <a:t>AND</a:t>
            </a:r>
            <a:r>
              <a:rPr lang="en-US" sz="2800" i="1" dirty="0">
                <a:solidFill>
                  <a:schemeClr val="folHlink"/>
                </a:solidFill>
                <a:latin typeface="Book Antiqua" pitchFamily="18" charset="0"/>
              </a:rPr>
              <a:t> grade=10) </a:t>
            </a:r>
            <a:r>
              <a:rPr lang="en-US" i="1" dirty="0">
                <a:solidFill>
                  <a:schemeClr val="folHlink"/>
                </a:solidFill>
                <a:latin typeface="Book Antiqua" pitchFamily="18" charset="0"/>
              </a:rPr>
              <a:t>OR</a:t>
            </a:r>
            <a:r>
              <a:rPr lang="en-US" sz="2800" i="1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  <a:latin typeface="Book Antiqua" pitchFamily="18" charset="0"/>
              </a:rPr>
              <a:t>cid</a:t>
            </a:r>
            <a:r>
              <a:rPr lang="en-US" sz="2800" i="1" dirty="0">
                <a:solidFill>
                  <a:schemeClr val="folHlink"/>
                </a:solidFill>
                <a:latin typeface="Book Antiqua" pitchFamily="18" charset="0"/>
              </a:rPr>
              <a:t>=5 </a:t>
            </a:r>
            <a:r>
              <a:rPr lang="en-US" i="1" dirty="0">
                <a:solidFill>
                  <a:schemeClr val="folHlink"/>
                </a:solidFill>
                <a:latin typeface="Book Antiqua" pitchFamily="18" charset="0"/>
              </a:rPr>
              <a:t>OR</a:t>
            </a:r>
            <a:r>
              <a:rPr lang="en-US" sz="2800" i="1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  <a:latin typeface="Book Antiqua" pitchFamily="18" charset="0"/>
              </a:rPr>
              <a:t>sid</a:t>
            </a:r>
            <a:r>
              <a:rPr lang="en-US" sz="2800" i="1" dirty="0">
                <a:solidFill>
                  <a:schemeClr val="folHlink"/>
                </a:solidFill>
                <a:latin typeface="Book Antiqua" pitchFamily="18" charset="0"/>
              </a:rPr>
              <a:t>=3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67855" y="268070"/>
            <a:ext cx="10400145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Abord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ale </a:t>
            </a:r>
            <a:r>
              <a:rPr lang="en-US" dirty="0" err="1"/>
              <a:t>selecţiilor</a:t>
            </a:r>
            <a:r>
              <a:rPr lang="en-US" dirty="0"/>
              <a:t> </a:t>
            </a:r>
            <a:r>
              <a:rPr lang="en-US" dirty="0" err="1"/>
              <a:t>generale</a:t>
            </a:r>
            <a:r>
              <a:rPr lang="en-US" dirty="0"/>
              <a:t>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3425" y="1422977"/>
            <a:ext cx="11172247" cy="5029200"/>
          </a:xfrm>
          <a:noFill/>
        </p:spPr>
        <p:txBody>
          <a:bodyPr/>
          <a:lstStyle/>
          <a:p>
            <a:pPr eaLnBrk="1" hangingPunct="1"/>
            <a:r>
              <a:rPr lang="en-US" sz="2600" dirty="0">
                <a:solidFill>
                  <a:schemeClr val="folHlink"/>
                </a:solidFill>
              </a:rPr>
              <a:t>1. </a:t>
            </a:r>
            <a:r>
              <a:rPr lang="en-US" sz="2600" dirty="0"/>
              <a:t>G</a:t>
            </a:r>
            <a:r>
              <a:rPr lang="vi-VN" sz="2800" dirty="0"/>
              <a:t>ă</a:t>
            </a:r>
            <a:r>
              <a:rPr lang="en-US" sz="2800" dirty="0" err="1"/>
              <a:t>sirea</a:t>
            </a:r>
            <a:r>
              <a:rPr lang="en-US" sz="2600" dirty="0"/>
              <a:t> </a:t>
            </a:r>
            <a:r>
              <a:rPr lang="en-US" sz="2600" i="1" dirty="0" err="1">
                <a:solidFill>
                  <a:schemeClr val="folHlink"/>
                </a:solidFill>
              </a:rPr>
              <a:t>celei</a:t>
            </a:r>
            <a:r>
              <a:rPr lang="en-US" sz="2600" i="1" dirty="0">
                <a:solidFill>
                  <a:schemeClr val="folHlink"/>
                </a:solidFill>
              </a:rPr>
              <a:t> </a:t>
            </a:r>
            <a:r>
              <a:rPr lang="en-US" sz="2600" i="1" dirty="0" err="1">
                <a:solidFill>
                  <a:schemeClr val="folHlink"/>
                </a:solidFill>
              </a:rPr>
              <a:t>mai</a:t>
            </a:r>
            <a:r>
              <a:rPr lang="en-US" sz="2600" i="1" dirty="0">
                <a:solidFill>
                  <a:schemeClr val="folHlink"/>
                </a:solidFill>
              </a:rPr>
              <a:t> selective c</a:t>
            </a:r>
            <a:r>
              <a:rPr lang="vi-VN" sz="2600" i="1" dirty="0">
                <a:solidFill>
                  <a:schemeClr val="folHlink"/>
                </a:solidFill>
              </a:rPr>
              <a:t>ă</a:t>
            </a:r>
            <a:r>
              <a:rPr lang="en-US" sz="2600" i="1" dirty="0" err="1">
                <a:solidFill>
                  <a:schemeClr val="folHlink"/>
                </a:solidFill>
              </a:rPr>
              <a:t>i</a:t>
            </a:r>
            <a:r>
              <a:rPr lang="en-US" sz="2600" i="1" dirty="0">
                <a:solidFill>
                  <a:schemeClr val="folHlink"/>
                </a:solidFill>
              </a:rPr>
              <a:t> de </a:t>
            </a:r>
            <a:r>
              <a:rPr lang="en-US" sz="2600" i="1" dirty="0" err="1">
                <a:solidFill>
                  <a:schemeClr val="folHlink"/>
                </a:solidFill>
              </a:rPr>
              <a:t>acces</a:t>
            </a:r>
            <a:r>
              <a:rPr lang="en-US" sz="2600" dirty="0"/>
              <a:t>, </a:t>
            </a:r>
            <a:r>
              <a:rPr lang="en-US" sz="2600" dirty="0" err="1"/>
              <a:t>returnarea</a:t>
            </a:r>
            <a:r>
              <a:rPr lang="en-US" sz="2600" dirty="0"/>
              <a:t> </a:t>
            </a:r>
            <a:r>
              <a:rPr lang="en-US" sz="2600" dirty="0" err="1"/>
              <a:t>înregistr</a:t>
            </a:r>
            <a:r>
              <a:rPr lang="vi-VN" sz="2600" dirty="0"/>
              <a:t>ă</a:t>
            </a:r>
            <a:r>
              <a:rPr lang="en-US" sz="2600" dirty="0" err="1"/>
              <a:t>rilor</a:t>
            </a:r>
            <a:r>
              <a:rPr lang="en-US" sz="2600" dirty="0"/>
              <a:t> </a:t>
            </a:r>
            <a:r>
              <a:rPr lang="en-US" sz="2600" dirty="0" err="1"/>
              <a:t>folosind</a:t>
            </a:r>
            <a:r>
              <a:rPr lang="en-US" sz="2600" dirty="0"/>
              <a:t> </a:t>
            </a:r>
            <a:r>
              <a:rPr lang="en-US" sz="2600" dirty="0" err="1"/>
              <a:t>aceast</a:t>
            </a:r>
            <a:r>
              <a:rPr lang="vi-VN" sz="26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cale</a:t>
            </a:r>
            <a:r>
              <a:rPr lang="en-US" sz="2600" dirty="0"/>
              <a:t> </a:t>
            </a:r>
            <a:r>
              <a:rPr lang="en-US" sz="2600" dirty="0" err="1"/>
              <a:t>şi</a:t>
            </a:r>
            <a:r>
              <a:rPr lang="en-US" sz="2600" dirty="0"/>
              <a:t> </a:t>
            </a:r>
            <a:r>
              <a:rPr lang="en-US" sz="2600" dirty="0" err="1"/>
              <a:t>aplicarea</a:t>
            </a:r>
            <a:r>
              <a:rPr lang="en-US" sz="2600" dirty="0"/>
              <a:t> </a:t>
            </a:r>
            <a:r>
              <a:rPr lang="en-US" sz="2600" dirty="0" err="1"/>
              <a:t>tuturor</a:t>
            </a:r>
            <a:r>
              <a:rPr lang="en-US" sz="2600" dirty="0"/>
              <a:t> </a:t>
            </a:r>
            <a:r>
              <a:rPr lang="en-US" sz="2600" dirty="0" err="1"/>
              <a:t>termenilor</a:t>
            </a:r>
            <a:r>
              <a:rPr lang="en-US" sz="2600" dirty="0"/>
              <a:t> </a:t>
            </a:r>
            <a:r>
              <a:rPr lang="en-US" sz="2600" dirty="0" err="1"/>
              <a:t>ce</a:t>
            </a:r>
            <a:r>
              <a:rPr lang="en-US" sz="2600" dirty="0"/>
              <a:t> nu au fost </a:t>
            </a:r>
            <a:r>
              <a:rPr lang="en-US" sz="2600" dirty="0" err="1"/>
              <a:t>acoperiţi</a:t>
            </a:r>
            <a:r>
              <a:rPr lang="en-US" sz="2600" dirty="0"/>
              <a:t> de index: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Cea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mai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selectiv</a:t>
            </a:r>
            <a:r>
              <a:rPr lang="vi-VN" sz="2400" i="1" dirty="0">
                <a:solidFill>
                  <a:schemeClr val="folHlink"/>
                </a:solidFill>
              </a:rPr>
              <a:t>ă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cale</a:t>
            </a:r>
            <a:r>
              <a:rPr lang="en-US" sz="2400" i="1" dirty="0">
                <a:solidFill>
                  <a:schemeClr val="folHlink"/>
                </a:solidFill>
              </a:rPr>
              <a:t> de </a:t>
            </a:r>
            <a:r>
              <a:rPr lang="en-US" sz="2400" i="1" dirty="0" err="1">
                <a:solidFill>
                  <a:schemeClr val="folHlink"/>
                </a:solidFill>
              </a:rPr>
              <a:t>acces</a:t>
            </a:r>
            <a:r>
              <a:rPr lang="en-US" sz="2400" i="1" dirty="0"/>
              <a:t>: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parcurgerea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index </a:t>
            </a:r>
            <a:r>
              <a:rPr lang="en-US" sz="2400" dirty="0" err="1"/>
              <a:t>sau</a:t>
            </a:r>
            <a:r>
              <a:rPr lang="en-US" sz="2400" dirty="0"/>
              <a:t> a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necesit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cele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 </a:t>
            </a:r>
            <a:r>
              <a:rPr lang="en-US" sz="2400" dirty="0" err="1"/>
              <a:t>puţine</a:t>
            </a:r>
            <a:r>
              <a:rPr lang="en-US" sz="2400" dirty="0"/>
              <a:t> </a:t>
            </a:r>
            <a:r>
              <a:rPr lang="en-US" sz="2400" dirty="0" err="1"/>
              <a:t>citiri</a:t>
            </a:r>
            <a:r>
              <a:rPr lang="en-US" sz="2400" dirty="0"/>
              <a:t>/</a:t>
            </a:r>
            <a:r>
              <a:rPr lang="en-US" sz="2400" dirty="0" err="1"/>
              <a:t>salv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de </a:t>
            </a:r>
            <a:r>
              <a:rPr lang="en-US" sz="2400" dirty="0" err="1"/>
              <a:t>pagini</a:t>
            </a:r>
            <a:r>
              <a:rPr lang="en-US" sz="2400" dirty="0"/>
              <a:t> de </a:t>
            </a:r>
            <a:r>
              <a:rPr lang="en-US" sz="2400" dirty="0" err="1"/>
              <a:t>memorie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Termenii</a:t>
            </a:r>
            <a:r>
              <a:rPr lang="en-US" sz="2400" dirty="0"/>
              <a:t> care sunt </a:t>
            </a:r>
            <a:r>
              <a:rPr lang="en-US" sz="2400" dirty="0" err="1"/>
              <a:t>acoperiţi</a:t>
            </a:r>
            <a:r>
              <a:rPr lang="en-US" sz="2400" dirty="0"/>
              <a:t> de index </a:t>
            </a:r>
            <a:r>
              <a:rPr lang="en-US" sz="2400" dirty="0" err="1"/>
              <a:t>reduc</a:t>
            </a:r>
            <a:r>
              <a:rPr lang="en-US" sz="2400" dirty="0"/>
              <a:t> 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de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</a:t>
            </a:r>
            <a:r>
              <a:rPr lang="en-US" sz="2400" i="1" dirty="0" err="1"/>
              <a:t>returnate</a:t>
            </a:r>
            <a:r>
              <a:rPr lang="en-US" sz="2400" dirty="0"/>
              <a:t>; </a:t>
            </a:r>
            <a:r>
              <a:rPr lang="en-US" sz="2400" dirty="0" err="1"/>
              <a:t>ceilalţi</a:t>
            </a:r>
            <a:r>
              <a:rPr lang="en-US" sz="2400" dirty="0"/>
              <a:t> </a:t>
            </a:r>
            <a:r>
              <a:rPr lang="en-US" sz="2400" dirty="0" err="1"/>
              <a:t>termeni</a:t>
            </a:r>
            <a:r>
              <a:rPr lang="en-US" sz="2400" dirty="0"/>
              <a:t> sunt </a:t>
            </a:r>
            <a:r>
              <a:rPr lang="en-US" sz="2400" dirty="0" err="1"/>
              <a:t>folosiţi</a:t>
            </a:r>
            <a:r>
              <a:rPr lang="en-US" sz="2400" dirty="0"/>
              <a:t> pentru a </a:t>
            </a:r>
            <a:r>
              <a:rPr lang="en-US" sz="2400" dirty="0" err="1"/>
              <a:t>invalida</a:t>
            </a:r>
            <a:r>
              <a:rPr lang="en-US" sz="2400" dirty="0"/>
              <a:t> </a:t>
            </a:r>
            <a:r>
              <a:rPr lang="en-US" sz="2400" dirty="0" err="1"/>
              <a:t>anumit</a:t>
            </a:r>
            <a:r>
              <a:rPr lang="en-US" sz="2400" dirty="0"/>
              <a:t>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, </a:t>
            </a:r>
            <a:r>
              <a:rPr lang="en-US" sz="2400" dirty="0" err="1"/>
              <a:t>dar</a:t>
            </a:r>
            <a:r>
              <a:rPr lang="en-US" sz="2400" dirty="0"/>
              <a:t> nu </a:t>
            </a:r>
            <a:r>
              <a:rPr lang="en-US" sz="2400" dirty="0" err="1"/>
              <a:t>afecteaz</a:t>
            </a:r>
            <a:r>
              <a:rPr lang="vi-VN" sz="2400" dirty="0"/>
              <a:t>ă</a:t>
            </a:r>
            <a:r>
              <a:rPr lang="en-US" sz="2400" dirty="0"/>
              <a:t> 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de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/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citite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Exemplu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folHlink"/>
                </a:solidFill>
              </a:rPr>
              <a:t>day&lt;8/9/94 AND </a:t>
            </a:r>
            <a:r>
              <a:rPr lang="en-US" sz="2400" i="1" dirty="0" err="1">
                <a:solidFill>
                  <a:schemeClr val="folHlink"/>
                </a:solidFill>
              </a:rPr>
              <a:t>cid</a:t>
            </a:r>
            <a:r>
              <a:rPr lang="en-US" sz="2400" i="1" dirty="0">
                <a:solidFill>
                  <a:schemeClr val="folHlink"/>
                </a:solidFill>
              </a:rPr>
              <a:t>=5 AND </a:t>
            </a:r>
            <a:r>
              <a:rPr lang="en-US" sz="2400" i="1" dirty="0" err="1">
                <a:solidFill>
                  <a:schemeClr val="folHlink"/>
                </a:solidFill>
              </a:rPr>
              <a:t>sid</a:t>
            </a:r>
            <a:r>
              <a:rPr lang="en-US" sz="2400" i="1" dirty="0">
                <a:solidFill>
                  <a:schemeClr val="folHlink"/>
                </a:solidFill>
              </a:rPr>
              <a:t>=3</a:t>
            </a:r>
            <a:r>
              <a:rPr lang="en-US" sz="2400" i="1" dirty="0"/>
              <a:t>.</a:t>
            </a:r>
            <a:r>
              <a:rPr lang="en-US" sz="2400" dirty="0"/>
              <a:t> Se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utiliza</a:t>
            </a:r>
            <a:r>
              <a:rPr lang="en-US" sz="2400" dirty="0"/>
              <a:t> un index B-arbore pe</a:t>
            </a:r>
            <a:r>
              <a:rPr lang="en-US" sz="2400" i="1" dirty="0"/>
              <a:t> day</a:t>
            </a:r>
            <a:r>
              <a:rPr lang="en-US" sz="2400" dirty="0"/>
              <a:t>; </a:t>
            </a:r>
            <a:r>
              <a:rPr lang="en-US" sz="2400" dirty="0" err="1"/>
              <a:t>apoi</a:t>
            </a:r>
            <a:r>
              <a:rPr lang="en-US" sz="2400" dirty="0"/>
              <a:t>, </a:t>
            </a:r>
            <a:r>
              <a:rPr lang="en-US" sz="2400" i="1" dirty="0" err="1"/>
              <a:t>cid</a:t>
            </a:r>
            <a:r>
              <a:rPr lang="en-US" sz="2400" i="1" dirty="0"/>
              <a:t>=5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i="1" dirty="0" err="1"/>
              <a:t>sid</a:t>
            </a:r>
            <a:r>
              <a:rPr lang="en-US" sz="2400" i="1" dirty="0"/>
              <a:t>=3 </a:t>
            </a:r>
            <a:r>
              <a:rPr lang="en-US" sz="2400" dirty="0"/>
              <a:t>trebuie </a:t>
            </a:r>
            <a:r>
              <a:rPr lang="en-US" sz="2400" dirty="0" err="1"/>
              <a:t>verificate</a:t>
            </a:r>
            <a:r>
              <a:rPr lang="en-US" sz="2400" dirty="0"/>
              <a:t> pentru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înregistrare</a:t>
            </a:r>
            <a:r>
              <a:rPr lang="en-US" sz="2400" dirty="0"/>
              <a:t> </a:t>
            </a:r>
            <a:r>
              <a:rPr lang="en-US" sz="2400" i="1" dirty="0" err="1"/>
              <a:t>returnat</a:t>
            </a:r>
            <a:r>
              <a:rPr lang="vi-VN" sz="2400" i="1" dirty="0"/>
              <a:t>ă</a:t>
            </a:r>
            <a:r>
              <a:rPr lang="en-US" sz="2400" dirty="0"/>
              <a:t>.  Similar,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folosit</a:t>
            </a:r>
            <a:r>
              <a:rPr lang="en-US" sz="2400" dirty="0"/>
              <a:t> un index pe &lt;</a:t>
            </a:r>
            <a:r>
              <a:rPr lang="en-US" sz="2400" i="1" dirty="0" err="1"/>
              <a:t>cid</a:t>
            </a:r>
            <a:r>
              <a:rPr lang="en-US" sz="2400" i="1" dirty="0"/>
              <a:t>, </a:t>
            </a:r>
            <a:r>
              <a:rPr lang="en-US" sz="2400" i="1" dirty="0" err="1"/>
              <a:t>sid</a:t>
            </a:r>
            <a:r>
              <a:rPr lang="en-US" sz="2400" dirty="0"/>
              <a:t>&gt;; trebuie </a:t>
            </a:r>
            <a:r>
              <a:rPr lang="en-US" sz="2400" dirty="0" err="1"/>
              <a:t>apoi</a:t>
            </a:r>
            <a:r>
              <a:rPr lang="en-US" sz="2400" dirty="0"/>
              <a:t> </a:t>
            </a:r>
            <a:r>
              <a:rPr lang="en-US" sz="2400" dirty="0" err="1"/>
              <a:t>verificat</a:t>
            </a:r>
            <a:r>
              <a:rPr lang="en-US" sz="2400" dirty="0"/>
              <a:t> </a:t>
            </a:r>
            <a:r>
              <a:rPr lang="en-US" sz="2400" i="1" dirty="0"/>
              <a:t>day&lt;8/9/94</a:t>
            </a:r>
            <a:r>
              <a:rPr lang="en-US" sz="2400" dirty="0"/>
              <a:t>.</a:t>
            </a:r>
            <a:r>
              <a:rPr lang="en-US" sz="2400" i="1" dirty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2582" y="649070"/>
            <a:ext cx="10215418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Abord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ale </a:t>
            </a:r>
            <a:r>
              <a:rPr lang="en-US" dirty="0" err="1"/>
              <a:t>selecţiilor</a:t>
            </a:r>
            <a:r>
              <a:rPr lang="en-US" dirty="0"/>
              <a:t> </a:t>
            </a:r>
            <a:r>
              <a:rPr lang="en-US" dirty="0" err="1"/>
              <a:t>generale</a:t>
            </a:r>
            <a:r>
              <a:rPr lang="en-US" dirty="0"/>
              <a:t>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2583" y="2355272"/>
            <a:ext cx="11739418" cy="43434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folHlink"/>
                </a:solidFill>
              </a:rPr>
              <a:t>2. </a:t>
            </a:r>
            <a:r>
              <a:rPr lang="en-US" sz="2800" dirty="0"/>
              <a:t>(</a:t>
            </a:r>
            <a:r>
              <a:rPr lang="en-US" sz="2800" dirty="0" err="1"/>
              <a:t>dac</a:t>
            </a:r>
            <a:r>
              <a:rPr lang="vi-VN" sz="2800" dirty="0"/>
              <a:t>ă</a:t>
            </a:r>
            <a:r>
              <a:rPr lang="en-US" sz="2800" dirty="0"/>
              <a:t> sunt 2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mulţi</a:t>
            </a:r>
            <a:r>
              <a:rPr lang="en-US" sz="2800" dirty="0"/>
              <a:t> </a:t>
            </a:r>
            <a:r>
              <a:rPr lang="en-US" sz="2800" dirty="0" err="1"/>
              <a:t>indecşi</a:t>
            </a:r>
            <a:r>
              <a:rPr lang="en-US" sz="2800" dirty="0"/>
              <a:t>):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Se </a:t>
            </a:r>
            <a:r>
              <a:rPr lang="en-US" sz="2200" dirty="0" err="1"/>
              <a:t>obţine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 de </a:t>
            </a:r>
            <a:r>
              <a:rPr lang="en-US" sz="2200" i="1" dirty="0"/>
              <a:t>rid</a:t>
            </a:r>
            <a:r>
              <a:rPr lang="en-US" sz="2200" dirty="0"/>
              <a:t> ale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 err="1"/>
              <a:t>rilor</a:t>
            </a:r>
            <a:r>
              <a:rPr lang="en-US" sz="2200" dirty="0"/>
              <a:t> </a:t>
            </a:r>
            <a:r>
              <a:rPr lang="en-US" sz="2200" dirty="0" err="1"/>
              <a:t>folosind</a:t>
            </a:r>
            <a:r>
              <a:rPr lang="en-US" sz="2200" dirty="0"/>
              <a:t> </a:t>
            </a:r>
            <a:r>
              <a:rPr lang="en-US" sz="2200" dirty="0" err="1"/>
              <a:t>fiecare</a:t>
            </a:r>
            <a:r>
              <a:rPr lang="en-US" sz="2200" dirty="0"/>
              <a:t> index.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Se </a:t>
            </a:r>
            <a:r>
              <a:rPr lang="en-US" sz="2200" i="1" dirty="0" err="1">
                <a:solidFill>
                  <a:schemeClr val="folHlink"/>
                </a:solidFill>
              </a:rPr>
              <a:t>intersecteaz</a:t>
            </a:r>
            <a:r>
              <a:rPr lang="vi-VN" sz="2200" i="1" dirty="0">
                <a:solidFill>
                  <a:schemeClr val="folHlink"/>
                </a:solidFill>
              </a:rPr>
              <a:t>ă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listele</a:t>
            </a:r>
            <a:r>
              <a:rPr lang="en-US" sz="2200" dirty="0">
                <a:solidFill>
                  <a:schemeClr val="folHlink"/>
                </a:solidFill>
              </a:rPr>
              <a:t> de </a:t>
            </a:r>
            <a:r>
              <a:rPr lang="en-US" sz="2200" i="1" dirty="0">
                <a:solidFill>
                  <a:schemeClr val="folHlink"/>
                </a:solidFill>
              </a:rPr>
              <a:t>rid</a:t>
            </a:r>
            <a:endParaRPr lang="en-US" sz="2200" dirty="0"/>
          </a:p>
          <a:p>
            <a:pPr marL="749300" lvl="1" indent="-177800" eaLnBrk="1" hangingPunct="1">
              <a:buSzPct val="75000"/>
            </a:pPr>
            <a:r>
              <a:rPr lang="en-US" sz="2200" dirty="0"/>
              <a:t> Pe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/>
              <a:t>rile </a:t>
            </a:r>
            <a:r>
              <a:rPr lang="en-US" sz="2200" dirty="0" err="1"/>
              <a:t>obţinute</a:t>
            </a:r>
            <a:r>
              <a:rPr lang="en-US" sz="2200" dirty="0"/>
              <a:t> se </a:t>
            </a:r>
            <a:r>
              <a:rPr lang="en-US" sz="2200" dirty="0" err="1"/>
              <a:t>aplic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toţi</a:t>
            </a:r>
            <a:r>
              <a:rPr lang="en-US" sz="2200" dirty="0"/>
              <a:t> </a:t>
            </a:r>
            <a:r>
              <a:rPr lang="en-US" sz="2200" dirty="0" err="1"/>
              <a:t>termenii</a:t>
            </a:r>
            <a:r>
              <a:rPr lang="en-US" sz="2200" dirty="0"/>
              <a:t> r</a:t>
            </a:r>
            <a:r>
              <a:rPr lang="vi-VN" sz="2200" dirty="0"/>
              <a:t>ă</a:t>
            </a:r>
            <a:r>
              <a:rPr lang="en-US" sz="2200" dirty="0" err="1"/>
              <a:t>maşi</a:t>
            </a:r>
            <a:r>
              <a:rPr lang="en-US" sz="22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Fie </a:t>
            </a:r>
            <a:r>
              <a:rPr lang="en-US" sz="2200" i="1" dirty="0">
                <a:solidFill>
                  <a:schemeClr val="folHlink"/>
                </a:solidFill>
              </a:rPr>
              <a:t>day&lt;8/9/94 AND </a:t>
            </a:r>
            <a:r>
              <a:rPr lang="en-US" sz="2200" i="1" dirty="0" err="1">
                <a:solidFill>
                  <a:schemeClr val="folHlink"/>
                </a:solidFill>
              </a:rPr>
              <a:t>cid</a:t>
            </a:r>
            <a:r>
              <a:rPr lang="en-US" sz="2200" i="1" dirty="0">
                <a:solidFill>
                  <a:schemeClr val="folHlink"/>
                </a:solidFill>
              </a:rPr>
              <a:t>=5 AND </a:t>
            </a:r>
            <a:r>
              <a:rPr lang="en-US" sz="2200" i="1" dirty="0" err="1">
                <a:solidFill>
                  <a:schemeClr val="folHlink"/>
                </a:solidFill>
              </a:rPr>
              <a:t>sid</a:t>
            </a:r>
            <a:r>
              <a:rPr lang="en-US" sz="2200" i="1" dirty="0">
                <a:solidFill>
                  <a:schemeClr val="folHlink"/>
                </a:solidFill>
              </a:rPr>
              <a:t>=3</a:t>
            </a:r>
            <a:r>
              <a:rPr lang="en-US" sz="2200" i="1" dirty="0"/>
              <a:t>.</a:t>
            </a:r>
            <a:r>
              <a:rPr lang="en-US" sz="2200" dirty="0"/>
              <a:t> </a:t>
            </a:r>
            <a:r>
              <a:rPr lang="en-US" sz="2200" dirty="0" err="1"/>
              <a:t>Dac</a:t>
            </a:r>
            <a:r>
              <a:rPr lang="vi-VN" sz="2200" dirty="0"/>
              <a:t>ă</a:t>
            </a:r>
            <a:r>
              <a:rPr lang="en-US" sz="2200" dirty="0"/>
              <a:t> e </a:t>
            </a:r>
            <a:r>
              <a:rPr lang="en-US" sz="2200" dirty="0" err="1"/>
              <a:t>definit</a:t>
            </a:r>
            <a:r>
              <a:rPr lang="en-US" sz="2200" dirty="0"/>
              <a:t> un index B arbore pe </a:t>
            </a:r>
            <a:r>
              <a:rPr lang="en-US" sz="2200" i="1" dirty="0"/>
              <a:t>day</a:t>
            </a:r>
            <a:r>
              <a:rPr lang="en-US" sz="2200" dirty="0"/>
              <a:t> </a:t>
            </a:r>
            <a:r>
              <a:rPr lang="en-US" sz="2200" dirty="0" err="1"/>
              <a:t>şi</a:t>
            </a:r>
            <a:r>
              <a:rPr lang="en-US" sz="2200" dirty="0"/>
              <a:t> un alt index pe </a:t>
            </a:r>
            <a:r>
              <a:rPr lang="en-US" sz="2200" i="1" dirty="0" err="1"/>
              <a:t>sid</a:t>
            </a:r>
            <a:r>
              <a:rPr lang="en-US" sz="2200" dirty="0"/>
              <a:t>, se pot </a:t>
            </a:r>
            <a:r>
              <a:rPr lang="en-US" sz="2200" dirty="0" err="1"/>
              <a:t>obţine</a:t>
            </a:r>
            <a:r>
              <a:rPr lang="en-US" sz="2200" dirty="0"/>
              <a:t> </a:t>
            </a:r>
            <a:r>
              <a:rPr lang="en-US" sz="2200" dirty="0" err="1"/>
              <a:t>codurile</a:t>
            </a:r>
            <a:r>
              <a:rPr lang="en-US" sz="2200" dirty="0"/>
              <a:t> rid ale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 err="1"/>
              <a:t>rilor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satisfac</a:t>
            </a:r>
            <a:r>
              <a:rPr lang="en-US" sz="2200" dirty="0"/>
              <a:t> </a:t>
            </a:r>
            <a:r>
              <a:rPr lang="en-US" sz="2200" i="1" dirty="0"/>
              <a:t>day&lt;8/9/94 </a:t>
            </a:r>
            <a:r>
              <a:rPr lang="en-US" sz="2200" dirty="0" err="1"/>
              <a:t>folosind</a:t>
            </a:r>
            <a:r>
              <a:rPr lang="en-US" sz="2200" dirty="0"/>
              <a:t> </a:t>
            </a:r>
            <a:r>
              <a:rPr lang="en-US" sz="2200" dirty="0" err="1"/>
              <a:t>primul</a:t>
            </a:r>
            <a:r>
              <a:rPr lang="en-US" sz="2200" dirty="0"/>
              <a:t> index,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 err="1"/>
              <a:t>codurile</a:t>
            </a:r>
            <a:r>
              <a:rPr lang="en-US" sz="2200" dirty="0"/>
              <a:t> rid ale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 err="1"/>
              <a:t>rilor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satisfac</a:t>
            </a:r>
            <a:r>
              <a:rPr lang="en-US" sz="2200" dirty="0"/>
              <a:t> </a:t>
            </a:r>
            <a:r>
              <a:rPr lang="en-US" sz="2200" i="1" dirty="0" err="1"/>
              <a:t>sid</a:t>
            </a:r>
            <a:r>
              <a:rPr lang="en-US" sz="2200" i="1" dirty="0"/>
              <a:t>=3</a:t>
            </a:r>
            <a:r>
              <a:rPr lang="en-US" sz="2200" dirty="0"/>
              <a:t> </a:t>
            </a:r>
            <a:r>
              <a:rPr lang="en-US" sz="2200" dirty="0" err="1"/>
              <a:t>folosind</a:t>
            </a:r>
            <a:r>
              <a:rPr lang="en-US" sz="2200" dirty="0"/>
              <a:t> </a:t>
            </a:r>
            <a:r>
              <a:rPr lang="en-US" sz="2200" dirty="0" err="1"/>
              <a:t>cel</a:t>
            </a:r>
            <a:r>
              <a:rPr lang="en-US" sz="2200" dirty="0"/>
              <a:t> de-al </a:t>
            </a:r>
            <a:r>
              <a:rPr lang="en-US" sz="2200" dirty="0" err="1"/>
              <a:t>doilea</a:t>
            </a:r>
            <a:r>
              <a:rPr lang="en-US" sz="2200" dirty="0"/>
              <a:t> index. </a:t>
            </a:r>
            <a:r>
              <a:rPr lang="en-US" sz="2200" dirty="0" err="1"/>
              <a:t>Aceste</a:t>
            </a:r>
            <a:r>
              <a:rPr lang="en-US" sz="2200" dirty="0"/>
              <a:t> </a:t>
            </a:r>
            <a:r>
              <a:rPr lang="en-US" sz="2200" dirty="0" err="1"/>
              <a:t>rezultate</a:t>
            </a:r>
            <a:r>
              <a:rPr lang="en-US" sz="2200" dirty="0"/>
              <a:t> se </a:t>
            </a:r>
            <a:r>
              <a:rPr lang="en-US" sz="2200" dirty="0" err="1"/>
              <a:t>vor</a:t>
            </a:r>
            <a:r>
              <a:rPr lang="en-US" sz="2200" dirty="0"/>
              <a:t> </a:t>
            </a:r>
            <a:r>
              <a:rPr lang="en-US" sz="2200" dirty="0" err="1"/>
              <a:t>intersecta</a:t>
            </a:r>
            <a:r>
              <a:rPr lang="en-US" sz="2200" dirty="0"/>
              <a:t> </a:t>
            </a:r>
            <a:r>
              <a:rPr lang="en-US" sz="2200" dirty="0" err="1"/>
              <a:t>şi</a:t>
            </a:r>
            <a:r>
              <a:rPr lang="en-US" sz="2200" dirty="0"/>
              <a:t> se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verifica</a:t>
            </a:r>
            <a:r>
              <a:rPr lang="en-US" sz="2200" dirty="0"/>
              <a:t>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 err="1"/>
              <a:t>condiţia</a:t>
            </a:r>
            <a:r>
              <a:rPr lang="en-US" sz="2200" dirty="0"/>
              <a:t>  </a:t>
            </a:r>
            <a:r>
              <a:rPr lang="en-US" sz="2200" i="1" dirty="0" err="1"/>
              <a:t>cid</a:t>
            </a:r>
            <a:r>
              <a:rPr lang="en-US" sz="2200" i="1" dirty="0"/>
              <a:t>=5.</a:t>
            </a:r>
            <a:r>
              <a:rPr lang="en-US" sz="2200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3200" y="496668"/>
            <a:ext cx="104648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Operatorul</a:t>
            </a:r>
            <a:r>
              <a:rPr lang="en-US" dirty="0"/>
              <a:t> </a:t>
            </a:r>
            <a:r>
              <a:rPr lang="en-US" dirty="0" err="1"/>
              <a:t>proiecţie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18591" y="1496291"/>
            <a:ext cx="8610600" cy="45720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Proiecţia</a:t>
            </a:r>
            <a:r>
              <a:rPr lang="en-US" sz="2800" dirty="0"/>
              <a:t> : </a:t>
            </a:r>
            <a:r>
              <a:rPr lang="en-US" sz="2800" dirty="0">
                <a:sym typeface="Symbol" pitchFamily="18" charset="2"/>
              </a:rPr>
              <a:t></a:t>
            </a:r>
            <a:r>
              <a:rPr lang="en-US" sz="2800" baseline="-25000" dirty="0" err="1">
                <a:sym typeface="Symbol" pitchFamily="18" charset="2"/>
              </a:rPr>
              <a:t>cid</a:t>
            </a:r>
            <a:r>
              <a:rPr lang="en-US" sz="2800" baseline="-25000" dirty="0">
                <a:sym typeface="Symbol" pitchFamily="18" charset="2"/>
              </a:rPr>
              <a:t>, </a:t>
            </a:r>
            <a:r>
              <a:rPr lang="en-US" sz="2800" baseline="-25000" dirty="0" err="1">
                <a:sym typeface="Symbol" pitchFamily="18" charset="2"/>
              </a:rPr>
              <a:t>sid</a:t>
            </a:r>
            <a:r>
              <a:rPr lang="en-US" sz="2800" dirty="0" err="1">
                <a:sym typeface="Symbol" pitchFamily="18" charset="2"/>
              </a:rPr>
              <a:t>Evaluations</a:t>
            </a:r>
            <a:endParaRPr lang="en-US" sz="2800" dirty="0">
              <a:sym typeface="Symbol" pitchFamily="18" charset="2"/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>
              <a:sym typeface="Symbol" pitchFamily="18" charset="2"/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>
              <a:sym typeface="Symbol" pitchFamily="18" charset="2"/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>
              <a:sym typeface="Symbol" pitchFamily="18" charset="2"/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sym typeface="Symbol" pitchFamily="18" charset="2"/>
              </a:rPr>
              <a:t>Pentru </a:t>
            </a:r>
            <a:r>
              <a:rPr lang="en-US" sz="2800" dirty="0" err="1">
                <a:sym typeface="Symbol" pitchFamily="18" charset="2"/>
              </a:rPr>
              <a:t>implementarea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proiecţiei</a:t>
            </a:r>
            <a:endParaRPr lang="en-US" sz="2800" dirty="0">
              <a:sym typeface="Symbol" pitchFamily="18" charset="2"/>
            </a:endParaRPr>
          </a:p>
          <a:p>
            <a:pPr marL="749300" lvl="1" indent="-177800" eaLnBrk="1" hangingPunct="1"/>
            <a:r>
              <a:rPr lang="en-US" sz="2400" dirty="0">
                <a:sym typeface="Symbol" pitchFamily="18" charset="2"/>
              </a:rPr>
              <a:t> Se </a:t>
            </a:r>
            <a:r>
              <a:rPr lang="en-US" sz="2400" dirty="0" err="1">
                <a:sym typeface="Symbol" pitchFamily="18" charset="2"/>
              </a:rPr>
              <a:t>elimin</a:t>
            </a:r>
            <a:r>
              <a:rPr lang="vi-VN" sz="2400" dirty="0">
                <a:sym typeface="Symbol" pitchFamily="18" charset="2"/>
              </a:rPr>
              <a:t>ă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câmpurile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nedorite</a:t>
            </a:r>
            <a:endParaRPr lang="en-US" sz="2400" dirty="0">
              <a:sym typeface="Symbol" pitchFamily="18" charset="2"/>
            </a:endParaRPr>
          </a:p>
          <a:p>
            <a:pPr marL="749300" lvl="1" indent="-177800" eaLnBrk="1" hangingPunct="1"/>
            <a:r>
              <a:rPr lang="en-US" sz="2400" dirty="0">
                <a:sym typeface="Symbol" pitchFamily="18" charset="2"/>
              </a:rPr>
              <a:t> Se </a:t>
            </a:r>
            <a:r>
              <a:rPr lang="en-US" sz="2400" dirty="0" err="1">
                <a:sym typeface="Symbol" pitchFamily="18" charset="2"/>
              </a:rPr>
              <a:t>elimin</a:t>
            </a:r>
            <a:r>
              <a:rPr lang="vi-VN" sz="2400" dirty="0">
                <a:sym typeface="Symbol" pitchFamily="18" charset="2"/>
              </a:rPr>
              <a:t>ă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toate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înregistr</a:t>
            </a:r>
            <a:r>
              <a:rPr lang="vi-VN" sz="2400" dirty="0">
                <a:sym typeface="Symbol" pitchFamily="18" charset="2"/>
              </a:rPr>
              <a:t>ă</a:t>
            </a:r>
            <a:r>
              <a:rPr lang="en-US" sz="2400" dirty="0">
                <a:sym typeface="Symbol" pitchFamily="18" charset="2"/>
              </a:rPr>
              <a:t>rile duplicate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sym typeface="Symbol" pitchFamily="18" charset="2"/>
              </a:rPr>
              <a:t>Abord</a:t>
            </a:r>
            <a:r>
              <a:rPr lang="vi-VN" sz="2800" dirty="0">
                <a:sym typeface="Symbol" pitchFamily="18" charset="2"/>
              </a:rPr>
              <a:t>ă</a:t>
            </a:r>
            <a:r>
              <a:rPr lang="en-US" sz="2800" dirty="0" err="1">
                <a:sym typeface="Symbol" pitchFamily="18" charset="2"/>
              </a:rPr>
              <a:t>ri</a:t>
            </a:r>
            <a:r>
              <a:rPr lang="en-US" sz="2800" dirty="0">
                <a:sym typeface="Symbol" pitchFamily="18" charset="2"/>
              </a:rPr>
              <a:t>: </a:t>
            </a:r>
          </a:p>
          <a:p>
            <a:pPr marL="971550" lvl="1" indent="-228600" eaLnBrk="1" hangingPunct="1"/>
            <a:r>
              <a:rPr lang="en-US" sz="2400" dirty="0" err="1">
                <a:sym typeface="Symbol" pitchFamily="18" charset="2"/>
              </a:rPr>
              <a:t>Proiecţie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bazat</a:t>
            </a:r>
            <a:r>
              <a:rPr lang="vi-VN" sz="2400" dirty="0">
                <a:sym typeface="Symbol" pitchFamily="18" charset="2"/>
              </a:rPr>
              <a:t>ă</a:t>
            </a:r>
            <a:r>
              <a:rPr lang="en-US" sz="2400" dirty="0">
                <a:sym typeface="Symbol" pitchFamily="18" charset="2"/>
              </a:rPr>
              <a:t> pe </a:t>
            </a:r>
            <a:r>
              <a:rPr lang="en-US" sz="2400" dirty="0" err="1">
                <a:sym typeface="Symbol" pitchFamily="18" charset="2"/>
              </a:rPr>
              <a:t>sortare</a:t>
            </a:r>
            <a:endParaRPr lang="en-US" sz="2400" dirty="0">
              <a:sym typeface="Symbol" pitchFamily="18" charset="2"/>
            </a:endParaRPr>
          </a:p>
          <a:p>
            <a:pPr marL="971550" lvl="1" indent="-228600" eaLnBrk="1" hangingPunct="1"/>
            <a:r>
              <a:rPr lang="en-US" sz="2400" dirty="0" err="1">
                <a:sym typeface="Symbol" pitchFamily="18" charset="2"/>
              </a:rPr>
              <a:t>Proiecţie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bazat</a:t>
            </a:r>
            <a:r>
              <a:rPr lang="vi-VN" sz="2400" dirty="0">
                <a:sym typeface="Symbol" pitchFamily="18" charset="2"/>
              </a:rPr>
              <a:t>ă</a:t>
            </a:r>
            <a:r>
              <a:rPr lang="en-US" sz="2400" dirty="0">
                <a:sym typeface="Symbol" pitchFamily="18" charset="2"/>
              </a:rPr>
              <a:t> pe </a:t>
            </a:r>
            <a:r>
              <a:rPr lang="en-US" sz="2400" dirty="0" err="1">
                <a:sym typeface="Symbol" pitchFamily="18" charset="2"/>
              </a:rPr>
              <a:t>funcţie</a:t>
            </a:r>
            <a:r>
              <a:rPr lang="en-US" sz="2400" dirty="0">
                <a:sym typeface="Symbol" pitchFamily="18" charset="2"/>
              </a:rPr>
              <a:t> de </a:t>
            </a:r>
            <a:r>
              <a:rPr lang="en-US" sz="2400" dirty="0" err="1">
                <a:sym typeface="Symbol" pitchFamily="18" charset="2"/>
              </a:rPr>
              <a:t>dispersie</a:t>
            </a:r>
            <a:endParaRPr lang="en-US" sz="2400" dirty="0">
              <a:sym typeface="Symbol" pitchFamily="18" charset="2"/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baseline="-25000" dirty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4785591" y="2258292"/>
            <a:ext cx="2997200" cy="11969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SELECT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 </a:t>
            </a:r>
            <a:r>
              <a:rPr lang="en-US" sz="2000" dirty="0">
                <a:solidFill>
                  <a:schemeClr val="folHlink"/>
                </a:solidFill>
                <a:latin typeface="Book Antiqua" pitchFamily="18" charset="0"/>
              </a:rPr>
              <a:t>DISTINCT</a:t>
            </a:r>
            <a:endParaRPr lang="en-US" dirty="0">
              <a:solidFill>
                <a:schemeClr val="folHlink"/>
              </a:solidFill>
              <a:latin typeface="Book Antiqua" pitchFamily="18" charset="0"/>
            </a:endParaRP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           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E.sid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E.cid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Evaluations E</a:t>
            </a:r>
          </a:p>
        </p:txBody>
      </p:sp>
    </p:spTree>
    <p:extLst>
      <p:ext uri="{BB962C8B-B14F-4D97-AF65-F5344CB8AC3E}">
        <p14:creationId xmlns:p14="http://schemas.microsoft.com/office/powerpoint/2010/main" val="4173642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30909" y="649070"/>
            <a:ext cx="10437091" cy="646331"/>
          </a:xfrm>
          <a:noFill/>
        </p:spPr>
        <p:txBody>
          <a:bodyPr/>
          <a:lstStyle/>
          <a:p>
            <a:pPr eaLnBrk="1" hangingPunct="1"/>
            <a:r>
              <a:rPr lang="en-US" dirty="0" err="1">
                <a:sym typeface="Symbol" pitchFamily="18" charset="2"/>
              </a:rPr>
              <a:t>Proiecţie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bazat</a:t>
            </a:r>
            <a:r>
              <a:rPr lang="vi-VN" dirty="0">
                <a:sym typeface="Symbol" pitchFamily="18" charset="2"/>
              </a:rPr>
              <a:t>ă</a:t>
            </a:r>
            <a:r>
              <a:rPr lang="en-US" dirty="0">
                <a:sym typeface="Symbol" pitchFamily="18" charset="2"/>
              </a:rPr>
              <a:t> pe </a:t>
            </a:r>
            <a:r>
              <a:rPr lang="en-US" dirty="0" err="1">
                <a:sym typeface="Symbol" pitchFamily="18" charset="2"/>
              </a:rPr>
              <a:t>sortare</a:t>
            </a:r>
            <a:endParaRPr lang="en-U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8651" y="1828800"/>
            <a:ext cx="11300690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Pas 1 - </a:t>
            </a:r>
            <a:r>
              <a:rPr lang="en-US" sz="2800" dirty="0" err="1"/>
              <a:t>Scanare</a:t>
            </a:r>
            <a:r>
              <a:rPr lang="en-US" sz="2800" dirty="0"/>
              <a:t> E pentru a </a:t>
            </a:r>
            <a:r>
              <a:rPr lang="en-US" sz="2800" dirty="0" err="1"/>
              <a:t>obţine</a:t>
            </a:r>
            <a:r>
              <a:rPr lang="en-US" sz="2800" dirty="0"/>
              <a:t> </a:t>
            </a:r>
            <a:r>
              <a:rPr lang="en-US" sz="2800" dirty="0" err="1"/>
              <a:t>înregistr</a:t>
            </a:r>
            <a:r>
              <a:rPr lang="vi-VN" sz="2800" dirty="0"/>
              <a:t>ă</a:t>
            </a:r>
            <a:r>
              <a:rPr lang="en-US" sz="2800" dirty="0"/>
              <a:t>rile </a:t>
            </a:r>
            <a:r>
              <a:rPr lang="en-US" sz="2800" dirty="0" err="1"/>
              <a:t>având</a:t>
            </a:r>
            <a:r>
              <a:rPr lang="en-US" sz="2800" dirty="0"/>
              <a:t> </a:t>
            </a:r>
            <a:r>
              <a:rPr lang="en-US" sz="2800" dirty="0" err="1"/>
              <a:t>doar</a:t>
            </a:r>
            <a:r>
              <a:rPr lang="en-US" sz="2800" dirty="0"/>
              <a:t> </a:t>
            </a:r>
            <a:r>
              <a:rPr lang="en-US" sz="2800" dirty="0" err="1"/>
              <a:t>câmpurile</a:t>
            </a:r>
            <a:r>
              <a:rPr lang="en-US" sz="2800" dirty="0"/>
              <a:t> </a:t>
            </a:r>
            <a:r>
              <a:rPr lang="en-US" sz="2800" dirty="0" err="1"/>
              <a:t>dorite</a:t>
            </a:r>
            <a:endParaRPr lang="en-US" sz="2800" dirty="0"/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Cost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I/O pentru </a:t>
            </a:r>
            <a:r>
              <a:rPr lang="en-US" sz="2400" dirty="0" err="1"/>
              <a:t>scanare</a:t>
            </a:r>
            <a:r>
              <a:rPr lang="en-US" sz="2400" dirty="0"/>
              <a:t> E (N = num</a:t>
            </a:r>
            <a:r>
              <a:rPr lang="vi-VN" sz="2400" dirty="0"/>
              <a:t>ă</a:t>
            </a:r>
            <a:r>
              <a:rPr lang="en-US" sz="2400" dirty="0"/>
              <a:t>r de </a:t>
            </a:r>
            <a:r>
              <a:rPr lang="en-US" sz="2400" dirty="0" err="1"/>
              <a:t>pagini</a:t>
            </a:r>
            <a:r>
              <a:rPr lang="en-US" sz="2400" dirty="0"/>
              <a:t> din E) + </a:t>
            </a:r>
            <a:r>
              <a:rPr lang="en-US" sz="2400" dirty="0">
                <a:solidFill>
                  <a:srgbClr val="C00000"/>
                </a:solidFill>
              </a:rPr>
              <a:t>T </a:t>
            </a:r>
            <a:r>
              <a:rPr lang="en-US" sz="2400" dirty="0"/>
              <a:t>I/</a:t>
            </a:r>
            <a:r>
              <a:rPr lang="en-US" sz="2400" dirty="0" err="1"/>
              <a:t>Os</a:t>
            </a:r>
            <a:r>
              <a:rPr lang="en-US" sz="2400" dirty="0"/>
              <a:t> pentru </a:t>
            </a:r>
            <a:r>
              <a:rPr lang="en-US" sz="2400" dirty="0" err="1"/>
              <a:t>salvarea</a:t>
            </a:r>
            <a:r>
              <a:rPr lang="en-US" sz="2400" dirty="0"/>
              <a:t> </a:t>
            </a:r>
            <a:r>
              <a:rPr lang="en-US" sz="2400" dirty="0" err="1"/>
              <a:t>tabelei</a:t>
            </a:r>
            <a:r>
              <a:rPr lang="en-US" sz="2400" dirty="0"/>
              <a:t> </a:t>
            </a:r>
            <a:r>
              <a:rPr lang="en-US" sz="2400" dirty="0" err="1"/>
              <a:t>temporare</a:t>
            </a:r>
            <a:r>
              <a:rPr lang="en-US" sz="2400" dirty="0"/>
              <a:t> E’ (T  = num</a:t>
            </a:r>
            <a:r>
              <a:rPr lang="vi-VN" sz="2400" dirty="0"/>
              <a:t>ă</a:t>
            </a:r>
            <a:r>
              <a:rPr lang="en-US" sz="2400" dirty="0"/>
              <a:t>r de </a:t>
            </a:r>
            <a:r>
              <a:rPr lang="en-US" sz="2400" dirty="0" err="1"/>
              <a:t>pagini</a:t>
            </a:r>
            <a:r>
              <a:rPr lang="en-US" sz="2400" dirty="0"/>
              <a:t> din E’)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Pas 2 - </a:t>
            </a:r>
            <a:r>
              <a:rPr lang="en-US" sz="2800" dirty="0" err="1"/>
              <a:t>Sorteaz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înregistr</a:t>
            </a:r>
            <a:r>
              <a:rPr lang="vi-VN" sz="2800" dirty="0"/>
              <a:t>ă</a:t>
            </a:r>
            <a:r>
              <a:rPr lang="en-US" sz="2800" dirty="0"/>
              <a:t>rile </a:t>
            </a:r>
            <a:r>
              <a:rPr lang="en-US" sz="2800" dirty="0" err="1"/>
              <a:t>folosind</a:t>
            </a:r>
            <a:r>
              <a:rPr lang="en-US" sz="2800" dirty="0"/>
              <a:t> o </a:t>
            </a:r>
            <a:r>
              <a:rPr lang="en-US" sz="2800" dirty="0" err="1"/>
              <a:t>combinaţie</a:t>
            </a:r>
            <a:r>
              <a:rPr lang="en-US" sz="2800" dirty="0"/>
              <a:t> a </a:t>
            </a:r>
            <a:r>
              <a:rPr lang="en-US" sz="2800" dirty="0" err="1"/>
              <a:t>câmpurilor</a:t>
            </a:r>
            <a:r>
              <a:rPr lang="en-US" sz="2800" dirty="0"/>
              <a:t> ca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cheie</a:t>
            </a:r>
            <a:r>
              <a:rPr lang="en-US" sz="2800" dirty="0"/>
              <a:t> de </a:t>
            </a:r>
            <a:r>
              <a:rPr lang="en-US" sz="2800" dirty="0" err="1"/>
              <a:t>sortare</a:t>
            </a:r>
            <a:endParaRPr lang="en-US" sz="2800" dirty="0"/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Cost</a:t>
            </a:r>
            <a:r>
              <a:rPr lang="en-US" sz="2400" dirty="0"/>
              <a:t> = O(Tlog</a:t>
            </a:r>
            <a:r>
              <a:rPr lang="en-US" sz="2400" baseline="-25000" dirty="0"/>
              <a:t>2</a:t>
            </a:r>
            <a:r>
              <a:rPr lang="en-US" sz="2400" dirty="0"/>
              <a:t> T)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Pas 3 – </a:t>
            </a:r>
            <a:r>
              <a:rPr lang="en-US" sz="2800" dirty="0" err="1"/>
              <a:t>Scanare</a:t>
            </a:r>
            <a:r>
              <a:rPr lang="en-US" sz="2800" dirty="0"/>
              <a:t> </a:t>
            </a:r>
            <a:r>
              <a:rPr lang="en-US" sz="2800" dirty="0" err="1"/>
              <a:t>rezultate</a:t>
            </a:r>
            <a:r>
              <a:rPr lang="en-US" sz="2800" dirty="0"/>
              <a:t> </a:t>
            </a:r>
            <a:r>
              <a:rPr lang="en-US" sz="2800" dirty="0" err="1"/>
              <a:t>sortate</a:t>
            </a:r>
            <a:r>
              <a:rPr lang="en-US" sz="2800" dirty="0"/>
              <a:t>, se </a:t>
            </a:r>
            <a:r>
              <a:rPr lang="en-US" sz="2800" dirty="0" err="1"/>
              <a:t>compar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înregistr</a:t>
            </a:r>
            <a:r>
              <a:rPr lang="vi-VN" sz="2800" dirty="0"/>
              <a:t>ă</a:t>
            </a:r>
            <a:r>
              <a:rPr lang="en-US" sz="2800" dirty="0"/>
              <a:t>rile </a:t>
            </a:r>
            <a:r>
              <a:rPr lang="en-US" sz="2800" dirty="0" err="1"/>
              <a:t>adiacente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se </a:t>
            </a:r>
            <a:r>
              <a:rPr lang="en-US" sz="2800" dirty="0" err="1"/>
              <a:t>elimin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duplic</a:t>
            </a:r>
            <a:r>
              <a:rPr lang="vi-VN" sz="2800" dirty="0"/>
              <a:t>ă</a:t>
            </a:r>
            <a:r>
              <a:rPr lang="en-US" sz="2800" dirty="0"/>
              <a:t>rile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Cost </a:t>
            </a:r>
            <a:r>
              <a:rPr lang="en-US" sz="2400" dirty="0"/>
              <a:t>=T</a:t>
            </a:r>
          </a:p>
        </p:txBody>
      </p:sp>
    </p:spTree>
    <p:extLst>
      <p:ext uri="{BB962C8B-B14F-4D97-AF65-F5344CB8AC3E}">
        <p14:creationId xmlns:p14="http://schemas.microsoft.com/office/powerpoint/2010/main" val="168396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3964" y="381001"/>
            <a:ext cx="10169236" cy="646331"/>
          </a:xfrm>
          <a:noFill/>
        </p:spPr>
        <p:txBody>
          <a:bodyPr/>
          <a:lstStyle/>
          <a:p>
            <a:pPr eaLnBrk="1" hangingPunct="1"/>
            <a:r>
              <a:rPr lang="en-US" dirty="0" err="1">
                <a:sym typeface="Symbol" pitchFamily="18" charset="2"/>
              </a:rPr>
              <a:t>Proiecţie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bazat</a:t>
            </a:r>
            <a:r>
              <a:rPr lang="vi-VN" dirty="0">
                <a:sym typeface="Symbol" pitchFamily="18" charset="2"/>
              </a:rPr>
              <a:t>ă</a:t>
            </a:r>
            <a:r>
              <a:rPr lang="en-US" dirty="0">
                <a:sym typeface="Symbol" pitchFamily="18" charset="2"/>
              </a:rPr>
              <a:t> pe </a:t>
            </a:r>
            <a:r>
              <a:rPr lang="en-US" dirty="0" err="1">
                <a:sym typeface="Symbol" pitchFamily="18" charset="2"/>
              </a:rPr>
              <a:t>sortare</a:t>
            </a:r>
            <a:r>
              <a:rPr lang="en-US" dirty="0">
                <a:sym typeface="Symbol" pitchFamily="18" charset="2"/>
              </a:rPr>
              <a:t> - </a:t>
            </a:r>
            <a:r>
              <a:rPr lang="en-US" dirty="0" err="1">
                <a:sym typeface="Symbol" pitchFamily="18" charset="2"/>
              </a:rPr>
              <a:t>îmbun</a:t>
            </a:r>
            <a:r>
              <a:rPr lang="vi-VN" dirty="0">
                <a:sym typeface="Symbol" pitchFamily="18" charset="2"/>
              </a:rPr>
              <a:t>ă</a:t>
            </a:r>
            <a:r>
              <a:rPr lang="en-US" dirty="0">
                <a:sym typeface="Symbol" pitchFamily="18" charset="2"/>
              </a:rPr>
              <a:t>t</a:t>
            </a:r>
            <a:r>
              <a:rPr lang="vi-VN" dirty="0">
                <a:sym typeface="Symbol" pitchFamily="18" charset="2"/>
              </a:rPr>
              <a:t>ăţ</a:t>
            </a:r>
            <a:r>
              <a:rPr lang="en-US" dirty="0">
                <a:sym typeface="Symbol" pitchFamily="18" charset="2"/>
              </a:rPr>
              <a:t>ire</a:t>
            </a:r>
            <a:endParaRPr 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513610"/>
            <a:ext cx="11142230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500" dirty="0">
                <a:solidFill>
                  <a:schemeClr val="folHlink"/>
                </a:solidFill>
              </a:rPr>
              <a:t> </a:t>
            </a:r>
            <a:r>
              <a:rPr lang="en-US" sz="2500" dirty="0" err="1">
                <a:solidFill>
                  <a:schemeClr val="folHlink"/>
                </a:solidFill>
              </a:rPr>
              <a:t>Modificare</a:t>
            </a:r>
            <a:r>
              <a:rPr lang="en-US" sz="2500" dirty="0">
                <a:solidFill>
                  <a:schemeClr val="folHlink"/>
                </a:solidFill>
              </a:rPr>
              <a:t> pas 0 al sort</a:t>
            </a:r>
            <a:r>
              <a:rPr lang="vi-VN" sz="2500" dirty="0">
                <a:solidFill>
                  <a:schemeClr val="folHlink"/>
                </a:solidFill>
              </a:rPr>
              <a:t>ă</a:t>
            </a:r>
            <a:r>
              <a:rPr lang="en-US" sz="2500" dirty="0" err="1">
                <a:solidFill>
                  <a:schemeClr val="folHlink"/>
                </a:solidFill>
              </a:rPr>
              <a:t>rii</a:t>
            </a:r>
            <a:r>
              <a:rPr lang="en-US" sz="2500" dirty="0">
                <a:solidFill>
                  <a:schemeClr val="folHlink"/>
                </a:solidFill>
              </a:rPr>
              <a:t> </a:t>
            </a:r>
            <a:r>
              <a:rPr lang="en-US" sz="2500" dirty="0" err="1">
                <a:solidFill>
                  <a:schemeClr val="folHlink"/>
                </a:solidFill>
              </a:rPr>
              <a:t>externe</a:t>
            </a:r>
            <a:r>
              <a:rPr lang="en-US" sz="2500" dirty="0">
                <a:solidFill>
                  <a:schemeClr val="folHlink"/>
                </a:solidFill>
              </a:rPr>
              <a:t> pentru a </a:t>
            </a:r>
            <a:r>
              <a:rPr lang="en-US" sz="2500" dirty="0" err="1">
                <a:solidFill>
                  <a:schemeClr val="folHlink"/>
                </a:solidFill>
              </a:rPr>
              <a:t>elimina</a:t>
            </a:r>
            <a:r>
              <a:rPr lang="en-US" sz="2500" dirty="0">
                <a:solidFill>
                  <a:schemeClr val="folHlink"/>
                </a:solidFill>
              </a:rPr>
              <a:t> </a:t>
            </a:r>
            <a:r>
              <a:rPr lang="en-US" sz="2500" dirty="0" err="1">
                <a:solidFill>
                  <a:schemeClr val="folHlink"/>
                </a:solidFill>
              </a:rPr>
              <a:t>câmpurile</a:t>
            </a:r>
            <a:r>
              <a:rPr lang="en-US" sz="2500" dirty="0">
                <a:solidFill>
                  <a:schemeClr val="folHlink"/>
                </a:solidFill>
              </a:rPr>
              <a:t> </a:t>
            </a:r>
            <a:r>
              <a:rPr lang="en-US" sz="2500" dirty="0" err="1">
                <a:solidFill>
                  <a:schemeClr val="folHlink"/>
                </a:solidFill>
              </a:rPr>
              <a:t>nedorite</a:t>
            </a:r>
            <a:r>
              <a:rPr lang="en-US" sz="2500" dirty="0"/>
              <a:t>.  Se </a:t>
            </a:r>
            <a:r>
              <a:rPr lang="en-US" sz="2500" dirty="0" err="1"/>
              <a:t>produc</a:t>
            </a:r>
            <a:r>
              <a:rPr lang="en-US" sz="2500" dirty="0"/>
              <a:t> sub-</a:t>
            </a:r>
            <a:r>
              <a:rPr lang="en-US" sz="2500" dirty="0" err="1"/>
              <a:t>şiruri</a:t>
            </a:r>
            <a:r>
              <a:rPr lang="en-US" sz="2500" dirty="0"/>
              <a:t> </a:t>
            </a:r>
            <a:r>
              <a:rPr lang="en-US" sz="2500" dirty="0" err="1"/>
              <a:t>iniţiale</a:t>
            </a:r>
            <a:r>
              <a:rPr lang="en-US" sz="2500" dirty="0"/>
              <a:t> </a:t>
            </a:r>
            <a:r>
              <a:rPr lang="en-US" sz="2500" dirty="0" err="1"/>
              <a:t>sortate</a:t>
            </a:r>
            <a:r>
              <a:rPr lang="en-US" sz="2500" dirty="0"/>
              <a:t> de </a:t>
            </a:r>
            <a:r>
              <a:rPr lang="en-US" sz="2500" dirty="0" err="1"/>
              <a:t>lungime</a:t>
            </a:r>
            <a:r>
              <a:rPr lang="en-US" sz="2500" dirty="0"/>
              <a:t> 2B </a:t>
            </a:r>
            <a:r>
              <a:rPr lang="en-US" sz="2500" dirty="0" err="1"/>
              <a:t>pagini</a:t>
            </a:r>
            <a:r>
              <a:rPr lang="en-US" sz="2500" dirty="0"/>
              <a:t>, </a:t>
            </a:r>
            <a:r>
              <a:rPr lang="en-US" sz="2500" dirty="0" err="1"/>
              <a:t>având</a:t>
            </a:r>
            <a:r>
              <a:rPr lang="en-US" sz="2500" dirty="0"/>
              <a:t> </a:t>
            </a:r>
            <a:r>
              <a:rPr lang="en-US" sz="2500" dirty="0" err="1"/>
              <a:t>înregistr</a:t>
            </a:r>
            <a:r>
              <a:rPr lang="vi-VN" sz="2500" dirty="0"/>
              <a:t>ă</a:t>
            </a:r>
            <a:r>
              <a:rPr lang="en-US" sz="2500" dirty="0" err="1"/>
              <a:t>ri</a:t>
            </a:r>
            <a:r>
              <a:rPr lang="en-US" sz="2500" dirty="0"/>
              <a:t> de </a:t>
            </a:r>
            <a:r>
              <a:rPr lang="en-US" sz="2500" dirty="0" err="1"/>
              <a:t>dimensiune</a:t>
            </a:r>
            <a:r>
              <a:rPr lang="en-US" sz="2500" dirty="0"/>
              <a:t> </a:t>
            </a:r>
            <a:r>
              <a:rPr lang="en-US" sz="2500" dirty="0" err="1"/>
              <a:t>mai</a:t>
            </a:r>
            <a:r>
              <a:rPr lang="en-US" sz="2500" dirty="0"/>
              <a:t> mic</a:t>
            </a:r>
            <a:r>
              <a:rPr lang="vi-VN" sz="2500" dirty="0"/>
              <a:t>ă</a:t>
            </a:r>
            <a:r>
              <a:rPr lang="en-US" sz="2500" dirty="0"/>
              <a:t> </a:t>
            </a:r>
            <a:r>
              <a:rPr lang="en-US" sz="2500" dirty="0" err="1"/>
              <a:t>decât</a:t>
            </a:r>
            <a:r>
              <a:rPr lang="en-US" sz="2500" dirty="0"/>
              <a:t> </a:t>
            </a:r>
            <a:r>
              <a:rPr lang="en-US" sz="2500" dirty="0" err="1"/>
              <a:t>înregistr</a:t>
            </a:r>
            <a:r>
              <a:rPr lang="vi-VN" sz="2500" dirty="0"/>
              <a:t>ă</a:t>
            </a:r>
            <a:r>
              <a:rPr lang="en-US" sz="2500" dirty="0"/>
              <a:t>rile </a:t>
            </a:r>
            <a:r>
              <a:rPr lang="en-US" sz="2500" dirty="0" err="1"/>
              <a:t>iniţiale</a:t>
            </a:r>
            <a:r>
              <a:rPr lang="en-US" sz="2500" dirty="0"/>
              <a:t>.  (</a:t>
            </a:r>
            <a:r>
              <a:rPr lang="en-US" sz="2500" dirty="0" err="1"/>
              <a:t>în</a:t>
            </a:r>
            <a:r>
              <a:rPr lang="en-US" sz="2500" dirty="0"/>
              <a:t> </a:t>
            </a:r>
            <a:r>
              <a:rPr lang="en-US" sz="2500" dirty="0" err="1"/>
              <a:t>funcţie</a:t>
            </a:r>
            <a:r>
              <a:rPr lang="en-US" sz="2500" dirty="0"/>
              <a:t> de num</a:t>
            </a:r>
            <a:r>
              <a:rPr lang="vi-VN" sz="2500" dirty="0"/>
              <a:t>ă</a:t>
            </a:r>
            <a:r>
              <a:rPr lang="en-US" sz="2500" dirty="0" err="1"/>
              <a:t>rul</a:t>
            </a:r>
            <a:r>
              <a:rPr lang="en-US" sz="2500" dirty="0"/>
              <a:t> </a:t>
            </a:r>
            <a:r>
              <a:rPr lang="en-US" sz="2500" dirty="0" err="1"/>
              <a:t>şi</a:t>
            </a:r>
            <a:r>
              <a:rPr lang="en-US" sz="2500" dirty="0"/>
              <a:t> </a:t>
            </a:r>
            <a:r>
              <a:rPr lang="en-US" sz="2500" dirty="0" err="1"/>
              <a:t>dimensiunea</a:t>
            </a:r>
            <a:r>
              <a:rPr lang="en-US" sz="2500" dirty="0"/>
              <a:t> </a:t>
            </a:r>
            <a:r>
              <a:rPr lang="en-US" sz="2500" dirty="0" err="1"/>
              <a:t>câmpurilor</a:t>
            </a:r>
            <a:r>
              <a:rPr lang="en-US" sz="2500" dirty="0"/>
              <a:t> eliminate)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folHlink"/>
                </a:solidFill>
              </a:rPr>
              <a:t>Modificare</a:t>
            </a:r>
            <a:r>
              <a:rPr lang="en-US" sz="2500" dirty="0">
                <a:solidFill>
                  <a:schemeClr val="folHlink"/>
                </a:solidFill>
              </a:rPr>
              <a:t> pas de </a:t>
            </a:r>
            <a:r>
              <a:rPr lang="en-US" sz="2500" dirty="0" err="1">
                <a:solidFill>
                  <a:schemeClr val="folHlink"/>
                </a:solidFill>
              </a:rPr>
              <a:t>interclasare</a:t>
            </a:r>
            <a:r>
              <a:rPr lang="en-US" sz="2500" dirty="0">
                <a:solidFill>
                  <a:schemeClr val="folHlink"/>
                </a:solidFill>
              </a:rPr>
              <a:t> pentru a </a:t>
            </a:r>
            <a:r>
              <a:rPr lang="en-US" sz="2500" dirty="0" err="1">
                <a:solidFill>
                  <a:schemeClr val="folHlink"/>
                </a:solidFill>
              </a:rPr>
              <a:t>elimina</a:t>
            </a:r>
            <a:r>
              <a:rPr lang="en-US" sz="2500" dirty="0">
                <a:solidFill>
                  <a:schemeClr val="folHlink"/>
                </a:solidFill>
              </a:rPr>
              <a:t> </a:t>
            </a:r>
            <a:r>
              <a:rPr lang="en-US" sz="2500" dirty="0" err="1">
                <a:solidFill>
                  <a:schemeClr val="folHlink"/>
                </a:solidFill>
              </a:rPr>
              <a:t>duplicatele</a:t>
            </a:r>
            <a:r>
              <a:rPr lang="en-US" sz="2500" dirty="0"/>
              <a:t>.</a:t>
            </a:r>
            <a:r>
              <a:rPr lang="en-US" sz="2500" dirty="0">
                <a:solidFill>
                  <a:schemeClr val="accent2"/>
                </a:solidFill>
              </a:rPr>
              <a:t>  </a:t>
            </a:r>
            <a:r>
              <a:rPr lang="en-US" sz="2500" dirty="0"/>
              <a:t>Num</a:t>
            </a:r>
            <a:r>
              <a:rPr lang="vi-VN" sz="2500" dirty="0"/>
              <a:t>ă</a:t>
            </a:r>
            <a:r>
              <a:rPr lang="en-US" sz="2500" dirty="0" err="1"/>
              <a:t>rul</a:t>
            </a:r>
            <a:r>
              <a:rPr lang="en-US" sz="2500" dirty="0"/>
              <a:t> </a:t>
            </a:r>
            <a:r>
              <a:rPr lang="en-US" sz="2500" dirty="0" err="1"/>
              <a:t>înregistr</a:t>
            </a:r>
            <a:r>
              <a:rPr lang="vi-VN" sz="2500" dirty="0"/>
              <a:t>ă</a:t>
            </a:r>
            <a:r>
              <a:rPr lang="en-US" sz="2500" dirty="0" err="1"/>
              <a:t>rilor</a:t>
            </a:r>
            <a:r>
              <a:rPr lang="en-US" sz="2500" dirty="0"/>
              <a:t> </a:t>
            </a:r>
            <a:r>
              <a:rPr lang="en-US" sz="2500" dirty="0" err="1"/>
              <a:t>rezultate</a:t>
            </a:r>
            <a:r>
              <a:rPr lang="en-US" sz="2500" dirty="0"/>
              <a:t> </a:t>
            </a:r>
            <a:r>
              <a:rPr lang="en-US" sz="2500" dirty="0" err="1"/>
              <a:t>este</a:t>
            </a:r>
            <a:r>
              <a:rPr lang="en-US" sz="2500" dirty="0"/>
              <a:t> </a:t>
            </a:r>
            <a:r>
              <a:rPr lang="en-US" sz="2500" dirty="0" err="1"/>
              <a:t>mai</a:t>
            </a:r>
            <a:r>
              <a:rPr lang="en-US" sz="2500" dirty="0"/>
              <a:t> mic (</a:t>
            </a:r>
            <a:r>
              <a:rPr lang="en-US" sz="2500" dirty="0" err="1"/>
              <a:t>Diferenţa</a:t>
            </a:r>
            <a:r>
              <a:rPr lang="en-US" sz="2500" dirty="0"/>
              <a:t> </a:t>
            </a:r>
            <a:r>
              <a:rPr lang="en-US" sz="2500" dirty="0" err="1"/>
              <a:t>depinde</a:t>
            </a:r>
            <a:r>
              <a:rPr lang="en-US" sz="2500" dirty="0"/>
              <a:t> de num</a:t>
            </a:r>
            <a:r>
              <a:rPr lang="vi-VN" sz="2500" dirty="0"/>
              <a:t>ă</a:t>
            </a:r>
            <a:r>
              <a:rPr lang="en-US" sz="2500" dirty="0" err="1"/>
              <a:t>rul</a:t>
            </a:r>
            <a:r>
              <a:rPr lang="en-US" sz="2500" dirty="0"/>
              <a:t> </a:t>
            </a:r>
            <a:r>
              <a:rPr lang="en-US" sz="2500" dirty="0" err="1"/>
              <a:t>duplicatelor</a:t>
            </a:r>
            <a:r>
              <a:rPr lang="en-US" sz="2500" dirty="0"/>
              <a:t>.)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>
                <a:solidFill>
                  <a:schemeClr val="folHlink"/>
                </a:solidFill>
              </a:rPr>
              <a:t>Cost</a:t>
            </a:r>
            <a:r>
              <a:rPr lang="en-US" sz="2500" dirty="0"/>
              <a:t>:</a:t>
            </a:r>
            <a:r>
              <a:rPr lang="en-US" sz="2500" dirty="0">
                <a:solidFill>
                  <a:schemeClr val="accent2"/>
                </a:solidFill>
              </a:rPr>
              <a:t>  </a:t>
            </a:r>
            <a:r>
              <a:rPr lang="en-US" sz="2500" dirty="0"/>
              <a:t>La pasul 0, se </a:t>
            </a:r>
            <a:r>
              <a:rPr lang="en-US" sz="2500" dirty="0" err="1"/>
              <a:t>citeşte</a:t>
            </a:r>
            <a:r>
              <a:rPr lang="en-US" sz="2500" dirty="0"/>
              <a:t> </a:t>
            </a:r>
            <a:r>
              <a:rPr lang="en-US" sz="2500" dirty="0" err="1"/>
              <a:t>tabele</a:t>
            </a:r>
            <a:r>
              <a:rPr lang="en-US" sz="2500" dirty="0"/>
              <a:t> </a:t>
            </a:r>
            <a:r>
              <a:rPr lang="en-US" sz="2500" dirty="0" err="1"/>
              <a:t>iniţial</a:t>
            </a:r>
            <a:r>
              <a:rPr lang="vi-VN" sz="2500" dirty="0"/>
              <a:t>ă </a:t>
            </a:r>
            <a:r>
              <a:rPr lang="en-US" sz="2500" dirty="0"/>
              <a:t>(dim. M), </a:t>
            </a:r>
            <a:r>
              <a:rPr lang="en-US" sz="2500" dirty="0" err="1"/>
              <a:t>şi</a:t>
            </a:r>
            <a:r>
              <a:rPr lang="en-US" sz="2500" dirty="0"/>
              <a:t> </a:t>
            </a:r>
            <a:r>
              <a:rPr lang="en-US" sz="2500" dirty="0" err="1"/>
              <a:t>este</a:t>
            </a:r>
            <a:r>
              <a:rPr lang="en-US" sz="2500" dirty="0"/>
              <a:t> </a:t>
            </a:r>
            <a:r>
              <a:rPr lang="en-US" sz="2500" dirty="0" err="1"/>
              <a:t>salvat</a:t>
            </a:r>
            <a:r>
              <a:rPr lang="en-US" sz="2500" dirty="0"/>
              <a:t> </a:t>
            </a:r>
            <a:r>
              <a:rPr lang="en-US" sz="2500" dirty="0" err="1"/>
              <a:t>temporar</a:t>
            </a:r>
            <a:r>
              <a:rPr lang="en-US" sz="2500" dirty="0"/>
              <a:t> </a:t>
            </a:r>
            <a:r>
              <a:rPr lang="en-US" sz="2500" dirty="0" err="1"/>
              <a:t>acelaşi</a:t>
            </a:r>
            <a:r>
              <a:rPr lang="en-US" sz="2500" dirty="0"/>
              <a:t> num</a:t>
            </a:r>
            <a:r>
              <a:rPr lang="vi-VN" sz="2500" dirty="0"/>
              <a:t>ă</a:t>
            </a:r>
            <a:r>
              <a:rPr lang="en-US" sz="2500" dirty="0"/>
              <a:t>r de </a:t>
            </a:r>
            <a:r>
              <a:rPr lang="en-US" sz="2500" dirty="0" err="1">
                <a:solidFill>
                  <a:srgbClr val="003366"/>
                </a:solidFill>
              </a:rPr>
              <a:t>înregistr</a:t>
            </a:r>
            <a:r>
              <a:rPr lang="vi-VN" sz="2500" dirty="0">
                <a:solidFill>
                  <a:srgbClr val="003366"/>
                </a:solidFill>
              </a:rPr>
              <a:t>ă</a:t>
            </a:r>
            <a:r>
              <a:rPr lang="en-US" sz="2500" dirty="0" err="1">
                <a:solidFill>
                  <a:srgbClr val="003366"/>
                </a:solidFill>
              </a:rPr>
              <a:t>ri</a:t>
            </a:r>
            <a:r>
              <a:rPr lang="en-US" sz="2500" dirty="0">
                <a:solidFill>
                  <a:srgbClr val="003366"/>
                </a:solidFill>
              </a:rPr>
              <a:t> de </a:t>
            </a:r>
            <a:r>
              <a:rPr lang="en-US" sz="2500" dirty="0" err="1">
                <a:solidFill>
                  <a:srgbClr val="003366"/>
                </a:solidFill>
              </a:rPr>
              <a:t>dimensiune</a:t>
            </a:r>
            <a:r>
              <a:rPr lang="en-US" sz="2500" dirty="0">
                <a:solidFill>
                  <a:srgbClr val="003366"/>
                </a:solidFill>
              </a:rPr>
              <a:t> </a:t>
            </a:r>
            <a:r>
              <a:rPr lang="vi-VN" sz="2500" dirty="0"/>
              <a:t> </a:t>
            </a:r>
            <a:r>
              <a:rPr lang="en-US" sz="2500" dirty="0" err="1"/>
              <a:t>mai</a:t>
            </a:r>
            <a:r>
              <a:rPr lang="en-US" sz="2500" dirty="0"/>
              <a:t> mic</a:t>
            </a:r>
            <a:r>
              <a:rPr lang="vi-VN" sz="2500" dirty="0"/>
              <a:t>ă</a:t>
            </a:r>
            <a:r>
              <a:rPr lang="en-US" sz="2500" dirty="0"/>
              <a:t>.  La pasul de </a:t>
            </a:r>
            <a:r>
              <a:rPr lang="en-US" sz="2500" dirty="0" err="1"/>
              <a:t>interclasare</a:t>
            </a:r>
            <a:r>
              <a:rPr lang="en-US" sz="2500" dirty="0"/>
              <a:t> </a:t>
            </a:r>
            <a:r>
              <a:rPr lang="en-US" sz="2500" dirty="0" err="1"/>
              <a:t>rezult</a:t>
            </a:r>
            <a:r>
              <a:rPr lang="vi-VN" sz="2500" dirty="0"/>
              <a:t>ă</a:t>
            </a:r>
            <a:r>
              <a:rPr lang="en-US" sz="2500" dirty="0"/>
              <a:t> </a:t>
            </a:r>
            <a:r>
              <a:rPr lang="en-US" sz="2500" dirty="0" err="1"/>
              <a:t>mai</a:t>
            </a:r>
            <a:r>
              <a:rPr lang="en-US" sz="2500" dirty="0"/>
              <a:t> </a:t>
            </a:r>
            <a:r>
              <a:rPr lang="en-US" sz="2500" dirty="0" err="1"/>
              <a:t>puţine</a:t>
            </a:r>
            <a:r>
              <a:rPr lang="en-US" sz="2500" dirty="0"/>
              <a:t> </a:t>
            </a:r>
            <a:r>
              <a:rPr lang="en-US" sz="2500" dirty="0" err="1"/>
              <a:t>înregistr</a:t>
            </a:r>
            <a:r>
              <a:rPr lang="vi-VN" sz="2500" dirty="0"/>
              <a:t>ă</a:t>
            </a:r>
            <a:r>
              <a:rPr lang="en-US" sz="2500" dirty="0" err="1"/>
              <a:t>ri</a:t>
            </a:r>
            <a:r>
              <a:rPr lang="en-US" sz="2500" dirty="0"/>
              <a:t>.  </a:t>
            </a:r>
            <a:r>
              <a:rPr lang="en-US" sz="2500" dirty="0" err="1"/>
              <a:t>Folosind</a:t>
            </a:r>
            <a:r>
              <a:rPr lang="en-US" sz="2500" dirty="0"/>
              <a:t> </a:t>
            </a:r>
            <a:r>
              <a:rPr lang="en-US" sz="2500" i="1" dirty="0"/>
              <a:t>Evaluations</a:t>
            </a:r>
            <a:r>
              <a:rPr lang="en-US" sz="2500" dirty="0"/>
              <a:t>, </a:t>
            </a:r>
            <a:r>
              <a:rPr lang="en-US" sz="2500" dirty="0" err="1"/>
              <a:t>cele</a:t>
            </a:r>
            <a:r>
              <a:rPr lang="en-US" sz="2500" dirty="0"/>
              <a:t> 1000 </a:t>
            </a:r>
            <a:r>
              <a:rPr lang="en-US" sz="2500" dirty="0" err="1"/>
              <a:t>pagini</a:t>
            </a:r>
            <a:r>
              <a:rPr lang="en-US" sz="2500" dirty="0"/>
              <a:t> se </a:t>
            </a:r>
            <a:r>
              <a:rPr lang="en-US" sz="2500" dirty="0" err="1"/>
              <a:t>reduc</a:t>
            </a:r>
            <a:r>
              <a:rPr lang="en-US" sz="2500" dirty="0"/>
              <a:t> la 250 la pasul 0 </a:t>
            </a:r>
            <a:r>
              <a:rPr lang="en-US" sz="2500" dirty="0" err="1"/>
              <a:t>dac</a:t>
            </a:r>
            <a:r>
              <a:rPr lang="vi-VN" sz="2500" dirty="0">
                <a:solidFill>
                  <a:srgbClr val="003366"/>
                </a:solidFill>
              </a:rPr>
              <a:t>ă</a:t>
            </a:r>
            <a:r>
              <a:rPr lang="en-US" sz="2500" dirty="0"/>
              <a:t> </a:t>
            </a:r>
            <a:r>
              <a:rPr lang="en-US" sz="2500" dirty="0" err="1"/>
              <a:t>câmpurile</a:t>
            </a:r>
            <a:r>
              <a:rPr lang="en-US" sz="2500" dirty="0"/>
              <a:t> r</a:t>
            </a:r>
            <a:r>
              <a:rPr lang="vi-VN" sz="2500" dirty="0"/>
              <a:t>ă</a:t>
            </a:r>
            <a:r>
              <a:rPr lang="en-US" sz="2500" dirty="0"/>
              <a:t>mase </a:t>
            </a:r>
            <a:r>
              <a:rPr lang="en-US" sz="2500" dirty="0" err="1"/>
              <a:t>reprezint</a:t>
            </a:r>
            <a:r>
              <a:rPr lang="vi-VN" sz="2500" dirty="0">
                <a:solidFill>
                  <a:srgbClr val="003366"/>
                </a:solidFill>
              </a:rPr>
              <a:t>ă </a:t>
            </a:r>
            <a:r>
              <a:rPr lang="en-US" sz="2500" dirty="0"/>
              <a:t>25 % din </a:t>
            </a:r>
            <a:r>
              <a:rPr lang="en-US" sz="2500" dirty="0" err="1"/>
              <a:t>dimensiunea</a:t>
            </a:r>
            <a:r>
              <a:rPr lang="en-US" sz="2500" dirty="0"/>
              <a:t> </a:t>
            </a:r>
            <a:r>
              <a:rPr lang="en-US" sz="2500" dirty="0" err="1"/>
              <a:t>unei</a:t>
            </a:r>
            <a:r>
              <a:rPr lang="en-US" sz="2500" dirty="0"/>
              <a:t> </a:t>
            </a:r>
            <a:r>
              <a:rPr lang="en-US" sz="2500" dirty="0" err="1"/>
              <a:t>înregistr</a:t>
            </a:r>
            <a:r>
              <a:rPr lang="vi-VN" sz="2500" dirty="0"/>
              <a:t>ă</a:t>
            </a:r>
            <a:r>
              <a:rPr lang="en-US" sz="2500" dirty="0" err="1"/>
              <a:t>ri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4522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3964" y="304801"/>
            <a:ext cx="10169236" cy="646331"/>
          </a:xfrm>
          <a:noFill/>
        </p:spPr>
        <p:txBody>
          <a:bodyPr/>
          <a:lstStyle/>
          <a:p>
            <a:pPr eaLnBrk="1" hangingPunct="1"/>
            <a:r>
              <a:rPr lang="en-US" dirty="0" err="1">
                <a:sym typeface="Symbol" pitchFamily="18" charset="2"/>
              </a:rPr>
              <a:t>Proiecţie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bazat</a:t>
            </a:r>
            <a:r>
              <a:rPr lang="vi-VN" dirty="0">
                <a:sym typeface="Symbol" pitchFamily="18" charset="2"/>
              </a:rPr>
              <a:t>ă</a:t>
            </a:r>
            <a:r>
              <a:rPr lang="en-US" dirty="0">
                <a:sym typeface="Symbol" pitchFamily="18" charset="2"/>
              </a:rPr>
              <a:t> pe </a:t>
            </a:r>
            <a:r>
              <a:rPr lang="en-US" dirty="0" err="1"/>
              <a:t>sortare</a:t>
            </a:r>
            <a:r>
              <a:rPr lang="en-US" dirty="0"/>
              <a:t> - </a:t>
            </a:r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0175" y="1122218"/>
            <a:ext cx="10791825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Proiecţia</a:t>
            </a:r>
            <a:r>
              <a:rPr lang="en-US" dirty="0"/>
              <a:t> </a:t>
            </a:r>
            <a:r>
              <a:rPr lang="en-US" dirty="0" err="1"/>
              <a:t>tabelei</a:t>
            </a:r>
            <a:r>
              <a:rPr lang="en-US" dirty="0"/>
              <a:t> </a:t>
            </a:r>
            <a:r>
              <a:rPr lang="en-US" i="1" dirty="0"/>
              <a:t>Evaluations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Proiecţia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vi-VN" dirty="0"/>
              <a:t>ă</a:t>
            </a:r>
            <a:r>
              <a:rPr lang="en-US" dirty="0"/>
              <a:t> pe </a:t>
            </a:r>
            <a:r>
              <a:rPr lang="en-US" dirty="0" err="1"/>
              <a:t>sortare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Pas 1:</a:t>
            </a:r>
          </a:p>
          <a:p>
            <a:pPr marL="1790700" lvl="2" indent="-457200" eaLnBrk="1" hangingPunct="1"/>
            <a:r>
              <a:rPr lang="en-US" dirty="0"/>
              <a:t> </a:t>
            </a:r>
            <a:r>
              <a:rPr lang="en-US" dirty="0" err="1"/>
              <a:t>Scaneaz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i="1" dirty="0"/>
              <a:t>Evaluations</a:t>
            </a:r>
            <a:r>
              <a:rPr lang="en-US" dirty="0"/>
              <a:t> cu 1000 I/</a:t>
            </a:r>
            <a:r>
              <a:rPr lang="en-US" dirty="0" err="1"/>
              <a:t>Os</a:t>
            </a:r>
            <a:endParaRPr lang="en-US" dirty="0"/>
          </a:p>
          <a:p>
            <a:pPr marL="1790700" lvl="2" indent="-457200" eaLnBrk="1" hangingPunct="1"/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o </a:t>
            </a:r>
            <a:r>
              <a:rPr lang="en-US" dirty="0" err="1"/>
              <a:t>înregistrare</a:t>
            </a:r>
            <a:r>
              <a:rPr lang="en-US" dirty="0"/>
              <a:t> din E’ e 10 </a:t>
            </a:r>
            <a:r>
              <a:rPr lang="en-US" dirty="0" err="1"/>
              <a:t>octeţi</a:t>
            </a:r>
            <a:r>
              <a:rPr lang="en-US" dirty="0"/>
              <a:t>,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salva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temporar</a:t>
            </a:r>
            <a:r>
              <a:rPr lang="vi-VN" dirty="0"/>
              <a:t>ă</a:t>
            </a:r>
            <a:r>
              <a:rPr lang="en-US" dirty="0"/>
              <a:t> E’ 250 </a:t>
            </a:r>
            <a:r>
              <a:rPr lang="en-US" dirty="0" err="1"/>
              <a:t>pagini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Pas 2:</a:t>
            </a:r>
          </a:p>
          <a:p>
            <a:pPr marL="1790700" lvl="2" indent="-457200" eaLnBrk="1" hangingPunct="1"/>
            <a:r>
              <a:rPr lang="en-US" dirty="0"/>
              <a:t> </a:t>
            </a:r>
            <a:r>
              <a:rPr lang="en-US" dirty="0" err="1"/>
              <a:t>Având</a:t>
            </a:r>
            <a:r>
              <a:rPr lang="en-US" dirty="0"/>
              <a:t> 20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i="1" dirty="0"/>
              <a:t>buffer</a:t>
            </a:r>
            <a:r>
              <a:rPr lang="en-US" dirty="0"/>
              <a:t>, se </a:t>
            </a:r>
            <a:r>
              <a:rPr lang="en-US" dirty="0" err="1"/>
              <a:t>sorteaz</a:t>
            </a:r>
            <a:r>
              <a:rPr lang="vi-VN" dirty="0"/>
              <a:t>ă</a:t>
            </a:r>
            <a:r>
              <a:rPr lang="en-US" dirty="0"/>
              <a:t> E’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paşi</a:t>
            </a:r>
            <a:r>
              <a:rPr lang="en-US" dirty="0"/>
              <a:t> la </a:t>
            </a:r>
            <a:r>
              <a:rPr lang="en-US" dirty="0" err="1"/>
              <a:t>costul</a:t>
            </a:r>
            <a:r>
              <a:rPr lang="en-US" dirty="0"/>
              <a:t> de 2*2*250 I/O</a:t>
            </a:r>
          </a:p>
          <a:p>
            <a:pPr marL="749300" lvl="1" indent="-177800" eaLnBrk="1" hangingPunct="1"/>
            <a:r>
              <a:rPr lang="en-US" dirty="0"/>
              <a:t> Pas 3:</a:t>
            </a:r>
          </a:p>
          <a:p>
            <a:pPr marL="1790700" lvl="2" indent="-457200" eaLnBrk="1" hangingPunct="1"/>
            <a:r>
              <a:rPr lang="en-US" dirty="0"/>
              <a:t>	250 I/O cost la </a:t>
            </a:r>
            <a:r>
              <a:rPr lang="en-US" dirty="0" err="1"/>
              <a:t>scanarea</a:t>
            </a:r>
            <a:r>
              <a:rPr lang="en-US" dirty="0"/>
              <a:t> de g</a:t>
            </a:r>
            <a:r>
              <a:rPr lang="vi-VN" dirty="0"/>
              <a:t>ă</a:t>
            </a:r>
            <a:r>
              <a:rPr lang="en-US" dirty="0" err="1"/>
              <a:t>sirea</a:t>
            </a:r>
            <a:r>
              <a:rPr lang="en-US" dirty="0"/>
              <a:t> a </a:t>
            </a:r>
            <a:r>
              <a:rPr lang="en-US" dirty="0" err="1"/>
              <a:t>duplicatelor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Cost total: 2500 I/O</a:t>
            </a:r>
          </a:p>
        </p:txBody>
      </p:sp>
    </p:spTree>
    <p:extLst>
      <p:ext uri="{BB962C8B-B14F-4D97-AF65-F5344CB8AC3E}">
        <p14:creationId xmlns:p14="http://schemas.microsoft.com/office/powerpoint/2010/main" val="403374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5491" y="381001"/>
            <a:ext cx="10187709" cy="646331"/>
          </a:xfrm>
          <a:noFill/>
        </p:spPr>
        <p:txBody>
          <a:bodyPr/>
          <a:lstStyle/>
          <a:p>
            <a:pPr eaLnBrk="1" hangingPunct="1"/>
            <a:r>
              <a:rPr lang="en-US" dirty="0" err="1">
                <a:sym typeface="Symbol" pitchFamily="18" charset="2"/>
              </a:rPr>
              <a:t>Proiecţie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bazat</a:t>
            </a:r>
            <a:r>
              <a:rPr lang="vi-VN" dirty="0">
                <a:sym typeface="Symbol" pitchFamily="18" charset="2"/>
              </a:rPr>
              <a:t>ă</a:t>
            </a:r>
            <a:r>
              <a:rPr lang="en-US" dirty="0">
                <a:sym typeface="Symbol" pitchFamily="18" charset="2"/>
              </a:rPr>
              <a:t> pe </a:t>
            </a:r>
            <a:r>
              <a:rPr lang="en-US" dirty="0" err="1"/>
              <a:t>sortare</a:t>
            </a:r>
            <a:r>
              <a:rPr lang="en-US" dirty="0"/>
              <a:t> - </a:t>
            </a:r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526" y="1593273"/>
            <a:ext cx="10656166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Varianta</a:t>
            </a:r>
            <a:r>
              <a:rPr lang="en-US" sz="2400" dirty="0"/>
              <a:t> </a:t>
            </a:r>
            <a:r>
              <a:rPr lang="en-US" sz="2400" dirty="0" err="1"/>
              <a:t>îmbun</a:t>
            </a:r>
            <a:r>
              <a:rPr lang="vi-VN" sz="2400" dirty="0"/>
              <a:t>ă</a:t>
            </a:r>
            <a:r>
              <a:rPr lang="en-US" sz="2400" dirty="0"/>
              <a:t>t</a:t>
            </a:r>
            <a:r>
              <a:rPr lang="vi-VN" sz="2400" dirty="0"/>
              <a:t>ă</a:t>
            </a:r>
            <a:r>
              <a:rPr lang="en-US" sz="2400" dirty="0" err="1"/>
              <a:t>ţit</a:t>
            </a:r>
            <a:r>
              <a:rPr lang="vi-VN" sz="2400" dirty="0"/>
              <a:t>ă</a:t>
            </a:r>
            <a:r>
              <a:rPr lang="en-US" sz="2400" dirty="0"/>
              <a:t> a </a:t>
            </a:r>
            <a:r>
              <a:rPr lang="en-US" sz="2400" dirty="0" err="1"/>
              <a:t>proiecţiei</a:t>
            </a:r>
            <a:r>
              <a:rPr lang="en-US" sz="2400" dirty="0"/>
              <a:t> </a:t>
            </a:r>
            <a:r>
              <a:rPr lang="en-US" sz="2400" dirty="0" err="1"/>
              <a:t>tabelei</a:t>
            </a:r>
            <a:r>
              <a:rPr lang="en-US" sz="2400" dirty="0"/>
              <a:t> </a:t>
            </a:r>
            <a:r>
              <a:rPr lang="en-US" sz="2400" i="1" dirty="0"/>
              <a:t>Evaluations</a:t>
            </a:r>
            <a:endParaRPr lang="en-US" sz="2400" dirty="0"/>
          </a:p>
          <a:p>
            <a:pPr marL="749300" lvl="1" indent="-177800" eaLnBrk="1" hangingPunct="1"/>
            <a:r>
              <a:rPr lang="en-US" sz="2400" dirty="0"/>
              <a:t> Pas 1:</a:t>
            </a:r>
          </a:p>
          <a:p>
            <a:pPr marL="1790700" lvl="2" indent="-457200" eaLnBrk="1" hangingPunct="1"/>
            <a:r>
              <a:rPr lang="en-US" dirty="0" err="1"/>
              <a:t>Scanare</a:t>
            </a:r>
            <a:r>
              <a:rPr lang="en-US" dirty="0"/>
              <a:t> </a:t>
            </a:r>
            <a:r>
              <a:rPr lang="en-US" i="1" dirty="0"/>
              <a:t>Evaluations</a:t>
            </a:r>
            <a:r>
              <a:rPr lang="en-US" dirty="0"/>
              <a:t> cu 1000 I/O</a:t>
            </a:r>
          </a:p>
          <a:p>
            <a:pPr marL="1790700" lvl="2" indent="-457200" eaLnBrk="1" hangingPunct="1"/>
            <a:r>
              <a:rPr lang="en-US" dirty="0" err="1"/>
              <a:t>Salveaz</a:t>
            </a:r>
            <a:r>
              <a:rPr lang="vi-VN" dirty="0"/>
              <a:t>ă</a:t>
            </a:r>
            <a:r>
              <a:rPr lang="en-US" dirty="0"/>
              <a:t> E’ cu 250 I/O</a:t>
            </a:r>
          </a:p>
          <a:p>
            <a:pPr marL="1790700" lvl="2" indent="-457200" eaLnBrk="1" hangingPunct="1"/>
            <a:r>
              <a:rPr lang="en-US" dirty="0" err="1"/>
              <a:t>Având</a:t>
            </a:r>
            <a:r>
              <a:rPr lang="en-US" dirty="0"/>
              <a:t> 20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i="1" dirty="0"/>
              <a:t>buffer</a:t>
            </a:r>
            <a:r>
              <a:rPr lang="en-US" dirty="0"/>
              <a:t>, 250 </a:t>
            </a:r>
            <a:r>
              <a:rPr lang="en-US" dirty="0" err="1"/>
              <a:t>pagini</a:t>
            </a:r>
            <a:r>
              <a:rPr lang="en-US" dirty="0"/>
              <a:t> sunt </a:t>
            </a:r>
            <a:r>
              <a:rPr lang="en-US" dirty="0" err="1"/>
              <a:t>salvate</a:t>
            </a:r>
            <a:r>
              <a:rPr lang="en-US" dirty="0"/>
              <a:t> ca  7 </a:t>
            </a:r>
            <a:r>
              <a:rPr lang="en-US" dirty="0" err="1"/>
              <a:t>subşiruri</a:t>
            </a:r>
            <a:r>
              <a:rPr lang="en-US" dirty="0"/>
              <a:t> </a:t>
            </a:r>
            <a:r>
              <a:rPr lang="en-US" dirty="0" err="1"/>
              <a:t>sortate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având</a:t>
            </a:r>
            <a:r>
              <a:rPr lang="en-US" dirty="0"/>
              <a:t> 40 </a:t>
            </a:r>
            <a:r>
              <a:rPr lang="en-US" dirty="0" err="1"/>
              <a:t>pagini</a:t>
            </a:r>
            <a:endParaRPr lang="en-US" dirty="0"/>
          </a:p>
          <a:p>
            <a:pPr marL="2286000" lvl="3" indent="-381000" eaLnBrk="1" hangingPunct="1"/>
            <a:r>
              <a:rPr lang="en-US" dirty="0"/>
              <a:t>Se </a:t>
            </a:r>
            <a:r>
              <a:rPr lang="en-US" dirty="0" err="1"/>
              <a:t>foloseşte</a:t>
            </a:r>
            <a:r>
              <a:rPr lang="en-US" dirty="0"/>
              <a:t> </a:t>
            </a:r>
            <a:r>
              <a:rPr lang="en-US" dirty="0" err="1"/>
              <a:t>varianta</a:t>
            </a:r>
            <a:r>
              <a:rPr lang="en-US" dirty="0"/>
              <a:t> </a:t>
            </a:r>
            <a:r>
              <a:rPr lang="en-US" dirty="0" err="1"/>
              <a:t>optimizat</a:t>
            </a:r>
            <a:r>
              <a:rPr lang="vi-VN" dirty="0"/>
              <a:t>ă</a:t>
            </a:r>
            <a:r>
              <a:rPr lang="en-US" dirty="0"/>
              <a:t> a sort</a:t>
            </a:r>
            <a:r>
              <a:rPr lang="vi-VN" dirty="0"/>
              <a:t>ă</a:t>
            </a:r>
            <a:r>
              <a:rPr lang="en-US" dirty="0" err="1"/>
              <a:t>rii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, </a:t>
            </a:r>
          </a:p>
          <a:p>
            <a:pPr marL="749300" lvl="1" indent="-177800" eaLnBrk="1" hangingPunct="1"/>
            <a:r>
              <a:rPr lang="en-US" sz="2400" dirty="0"/>
              <a:t> Pas 2:</a:t>
            </a:r>
          </a:p>
          <a:p>
            <a:pPr marL="1790700" lvl="2" indent="-457200" eaLnBrk="1" hangingPunct="1"/>
            <a:r>
              <a:rPr lang="en-US" dirty="0"/>
              <a:t>Se </a:t>
            </a:r>
            <a:r>
              <a:rPr lang="en-US" dirty="0" err="1"/>
              <a:t>citesc</a:t>
            </a:r>
            <a:r>
              <a:rPr lang="en-US" dirty="0"/>
              <a:t> </a:t>
            </a:r>
            <a:r>
              <a:rPr lang="en-US" dirty="0" err="1"/>
              <a:t>subşirurile</a:t>
            </a:r>
            <a:r>
              <a:rPr lang="en-US" dirty="0"/>
              <a:t> </a:t>
            </a:r>
            <a:r>
              <a:rPr lang="en-US" dirty="0" err="1"/>
              <a:t>sortate</a:t>
            </a:r>
            <a:r>
              <a:rPr lang="en-US" dirty="0"/>
              <a:t> (250 I/O) şi se </a:t>
            </a:r>
            <a:r>
              <a:rPr lang="en-US" dirty="0" err="1"/>
              <a:t>elimin</a:t>
            </a:r>
            <a:r>
              <a:rPr lang="vi-VN" dirty="0"/>
              <a:t>ă</a:t>
            </a:r>
            <a:r>
              <a:rPr lang="en-US"/>
              <a:t> duplicate</a:t>
            </a:r>
            <a:endParaRPr lang="en-US" dirty="0"/>
          </a:p>
          <a:p>
            <a:pPr marL="749300" lvl="1" indent="-177800" eaLnBrk="1" hangingPunct="1"/>
            <a:r>
              <a:rPr lang="en-US" sz="2400" dirty="0"/>
              <a:t> Cost total: 1500 I/O</a:t>
            </a:r>
          </a:p>
        </p:txBody>
      </p:sp>
    </p:spTree>
    <p:extLst>
      <p:ext uri="{BB962C8B-B14F-4D97-AF65-F5344CB8AC3E}">
        <p14:creationId xmlns:p14="http://schemas.microsoft.com/office/powerpoint/2010/main" val="322750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6327" y="457201"/>
            <a:ext cx="10076873" cy="646331"/>
          </a:xfrm>
          <a:noFill/>
        </p:spPr>
        <p:txBody>
          <a:bodyPr/>
          <a:lstStyle/>
          <a:p>
            <a:pPr eaLnBrk="1" hangingPunct="1"/>
            <a:r>
              <a:rPr lang="en-US" dirty="0" err="1">
                <a:sym typeface="Symbol" pitchFamily="18" charset="2"/>
              </a:rPr>
              <a:t>Proiecţie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bazat</a:t>
            </a:r>
            <a:r>
              <a:rPr lang="vi-VN" dirty="0">
                <a:sym typeface="Symbol" pitchFamily="18" charset="2"/>
              </a:rPr>
              <a:t>ă</a:t>
            </a:r>
            <a:r>
              <a:rPr lang="en-US" dirty="0">
                <a:sym typeface="Symbol" pitchFamily="18" charset="2"/>
              </a:rPr>
              <a:t> pe </a:t>
            </a:r>
            <a:r>
              <a:rPr lang="en-US" dirty="0" err="1"/>
              <a:t>funcţie</a:t>
            </a:r>
            <a:r>
              <a:rPr lang="en-US" dirty="0"/>
              <a:t> de </a:t>
            </a:r>
            <a:r>
              <a:rPr lang="en-US" dirty="0" err="1"/>
              <a:t>dispersie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76300" y="1625599"/>
            <a:ext cx="11001663" cy="4775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i="1" dirty="0">
                <a:solidFill>
                  <a:schemeClr val="folHlink"/>
                </a:solidFill>
              </a:rPr>
              <a:t> </a:t>
            </a:r>
            <a:r>
              <a:rPr lang="en-US" sz="2600" i="1" dirty="0" err="1">
                <a:solidFill>
                  <a:schemeClr val="folHlink"/>
                </a:solidFill>
              </a:rPr>
              <a:t>Faza</a:t>
            </a:r>
            <a:r>
              <a:rPr lang="en-US" sz="2600" i="1" dirty="0">
                <a:solidFill>
                  <a:schemeClr val="folHlink"/>
                </a:solidFill>
              </a:rPr>
              <a:t> de </a:t>
            </a:r>
            <a:r>
              <a:rPr lang="en-US" sz="2600" i="1" dirty="0" err="1">
                <a:solidFill>
                  <a:schemeClr val="folHlink"/>
                </a:solidFill>
              </a:rPr>
              <a:t>partiţionare</a:t>
            </a:r>
            <a:r>
              <a:rPr lang="en-US" sz="2600" dirty="0"/>
              <a:t>:  Se </a:t>
            </a:r>
            <a:r>
              <a:rPr lang="en-US" sz="2600" dirty="0" err="1"/>
              <a:t>citeşte</a:t>
            </a:r>
            <a:r>
              <a:rPr lang="en-US" sz="2600" dirty="0"/>
              <a:t> </a:t>
            </a:r>
            <a:r>
              <a:rPr lang="en-US" sz="2600" dirty="0" err="1"/>
              <a:t>tabela</a:t>
            </a:r>
            <a:r>
              <a:rPr lang="en-US" sz="2600" dirty="0"/>
              <a:t> R </a:t>
            </a:r>
            <a:r>
              <a:rPr lang="en-US" sz="2600" dirty="0" err="1"/>
              <a:t>folosind</a:t>
            </a:r>
            <a:r>
              <a:rPr lang="en-US" sz="2600" dirty="0"/>
              <a:t> o </a:t>
            </a:r>
            <a:r>
              <a:rPr lang="en-US" sz="2600" dirty="0" err="1"/>
              <a:t>singur</a:t>
            </a:r>
            <a:r>
              <a:rPr lang="vi-VN" sz="26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pagin</a:t>
            </a:r>
            <a:r>
              <a:rPr lang="vi-VN" sz="2600" dirty="0"/>
              <a:t>ă</a:t>
            </a:r>
            <a:r>
              <a:rPr lang="en-US" sz="2600" dirty="0"/>
              <a:t> de input.  Pentru </a:t>
            </a:r>
            <a:r>
              <a:rPr lang="en-US" sz="2600" dirty="0" err="1"/>
              <a:t>fiecare</a:t>
            </a:r>
            <a:r>
              <a:rPr lang="en-US" sz="2600" dirty="0"/>
              <a:t> </a:t>
            </a:r>
            <a:r>
              <a:rPr lang="en-US" sz="2600" dirty="0" err="1"/>
              <a:t>înregistrare</a:t>
            </a:r>
            <a:r>
              <a:rPr lang="en-US" sz="2600" dirty="0"/>
              <a:t> se </a:t>
            </a:r>
            <a:r>
              <a:rPr lang="en-US" sz="2600" dirty="0" err="1"/>
              <a:t>elimin</a:t>
            </a:r>
            <a:r>
              <a:rPr lang="vi-VN" sz="26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câmpurile</a:t>
            </a:r>
            <a:r>
              <a:rPr lang="en-US" sz="2600" dirty="0"/>
              <a:t> </a:t>
            </a:r>
            <a:r>
              <a:rPr lang="en-US" sz="2600" dirty="0" err="1"/>
              <a:t>nedorite</a:t>
            </a:r>
            <a:r>
              <a:rPr lang="en-US" sz="2600" dirty="0"/>
              <a:t> </a:t>
            </a:r>
            <a:r>
              <a:rPr lang="en-US" sz="2600" dirty="0" err="1"/>
              <a:t>şi</a:t>
            </a:r>
            <a:r>
              <a:rPr lang="en-US" sz="2600" dirty="0"/>
              <a:t> se </a:t>
            </a:r>
            <a:r>
              <a:rPr lang="en-US" sz="2600" dirty="0" err="1"/>
              <a:t>aplic</a:t>
            </a:r>
            <a:r>
              <a:rPr lang="vi-VN" sz="2600" dirty="0"/>
              <a:t>ă</a:t>
            </a:r>
            <a:r>
              <a:rPr lang="en-US" sz="2600" dirty="0"/>
              <a:t> o </a:t>
            </a:r>
            <a:r>
              <a:rPr lang="en-US" sz="2600" dirty="0" err="1"/>
              <a:t>funcţie</a:t>
            </a:r>
            <a:r>
              <a:rPr lang="en-US" sz="2600" dirty="0"/>
              <a:t> de </a:t>
            </a:r>
            <a:r>
              <a:rPr lang="en-US" sz="2600" dirty="0" err="1"/>
              <a:t>dispersie</a:t>
            </a:r>
            <a:r>
              <a:rPr lang="en-US" sz="2600" dirty="0"/>
              <a:t> </a:t>
            </a:r>
            <a:r>
              <a:rPr lang="en-US" sz="2600" i="1" dirty="0"/>
              <a:t>h1</a:t>
            </a:r>
            <a:r>
              <a:rPr lang="en-US" sz="2600" dirty="0"/>
              <a:t> pentru a </a:t>
            </a:r>
            <a:r>
              <a:rPr lang="en-US" sz="2600" dirty="0" err="1"/>
              <a:t>stoca</a:t>
            </a:r>
            <a:r>
              <a:rPr lang="en-US" sz="2600" dirty="0"/>
              <a:t> </a:t>
            </a:r>
            <a:r>
              <a:rPr lang="en-US" sz="2600" dirty="0" err="1"/>
              <a:t>înregistrarea</a:t>
            </a:r>
            <a:r>
              <a:rPr lang="en-US" sz="2600" dirty="0"/>
              <a:t> </a:t>
            </a:r>
            <a:r>
              <a:rPr lang="en-US" sz="2600" dirty="0" err="1"/>
              <a:t>într-unul</a:t>
            </a:r>
            <a:r>
              <a:rPr lang="en-US" sz="2600" dirty="0"/>
              <a:t> </a:t>
            </a:r>
            <a:r>
              <a:rPr lang="en-US" sz="2600" dirty="0" err="1"/>
              <a:t>dintre</a:t>
            </a:r>
            <a:r>
              <a:rPr lang="en-US" sz="2600" dirty="0"/>
              <a:t> </a:t>
            </a:r>
            <a:r>
              <a:rPr lang="en-US" sz="2600" dirty="0" err="1"/>
              <a:t>cele</a:t>
            </a:r>
            <a:r>
              <a:rPr lang="en-US" sz="2600" dirty="0"/>
              <a:t> B-1 </a:t>
            </a:r>
            <a:r>
              <a:rPr lang="en-US" sz="2600" dirty="0" err="1"/>
              <a:t>pagini</a:t>
            </a:r>
            <a:r>
              <a:rPr lang="en-US" sz="2600" dirty="0"/>
              <a:t> r</a:t>
            </a:r>
            <a:r>
              <a:rPr lang="vi-VN" sz="2600" dirty="0"/>
              <a:t>ă</a:t>
            </a:r>
            <a:r>
              <a:rPr lang="en-US" sz="2600" dirty="0"/>
              <a:t>mase.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Rezultatul</a:t>
            </a:r>
            <a:r>
              <a:rPr lang="en-US" sz="2400" dirty="0"/>
              <a:t> e format din B-1 </a:t>
            </a:r>
            <a:r>
              <a:rPr lang="en-US" sz="2400" dirty="0" err="1"/>
              <a:t>partiţii</a:t>
            </a:r>
            <a:r>
              <a:rPr lang="en-US" sz="2400" dirty="0"/>
              <a:t>.  Evident 2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din 2 </a:t>
            </a:r>
            <a:r>
              <a:rPr lang="en-US" sz="2400" dirty="0" err="1"/>
              <a:t>partiţii</a:t>
            </a:r>
            <a:r>
              <a:rPr lang="en-US" sz="2400" dirty="0"/>
              <a:t> </a:t>
            </a:r>
            <a:r>
              <a:rPr lang="en-US" sz="2400" dirty="0" err="1"/>
              <a:t>diferite</a:t>
            </a:r>
            <a:r>
              <a:rPr lang="en-US" sz="2400" dirty="0"/>
              <a:t>  sunt </a:t>
            </a:r>
            <a:r>
              <a:rPr lang="en-US" sz="2400" dirty="0" err="1"/>
              <a:t>distincte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i="1" dirty="0">
                <a:solidFill>
                  <a:schemeClr val="folHlink"/>
                </a:solidFill>
              </a:rPr>
              <a:t> </a:t>
            </a:r>
            <a:r>
              <a:rPr lang="en-US" sz="2600" i="1" dirty="0" err="1">
                <a:solidFill>
                  <a:schemeClr val="folHlink"/>
                </a:solidFill>
              </a:rPr>
              <a:t>Faza</a:t>
            </a:r>
            <a:r>
              <a:rPr lang="en-US" sz="2600" i="1" dirty="0">
                <a:solidFill>
                  <a:schemeClr val="folHlink"/>
                </a:solidFill>
              </a:rPr>
              <a:t> de </a:t>
            </a:r>
            <a:r>
              <a:rPr lang="en-US" sz="2600" i="1" dirty="0" err="1">
                <a:solidFill>
                  <a:schemeClr val="folHlink"/>
                </a:solidFill>
              </a:rPr>
              <a:t>eliminare</a:t>
            </a:r>
            <a:r>
              <a:rPr lang="en-US" sz="2600" i="1" dirty="0">
                <a:solidFill>
                  <a:schemeClr val="folHlink"/>
                </a:solidFill>
              </a:rPr>
              <a:t> a </a:t>
            </a:r>
            <a:r>
              <a:rPr lang="en-US" sz="2600" i="1" dirty="0" err="1">
                <a:solidFill>
                  <a:schemeClr val="folHlink"/>
                </a:solidFill>
              </a:rPr>
              <a:t>duplicatelor</a:t>
            </a:r>
            <a:r>
              <a:rPr lang="en-US" sz="2600" dirty="0"/>
              <a:t>: Pentru </a:t>
            </a:r>
            <a:r>
              <a:rPr lang="en-US" sz="2600" dirty="0" err="1"/>
              <a:t>fiecare</a:t>
            </a:r>
            <a:r>
              <a:rPr lang="en-US" sz="2600" dirty="0"/>
              <a:t> </a:t>
            </a:r>
            <a:r>
              <a:rPr lang="en-US" sz="2600" dirty="0" err="1"/>
              <a:t>partiţie</a:t>
            </a:r>
            <a:r>
              <a:rPr lang="en-US" sz="2600" dirty="0"/>
              <a:t> se </a:t>
            </a:r>
            <a:r>
              <a:rPr lang="en-US" sz="2600" dirty="0" err="1"/>
              <a:t>aplic</a:t>
            </a:r>
            <a:r>
              <a:rPr lang="vi-VN" sz="2600" dirty="0"/>
              <a:t>ă</a:t>
            </a:r>
            <a:r>
              <a:rPr lang="en-US" sz="2600" dirty="0"/>
              <a:t> o </a:t>
            </a:r>
            <a:r>
              <a:rPr lang="en-US" sz="2600" dirty="0" err="1"/>
              <a:t>funcţie</a:t>
            </a:r>
            <a:r>
              <a:rPr lang="en-US" sz="2600" dirty="0"/>
              <a:t> de </a:t>
            </a:r>
            <a:r>
              <a:rPr lang="en-US" sz="2600" dirty="0" err="1"/>
              <a:t>dispersie</a:t>
            </a:r>
            <a:r>
              <a:rPr lang="en-US" sz="2600" dirty="0"/>
              <a:t> </a:t>
            </a:r>
            <a:r>
              <a:rPr lang="en-US" sz="2600" i="1" dirty="0"/>
              <a:t>h2</a:t>
            </a:r>
            <a:r>
              <a:rPr lang="en-US" sz="2600" dirty="0"/>
              <a:t>, (&lt;&gt; </a:t>
            </a:r>
            <a:r>
              <a:rPr lang="en-US" sz="2600" i="1" dirty="0"/>
              <a:t>h1</a:t>
            </a:r>
            <a:r>
              <a:rPr lang="en-US" sz="2600" dirty="0"/>
              <a:t>) pe </a:t>
            </a:r>
            <a:r>
              <a:rPr lang="en-US" sz="2600" dirty="0" err="1"/>
              <a:t>toate</a:t>
            </a:r>
            <a:r>
              <a:rPr lang="en-US" sz="2600" dirty="0"/>
              <a:t> </a:t>
            </a:r>
            <a:r>
              <a:rPr lang="en-US" sz="2600" dirty="0" err="1"/>
              <a:t>câmpurile</a:t>
            </a:r>
            <a:r>
              <a:rPr lang="en-US" sz="2600" dirty="0"/>
              <a:t> r</a:t>
            </a:r>
            <a:r>
              <a:rPr lang="vi-VN" sz="2600" dirty="0"/>
              <a:t>ă</a:t>
            </a:r>
            <a:r>
              <a:rPr lang="en-US" sz="2600" dirty="0"/>
              <a:t>mase, cu </a:t>
            </a:r>
            <a:r>
              <a:rPr lang="en-US" sz="2600" dirty="0" err="1"/>
              <a:t>eliminarea</a:t>
            </a:r>
            <a:r>
              <a:rPr lang="en-US" sz="2600" dirty="0"/>
              <a:t> </a:t>
            </a:r>
            <a:r>
              <a:rPr lang="en-US" sz="2600" dirty="0" err="1"/>
              <a:t>duplicatelor</a:t>
            </a:r>
            <a:r>
              <a:rPr lang="en-US" sz="26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partiţia</a:t>
            </a:r>
            <a:r>
              <a:rPr lang="en-US" sz="2400" dirty="0"/>
              <a:t> nu </a:t>
            </a:r>
            <a:r>
              <a:rPr lang="en-US" sz="2400" dirty="0" err="1"/>
              <a:t>încape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memorie</a:t>
            </a:r>
            <a:r>
              <a:rPr lang="en-US" sz="2400" dirty="0"/>
              <a:t> se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aplica</a:t>
            </a:r>
            <a:r>
              <a:rPr lang="en-US" sz="2400" dirty="0"/>
              <a:t> </a:t>
            </a:r>
            <a:r>
              <a:rPr lang="en-US" sz="2400" dirty="0" err="1"/>
              <a:t>algoritmul</a:t>
            </a:r>
            <a:r>
              <a:rPr lang="en-US" sz="2400" dirty="0"/>
              <a:t> de </a:t>
            </a:r>
            <a:r>
              <a:rPr lang="en-US" sz="2400" dirty="0" err="1"/>
              <a:t>proiecţie</a:t>
            </a:r>
            <a:r>
              <a:rPr lang="en-US" sz="2400" dirty="0"/>
              <a:t> , </a:t>
            </a:r>
            <a:r>
              <a:rPr lang="en-US" sz="2400" dirty="0" err="1"/>
              <a:t>recursiv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272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84727" y="634426"/>
            <a:ext cx="10483273" cy="584775"/>
          </a:xfrm>
          <a:noFill/>
        </p:spPr>
        <p:txBody>
          <a:bodyPr/>
          <a:lstStyle/>
          <a:p>
            <a:pPr eaLnBrk="1" hangingPunct="1"/>
            <a:r>
              <a:rPr lang="en-US" sz="3200" dirty="0" err="1"/>
              <a:t>Tehnici</a:t>
            </a:r>
            <a:r>
              <a:rPr lang="en-US" sz="3200" dirty="0"/>
              <a:t> de </a:t>
            </a:r>
            <a:r>
              <a:rPr lang="en-US" sz="3200" dirty="0" err="1"/>
              <a:t>implementare</a:t>
            </a:r>
            <a:r>
              <a:rPr lang="en-US" sz="3200" dirty="0"/>
              <a:t> a </a:t>
            </a:r>
            <a:r>
              <a:rPr lang="en-US" sz="3200" dirty="0" err="1"/>
              <a:t>operatorului</a:t>
            </a:r>
            <a:r>
              <a:rPr lang="en-US" sz="3200" dirty="0"/>
              <a:t> </a:t>
            </a:r>
            <a:r>
              <a:rPr lang="en-US" sz="3200" i="1" dirty="0"/>
              <a:t>Join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64724" y="1447800"/>
            <a:ext cx="9793167" cy="48768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Itera</a:t>
            </a:r>
            <a:r>
              <a:rPr lang="ro-RO" dirty="0"/>
              <a:t>r</a:t>
            </a:r>
            <a:r>
              <a:rPr lang="en-US" dirty="0"/>
              <a:t>e  </a:t>
            </a:r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i="1" dirty="0"/>
              <a:t>Simple/Page-Oriented Nested Loops</a:t>
            </a:r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i="1" dirty="0"/>
              <a:t>Block Nested Loops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Indexare</a:t>
            </a:r>
            <a:endParaRPr lang="en-US" dirty="0"/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i="1" dirty="0"/>
              <a:t>Index Nested Loops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Partiţi</a:t>
            </a:r>
            <a:r>
              <a:rPr lang="ro-RO" dirty="0" err="1"/>
              <a:t>onar</a:t>
            </a:r>
            <a:r>
              <a:rPr lang="en-US" dirty="0"/>
              <a:t>e </a:t>
            </a:r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i="1" dirty="0"/>
              <a:t>Sort Merge Join</a:t>
            </a:r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i="1" dirty="0"/>
              <a:t>Hash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14036" y="533401"/>
            <a:ext cx="10049164" cy="584775"/>
          </a:xfrm>
          <a:noFill/>
        </p:spPr>
        <p:txBody>
          <a:bodyPr/>
          <a:lstStyle/>
          <a:p>
            <a:pPr eaLnBrk="1" hangingPunct="1"/>
            <a:r>
              <a:rPr lang="en-US" sz="3200" dirty="0" err="1">
                <a:sym typeface="Symbol" pitchFamily="18" charset="2"/>
              </a:rPr>
              <a:t>Proiecţie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 err="1">
                <a:sym typeface="Symbol" pitchFamily="18" charset="2"/>
              </a:rPr>
              <a:t>bazat</a:t>
            </a:r>
            <a:r>
              <a:rPr lang="vi-VN" sz="3200" dirty="0">
                <a:sym typeface="Symbol" pitchFamily="18" charset="2"/>
              </a:rPr>
              <a:t>ă</a:t>
            </a:r>
            <a:r>
              <a:rPr lang="en-US" sz="3200" dirty="0">
                <a:sym typeface="Symbol" pitchFamily="18" charset="2"/>
              </a:rPr>
              <a:t> pe </a:t>
            </a:r>
            <a:r>
              <a:rPr lang="en-US" sz="3200" dirty="0" err="1"/>
              <a:t>funcţie</a:t>
            </a:r>
            <a:r>
              <a:rPr lang="en-US" sz="3200" dirty="0"/>
              <a:t> de </a:t>
            </a:r>
            <a:r>
              <a:rPr lang="en-US" sz="3200" dirty="0" err="1"/>
              <a:t>dispersie</a:t>
            </a:r>
            <a:r>
              <a:rPr lang="en-US" sz="3200" dirty="0"/>
              <a:t> - Cost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85661" y="1549400"/>
            <a:ext cx="8458200" cy="46990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 err="1"/>
              <a:t>Partiţionare</a:t>
            </a:r>
            <a:endParaRPr lang="en-US" sz="2800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Citire</a:t>
            </a:r>
            <a:r>
              <a:rPr lang="en-US" dirty="0"/>
              <a:t> E = N I/O</a:t>
            </a:r>
          </a:p>
          <a:p>
            <a:pPr marL="749300" lvl="1" indent="-177800" eaLnBrk="1" hangingPunct="1"/>
            <a:r>
              <a:rPr lang="en-US" dirty="0"/>
              <a:t> Salvare E’ = T I/O</a:t>
            </a:r>
          </a:p>
          <a:p>
            <a:pPr marL="749300" lvl="1" indent="-177800" eaLnBrk="1" hangingPunct="1"/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Eliminarea</a:t>
            </a:r>
            <a:r>
              <a:rPr lang="en-US" sz="2800" dirty="0"/>
              <a:t> </a:t>
            </a:r>
            <a:r>
              <a:rPr lang="en-US" sz="2800" dirty="0" err="1"/>
              <a:t>duplicatelor</a:t>
            </a:r>
            <a:endParaRPr lang="en-US" sz="2800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Citirea</a:t>
            </a:r>
            <a:r>
              <a:rPr lang="en-US" dirty="0"/>
              <a:t> </a:t>
            </a:r>
            <a:r>
              <a:rPr lang="en-US" dirty="0" err="1"/>
              <a:t>partiţiilor</a:t>
            </a:r>
            <a:r>
              <a:rPr lang="en-US" dirty="0"/>
              <a:t> = T I/</a:t>
            </a:r>
            <a:r>
              <a:rPr lang="en-US" dirty="0" err="1"/>
              <a:t>Os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Cost total = N + 2T I/</a:t>
            </a:r>
            <a:r>
              <a:rPr lang="en-US" sz="2800" dirty="0" err="1"/>
              <a:t>Os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Exemplu</a:t>
            </a:r>
            <a:r>
              <a:rPr lang="en-US" sz="2800" dirty="0"/>
              <a:t> </a:t>
            </a:r>
            <a:r>
              <a:rPr lang="en-US" sz="2800" i="1" dirty="0"/>
              <a:t>Evaluations</a:t>
            </a:r>
            <a:r>
              <a:rPr lang="en-US" sz="2800" dirty="0"/>
              <a:t> = 1000 + 2*250 = 1500 I/</a:t>
            </a:r>
            <a:r>
              <a:rPr lang="en-US" sz="2800" dirty="0" err="1"/>
              <a:t>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752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5491" y="381001"/>
            <a:ext cx="10263909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Discuţie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proiecţiei</a:t>
            </a:r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2950" y="1450109"/>
            <a:ext cx="11449050" cy="47244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Abordarea</a:t>
            </a:r>
            <a:r>
              <a:rPr lang="en-US" sz="2800" dirty="0"/>
              <a:t> </a:t>
            </a:r>
            <a:r>
              <a:rPr lang="en-US" sz="2800" dirty="0" err="1"/>
              <a:t>bazat</a:t>
            </a:r>
            <a:r>
              <a:rPr lang="vi-VN" sz="2800" dirty="0"/>
              <a:t>ă</a:t>
            </a:r>
            <a:r>
              <a:rPr lang="en-US" sz="2800" dirty="0"/>
              <a:t> pe </a:t>
            </a:r>
            <a:r>
              <a:rPr lang="en-US" sz="2800" dirty="0" err="1"/>
              <a:t>sortare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standard; se </a:t>
            </a:r>
            <a:r>
              <a:rPr lang="en-US" sz="2800" dirty="0" err="1"/>
              <a:t>aplic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bine </a:t>
            </a:r>
            <a:r>
              <a:rPr lang="en-US" sz="2800" dirty="0" err="1"/>
              <a:t>tabelelor</a:t>
            </a:r>
            <a:r>
              <a:rPr lang="en-US" sz="2800" dirty="0"/>
              <a:t> cu </a:t>
            </a:r>
            <a:r>
              <a:rPr lang="en-US" sz="2800" dirty="0" err="1"/>
              <a:t>dimensiune</a:t>
            </a:r>
            <a:r>
              <a:rPr lang="en-US" sz="2800" dirty="0"/>
              <a:t> </a:t>
            </a:r>
            <a:r>
              <a:rPr lang="en-US" sz="2800" dirty="0" err="1"/>
              <a:t>variabil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iar</a:t>
            </a:r>
            <a:r>
              <a:rPr lang="en-US" sz="2800" dirty="0"/>
              <a:t> </a:t>
            </a:r>
            <a:r>
              <a:rPr lang="en-US" sz="2800" dirty="0" err="1"/>
              <a:t>rezultatul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sortat</a:t>
            </a:r>
            <a:r>
              <a:rPr lang="en-US" sz="2800" dirty="0"/>
              <a:t>. 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Dac</a:t>
            </a:r>
            <a:r>
              <a:rPr lang="vi-VN" sz="2800" dirty="0"/>
              <a:t>ă</a:t>
            </a:r>
            <a:r>
              <a:rPr lang="en-US" sz="2800" dirty="0"/>
              <a:t> un index al </a:t>
            </a:r>
            <a:r>
              <a:rPr lang="en-US" sz="2800" dirty="0" err="1"/>
              <a:t>relaţiei</a:t>
            </a:r>
            <a:r>
              <a:rPr lang="en-US" sz="2800" dirty="0"/>
              <a:t> </a:t>
            </a:r>
            <a:r>
              <a:rPr lang="en-US" sz="2800" dirty="0" err="1"/>
              <a:t>conţine</a:t>
            </a:r>
            <a:r>
              <a:rPr lang="en-US" sz="2800" dirty="0"/>
              <a:t> </a:t>
            </a:r>
            <a:r>
              <a:rPr lang="en-US" sz="2800" dirty="0" err="1"/>
              <a:t>toate</a:t>
            </a:r>
            <a:r>
              <a:rPr lang="en-US" sz="2800" dirty="0"/>
              <a:t> </a:t>
            </a:r>
            <a:r>
              <a:rPr lang="en-US" sz="2800" dirty="0" err="1"/>
              <a:t>câmpurile</a:t>
            </a:r>
            <a:r>
              <a:rPr lang="en-US" sz="2800" dirty="0"/>
              <a:t> </a:t>
            </a:r>
            <a:r>
              <a:rPr lang="en-US" sz="2800" dirty="0" err="1"/>
              <a:t>necesare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cheia</a:t>
            </a:r>
            <a:r>
              <a:rPr lang="en-US" sz="2800" dirty="0"/>
              <a:t> de c</a:t>
            </a:r>
            <a:r>
              <a:rPr lang="vi-VN" sz="2800" dirty="0"/>
              <a:t>ă</a:t>
            </a:r>
            <a:r>
              <a:rPr lang="en-US" sz="2800" dirty="0" err="1"/>
              <a:t>utare</a:t>
            </a:r>
            <a:r>
              <a:rPr lang="en-US" sz="2800" dirty="0"/>
              <a:t>, </a:t>
            </a:r>
            <a:r>
              <a:rPr lang="en-US" sz="2800" dirty="0" err="1"/>
              <a:t>atunci</a:t>
            </a:r>
            <a:r>
              <a:rPr lang="en-US" sz="2800" dirty="0"/>
              <a:t> </a:t>
            </a:r>
            <a:r>
              <a:rPr lang="en-US" sz="2800" dirty="0" err="1"/>
              <a:t>tabela</a:t>
            </a:r>
            <a:r>
              <a:rPr lang="en-US" sz="2800" dirty="0"/>
              <a:t> se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scana</a:t>
            </a:r>
            <a:r>
              <a:rPr lang="en-US" sz="2800" dirty="0"/>
              <a:t> </a:t>
            </a:r>
            <a:r>
              <a:rPr lang="en-US" sz="2800" dirty="0" err="1"/>
              <a:t>folosind</a:t>
            </a:r>
            <a:r>
              <a:rPr lang="en-US" sz="2800" dirty="0"/>
              <a:t> </a:t>
            </a:r>
            <a:r>
              <a:rPr lang="en-US" sz="2800" dirty="0" err="1"/>
              <a:t>doar</a:t>
            </a:r>
            <a:r>
              <a:rPr lang="en-US" sz="2800" dirty="0"/>
              <a:t> </a:t>
            </a:r>
            <a:r>
              <a:rPr lang="en-US" sz="2800" dirty="0" err="1"/>
              <a:t>indexul</a:t>
            </a:r>
            <a:r>
              <a:rPr lang="en-US" sz="2800" dirty="0"/>
              <a:t>(</a:t>
            </a:r>
            <a:r>
              <a:rPr lang="en-US" sz="2800" i="1" dirty="0">
                <a:solidFill>
                  <a:schemeClr val="folHlink"/>
                </a:solidFill>
              </a:rPr>
              <a:t>index-only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/>
              <a:t>scan)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Proiecţia</a:t>
            </a:r>
            <a:r>
              <a:rPr lang="en-US" sz="2400" dirty="0"/>
              <a:t> se </a:t>
            </a:r>
            <a:r>
              <a:rPr lang="en-US" sz="2400" dirty="0" err="1"/>
              <a:t>aplic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intr</a:t>
            </a:r>
            <a:r>
              <a:rPr lang="vi-VN" sz="2400" dirty="0"/>
              <a:t>ă</a:t>
            </a:r>
            <a:r>
              <a:rPr lang="en-US" sz="2400" dirty="0" err="1"/>
              <a:t>rilor</a:t>
            </a:r>
            <a:r>
              <a:rPr lang="en-US" sz="2400" dirty="0"/>
              <a:t> </a:t>
            </a:r>
            <a:r>
              <a:rPr lang="en-US" sz="2400" dirty="0" err="1"/>
              <a:t>indexului</a:t>
            </a:r>
            <a:r>
              <a:rPr lang="en-US" sz="2400" dirty="0"/>
              <a:t> (dim. </a:t>
            </a:r>
            <a:r>
              <a:rPr lang="en-US" sz="2400" dirty="0" err="1"/>
              <a:t>redus</a:t>
            </a:r>
            <a:r>
              <a:rPr lang="vi-VN" sz="2400" dirty="0"/>
              <a:t>ă</a:t>
            </a:r>
            <a:r>
              <a:rPr lang="en-US" sz="2400" dirty="0"/>
              <a:t>!)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Mai </a:t>
            </a:r>
            <a:r>
              <a:rPr lang="en-US" sz="2800" dirty="0" err="1"/>
              <a:t>eficient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dac</a:t>
            </a:r>
            <a:r>
              <a:rPr lang="vi-VN" sz="2800" dirty="0"/>
              <a:t>ă</a:t>
            </a:r>
            <a:r>
              <a:rPr lang="en-US" sz="2800" dirty="0"/>
              <a:t> un index al </a:t>
            </a:r>
            <a:r>
              <a:rPr lang="en-US" sz="2800" dirty="0" err="1"/>
              <a:t>tabelei</a:t>
            </a:r>
            <a:r>
              <a:rPr lang="en-US" sz="2800" dirty="0"/>
              <a:t> </a:t>
            </a:r>
            <a:r>
              <a:rPr lang="en-US" sz="2800" dirty="0" err="1"/>
              <a:t>conţine</a:t>
            </a:r>
            <a:r>
              <a:rPr lang="en-US" sz="2800" dirty="0"/>
              <a:t> </a:t>
            </a:r>
            <a:r>
              <a:rPr lang="en-US" sz="2800" dirty="0" err="1"/>
              <a:t>toate</a:t>
            </a:r>
            <a:r>
              <a:rPr lang="en-US" sz="2800" dirty="0"/>
              <a:t> </a:t>
            </a:r>
            <a:r>
              <a:rPr lang="en-US" sz="2800" dirty="0" err="1"/>
              <a:t>câmpurile</a:t>
            </a:r>
            <a:r>
              <a:rPr lang="en-US" sz="2800" dirty="0"/>
              <a:t> </a:t>
            </a:r>
            <a:r>
              <a:rPr lang="en-US" sz="2800" dirty="0" err="1"/>
              <a:t>necesare</a:t>
            </a:r>
            <a:r>
              <a:rPr lang="en-US" sz="2800" dirty="0"/>
              <a:t> ca </a:t>
            </a:r>
            <a:r>
              <a:rPr lang="en-US" sz="2800" i="1" dirty="0"/>
              <a:t>prefix </a:t>
            </a:r>
            <a:r>
              <a:rPr lang="en-US" sz="2800" dirty="0"/>
              <a:t>al </a:t>
            </a:r>
            <a:r>
              <a:rPr lang="en-US" sz="2800" dirty="0" err="1"/>
              <a:t>cheii</a:t>
            </a:r>
            <a:r>
              <a:rPr lang="en-US" sz="2800" dirty="0"/>
              <a:t> de c</a:t>
            </a:r>
            <a:r>
              <a:rPr lang="vi-VN" sz="2800" dirty="0"/>
              <a:t>ă</a:t>
            </a:r>
            <a:r>
              <a:rPr lang="en-US" sz="2800" dirty="0" err="1"/>
              <a:t>utare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Returneaz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intr</a:t>
            </a:r>
            <a:r>
              <a:rPr lang="vi-VN" sz="2400" dirty="0"/>
              <a:t>ă</a:t>
            </a:r>
            <a:r>
              <a:rPr lang="en-US" sz="2400" dirty="0"/>
              <a:t>rile </a:t>
            </a:r>
            <a:r>
              <a:rPr lang="en-US" sz="2400" dirty="0" err="1"/>
              <a:t>în</a:t>
            </a:r>
            <a:r>
              <a:rPr lang="vi-VN" sz="2400" dirty="0"/>
              <a:t> </a:t>
            </a:r>
            <a:r>
              <a:rPr lang="en-US" sz="2400" dirty="0" err="1"/>
              <a:t>ordine</a:t>
            </a:r>
            <a:r>
              <a:rPr lang="en-US" sz="2400" dirty="0"/>
              <a:t>, </a:t>
            </a:r>
            <a:r>
              <a:rPr lang="en-US" sz="2400" dirty="0" err="1"/>
              <a:t>renunţându</a:t>
            </a:r>
            <a:r>
              <a:rPr lang="en-US" sz="2400" dirty="0"/>
              <a:t>-se  la </a:t>
            </a:r>
            <a:r>
              <a:rPr lang="en-US" sz="2400" dirty="0" err="1"/>
              <a:t>câmpurile</a:t>
            </a:r>
            <a:r>
              <a:rPr lang="en-US" sz="2400" dirty="0"/>
              <a:t> </a:t>
            </a:r>
            <a:r>
              <a:rPr lang="en-US" sz="2400" dirty="0" err="1"/>
              <a:t>nedorite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comparând</a:t>
            </a:r>
            <a:r>
              <a:rPr lang="en-US" sz="2400" dirty="0"/>
              <a:t>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/>
              <a:t>rile </a:t>
            </a:r>
            <a:r>
              <a:rPr lang="en-US" sz="2400" dirty="0" err="1"/>
              <a:t>adiacente</a:t>
            </a:r>
            <a:r>
              <a:rPr lang="en-US" sz="2400" dirty="0"/>
              <a:t> pentru </a:t>
            </a:r>
            <a:r>
              <a:rPr lang="en-US" sz="2400" dirty="0" err="1"/>
              <a:t>determinare</a:t>
            </a:r>
            <a:r>
              <a:rPr lang="en-US" sz="2400" dirty="0"/>
              <a:t> </a:t>
            </a:r>
            <a:r>
              <a:rPr lang="en-US" sz="2400" dirty="0" err="1"/>
              <a:t>duplic</a:t>
            </a:r>
            <a:r>
              <a:rPr lang="vi-VN" sz="2400" dirty="0"/>
              <a:t>ă</a:t>
            </a:r>
            <a:r>
              <a:rPr lang="en-US" sz="2400" dirty="0" err="1"/>
              <a:t>rilor</a:t>
            </a:r>
            <a:r>
              <a:rPr lang="en-US" sz="2400" dirty="0"/>
              <a:t> la o</a:t>
            </a:r>
            <a:r>
              <a:rPr lang="vi-VN" sz="2400" dirty="0"/>
              <a:t> </a:t>
            </a:r>
            <a:r>
              <a:rPr lang="en-US" sz="2400" dirty="0" err="1"/>
              <a:t>singur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trecere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30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8618" y="268070"/>
            <a:ext cx="10409382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specifici</a:t>
            </a:r>
            <a:r>
              <a:rPr lang="en-US" dirty="0"/>
              <a:t> </a:t>
            </a:r>
            <a:r>
              <a:rPr lang="en-US" dirty="0" err="1"/>
              <a:t>mulţimilor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2475" y="1036782"/>
            <a:ext cx="11227089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Intersecţia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produsul</a:t>
            </a:r>
            <a:r>
              <a:rPr lang="en-US" sz="2800" dirty="0"/>
              <a:t> </a:t>
            </a:r>
            <a:r>
              <a:rPr lang="en-US" sz="2800" dirty="0" err="1"/>
              <a:t>cartezian</a:t>
            </a:r>
            <a:r>
              <a:rPr lang="en-US" sz="2800" dirty="0"/>
              <a:t> sunt </a:t>
            </a:r>
            <a:r>
              <a:rPr lang="en-US" sz="2800" dirty="0" err="1"/>
              <a:t>cazuri</a:t>
            </a:r>
            <a:r>
              <a:rPr lang="en-US" sz="2800" dirty="0"/>
              <a:t> </a:t>
            </a:r>
            <a:r>
              <a:rPr lang="en-US" sz="2800" dirty="0" err="1"/>
              <a:t>particulare</a:t>
            </a:r>
            <a:r>
              <a:rPr lang="en-US" sz="2800" dirty="0"/>
              <a:t> de join.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Reuniunea</a:t>
            </a:r>
            <a:r>
              <a:rPr lang="en-US" sz="2800" dirty="0"/>
              <a:t> (</a:t>
            </a:r>
            <a:r>
              <a:rPr lang="en-US" sz="2800" i="1" dirty="0"/>
              <a:t>Union</a:t>
            </a:r>
            <a:r>
              <a:rPr lang="en-US" sz="2800" dirty="0"/>
              <a:t>)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diferenţa</a:t>
            </a:r>
            <a:r>
              <a:rPr lang="en-US" sz="2800" dirty="0"/>
              <a:t> (</a:t>
            </a:r>
            <a:r>
              <a:rPr lang="en-US" sz="2800" i="1" dirty="0"/>
              <a:t>Except</a:t>
            </a:r>
            <a:r>
              <a:rPr lang="en-US" sz="2800" dirty="0"/>
              <a:t>) sunt </a:t>
            </a:r>
            <a:r>
              <a:rPr lang="en-US" sz="2800" dirty="0" err="1"/>
              <a:t>similare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Abordarea</a:t>
            </a:r>
            <a:r>
              <a:rPr lang="en-US" sz="2800" dirty="0"/>
              <a:t> </a:t>
            </a:r>
            <a:r>
              <a:rPr lang="en-US" sz="2800" dirty="0" err="1"/>
              <a:t>reuniunii</a:t>
            </a:r>
            <a:r>
              <a:rPr lang="en-US" sz="2800" dirty="0"/>
              <a:t> </a:t>
            </a:r>
            <a:r>
              <a:rPr lang="en-US" sz="2800" dirty="0" err="1"/>
              <a:t>bazat</a:t>
            </a:r>
            <a:r>
              <a:rPr lang="vi-VN" sz="2800" dirty="0"/>
              <a:t>ă </a:t>
            </a:r>
            <a:r>
              <a:rPr lang="en-US" sz="2800" dirty="0"/>
              <a:t>pe </a:t>
            </a:r>
            <a:r>
              <a:rPr lang="en-US" sz="2800" dirty="0" err="1"/>
              <a:t>sortare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Se </a:t>
            </a:r>
            <a:r>
              <a:rPr lang="en-US" sz="2400" dirty="0" err="1"/>
              <a:t>sorteaz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ambele</a:t>
            </a:r>
            <a:r>
              <a:rPr lang="en-US" sz="2400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 (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câmpurile</a:t>
            </a:r>
            <a:r>
              <a:rPr lang="en-US" sz="2400" dirty="0"/>
              <a:t>).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Tabelele</a:t>
            </a:r>
            <a:r>
              <a:rPr lang="en-US" sz="2400" dirty="0"/>
              <a:t> </a:t>
            </a:r>
            <a:r>
              <a:rPr lang="en-US" sz="2400" dirty="0" err="1"/>
              <a:t>sortate</a:t>
            </a:r>
            <a:r>
              <a:rPr lang="en-US" sz="2400" dirty="0"/>
              <a:t> sunt </a:t>
            </a:r>
            <a:r>
              <a:rPr lang="en-US" sz="2400" dirty="0" err="1"/>
              <a:t>interclasate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/>
              <a:t> </a:t>
            </a:r>
            <a:r>
              <a:rPr lang="en-US" sz="2400" i="1" dirty="0" err="1"/>
              <a:t>Alternativ</a:t>
            </a:r>
            <a:r>
              <a:rPr lang="vi-VN" sz="2400" i="1" dirty="0"/>
              <a:t>ă</a:t>
            </a:r>
            <a:r>
              <a:rPr lang="en-US" sz="2400" dirty="0"/>
              <a:t>:  Se </a:t>
            </a:r>
            <a:r>
              <a:rPr lang="en-US" sz="2400" dirty="0" err="1"/>
              <a:t>interclaseaz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subşirurile</a:t>
            </a:r>
            <a:r>
              <a:rPr lang="en-US" sz="2400" dirty="0"/>
              <a:t> </a:t>
            </a:r>
            <a:r>
              <a:rPr lang="en-US" sz="2400" dirty="0" err="1"/>
              <a:t>sortate</a:t>
            </a:r>
            <a:r>
              <a:rPr lang="en-US" sz="2400" dirty="0"/>
              <a:t> ale </a:t>
            </a:r>
            <a:r>
              <a:rPr lang="en-US" sz="2400" i="1" dirty="0" err="1"/>
              <a:t>ambelor</a:t>
            </a:r>
            <a:r>
              <a:rPr lang="en-US" sz="2400" i="1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 </a:t>
            </a:r>
            <a:r>
              <a:rPr lang="en-US" sz="2400" dirty="0" err="1"/>
              <a:t>obţinute</a:t>
            </a:r>
            <a:r>
              <a:rPr lang="en-US" sz="2400" dirty="0"/>
              <a:t> la </a:t>
            </a:r>
            <a:r>
              <a:rPr lang="en-US" sz="2400" dirty="0" err="1"/>
              <a:t>primul</a:t>
            </a:r>
            <a:r>
              <a:rPr lang="en-US" sz="2400" dirty="0"/>
              <a:t> pas al sort</a:t>
            </a:r>
            <a:r>
              <a:rPr lang="vi-VN" sz="2400" dirty="0"/>
              <a:t>ă</a:t>
            </a:r>
            <a:r>
              <a:rPr lang="en-US" sz="2400" dirty="0" err="1"/>
              <a:t>rii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Abordarea</a:t>
            </a:r>
            <a:r>
              <a:rPr lang="en-US" sz="2800" dirty="0"/>
              <a:t> </a:t>
            </a:r>
            <a:r>
              <a:rPr lang="en-US" sz="2800" dirty="0" err="1"/>
              <a:t>reuniunii</a:t>
            </a:r>
            <a:r>
              <a:rPr lang="en-US" sz="2800" dirty="0"/>
              <a:t> </a:t>
            </a:r>
            <a:r>
              <a:rPr lang="en-US" sz="2800" dirty="0" err="1"/>
              <a:t>bazat</a:t>
            </a:r>
            <a:r>
              <a:rPr lang="vi-VN" sz="2800" dirty="0"/>
              <a:t>ă </a:t>
            </a:r>
            <a:r>
              <a:rPr lang="en-US" sz="2800" dirty="0"/>
              <a:t>pe </a:t>
            </a:r>
            <a:r>
              <a:rPr lang="en-US" sz="2800" dirty="0" err="1"/>
              <a:t>funcţie</a:t>
            </a:r>
            <a:r>
              <a:rPr lang="en-US" sz="2800" dirty="0"/>
              <a:t> de </a:t>
            </a:r>
            <a:r>
              <a:rPr lang="en-US" sz="2800" dirty="0" err="1"/>
              <a:t>dispersie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Partiţionarea</a:t>
            </a:r>
            <a:r>
              <a:rPr lang="en-US" sz="2400" dirty="0"/>
              <a:t> </a:t>
            </a:r>
            <a:r>
              <a:rPr lang="en-US" sz="2400" dirty="0" err="1"/>
              <a:t>tabelelor</a:t>
            </a:r>
            <a:r>
              <a:rPr lang="en-US" sz="2400" dirty="0"/>
              <a:t>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funcţia</a:t>
            </a:r>
            <a:r>
              <a:rPr lang="en-US" sz="2400" dirty="0"/>
              <a:t> de </a:t>
            </a:r>
            <a:r>
              <a:rPr lang="en-US" sz="2400" dirty="0" err="1"/>
              <a:t>dispersie</a:t>
            </a:r>
            <a:r>
              <a:rPr lang="en-US" sz="2400" dirty="0"/>
              <a:t> </a:t>
            </a:r>
            <a:r>
              <a:rPr lang="en-US" sz="2400" i="1" dirty="0"/>
              <a:t>h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Pentru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partiţie</a:t>
            </a:r>
            <a:r>
              <a:rPr lang="en-US" sz="2400" dirty="0"/>
              <a:t> a </a:t>
            </a:r>
            <a:r>
              <a:rPr lang="en-US" sz="2400" dirty="0" err="1"/>
              <a:t>uneia</a:t>
            </a:r>
            <a:r>
              <a:rPr lang="en-US" sz="2400" dirty="0"/>
              <a:t> </a:t>
            </a:r>
            <a:r>
              <a:rPr lang="en-US" sz="2400" dirty="0" err="1"/>
              <a:t>dintre</a:t>
            </a:r>
            <a:r>
              <a:rPr lang="en-US" sz="2400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, se </a:t>
            </a:r>
            <a:r>
              <a:rPr lang="en-US" sz="2400" dirty="0" err="1"/>
              <a:t>foloseşte</a:t>
            </a:r>
            <a:r>
              <a:rPr lang="en-US" sz="2400" dirty="0"/>
              <a:t> o a doua </a:t>
            </a:r>
            <a:r>
              <a:rPr lang="en-US" sz="2400" dirty="0" err="1"/>
              <a:t>funcţie</a:t>
            </a:r>
            <a:r>
              <a:rPr lang="en-US" sz="2400" dirty="0"/>
              <a:t> de </a:t>
            </a:r>
            <a:r>
              <a:rPr lang="en-US" sz="2400" dirty="0" err="1"/>
              <a:t>dispersie</a:t>
            </a:r>
            <a:r>
              <a:rPr lang="en-US" sz="2400" dirty="0"/>
              <a:t> (</a:t>
            </a:r>
            <a:r>
              <a:rPr lang="en-US" sz="2400" i="1" dirty="0"/>
              <a:t>h2</a:t>
            </a:r>
            <a:r>
              <a:rPr lang="en-US" sz="2400" dirty="0"/>
              <a:t>), </a:t>
            </a:r>
            <a:r>
              <a:rPr lang="en-US" sz="2400" dirty="0" err="1"/>
              <a:t>utilizat</a:t>
            </a:r>
            <a:r>
              <a:rPr lang="vi-VN" sz="2400" dirty="0"/>
              <a:t>ă </a:t>
            </a:r>
            <a:r>
              <a:rPr lang="en-US" sz="2400" dirty="0"/>
              <a:t>la </a:t>
            </a:r>
            <a:r>
              <a:rPr lang="en-US" sz="2400" dirty="0" err="1"/>
              <a:t>determinarea</a:t>
            </a:r>
            <a:r>
              <a:rPr lang="en-US" sz="2400" dirty="0"/>
              <a:t> </a:t>
            </a:r>
            <a:r>
              <a:rPr lang="en-US" sz="2400" dirty="0" err="1"/>
              <a:t>duplic</a:t>
            </a:r>
            <a:r>
              <a:rPr lang="vi-VN" sz="2400" dirty="0"/>
              <a:t>ă</a:t>
            </a:r>
            <a:r>
              <a:rPr lang="en-US" sz="2400" dirty="0" err="1"/>
              <a:t>rilor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partiţiile</a:t>
            </a:r>
            <a:r>
              <a:rPr lang="en-US" sz="2400" dirty="0"/>
              <a:t> </a:t>
            </a:r>
            <a:r>
              <a:rPr lang="en-US" sz="2400" dirty="0" err="1"/>
              <a:t>corespunz</a:t>
            </a:r>
            <a:r>
              <a:rPr lang="vi-VN" sz="2400" dirty="0"/>
              <a:t>ă</a:t>
            </a:r>
            <a:r>
              <a:rPr lang="en-US" sz="2400" dirty="0" err="1"/>
              <a:t>toare</a:t>
            </a:r>
            <a:r>
              <a:rPr lang="en-US" sz="2400" dirty="0"/>
              <a:t> din R.</a:t>
            </a:r>
          </a:p>
        </p:txBody>
      </p:sp>
    </p:spTree>
    <p:extLst>
      <p:ext uri="{BB962C8B-B14F-4D97-AF65-F5344CB8AC3E}">
        <p14:creationId xmlns:p14="http://schemas.microsoft.com/office/powerpoint/2010/main" val="1573389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2364" y="432318"/>
            <a:ext cx="10270836" cy="553998"/>
          </a:xfrm>
          <a:noFill/>
        </p:spPr>
        <p:txBody>
          <a:bodyPr/>
          <a:lstStyle/>
          <a:p>
            <a:pPr eaLnBrk="1" hangingPunct="1"/>
            <a:r>
              <a:rPr lang="en-US" sz="3000" dirty="0" err="1"/>
              <a:t>Operatori</a:t>
            </a:r>
            <a:r>
              <a:rPr lang="en-US" sz="3000" dirty="0"/>
              <a:t> de </a:t>
            </a:r>
            <a:r>
              <a:rPr lang="en-US" sz="3000" dirty="0" err="1"/>
              <a:t>agregare</a:t>
            </a:r>
            <a:r>
              <a:rPr lang="en-US" sz="3000" dirty="0"/>
              <a:t> (SUM, AVG, MIN etc.)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8175" y="1371600"/>
            <a:ext cx="11367655" cy="51308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/>
              <a:t> F</a:t>
            </a:r>
            <a:r>
              <a:rPr lang="vi-VN" sz="2600" dirty="0"/>
              <a:t>ă</a:t>
            </a:r>
            <a:r>
              <a:rPr lang="en-US" sz="2600" dirty="0"/>
              <a:t>r</a:t>
            </a:r>
            <a:r>
              <a:rPr lang="vi-VN" sz="26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grupare</a:t>
            </a:r>
            <a:r>
              <a:rPr lang="en-US" sz="26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general, </a:t>
            </a:r>
            <a:r>
              <a:rPr lang="en-US" sz="2200" dirty="0" err="1"/>
              <a:t>necesit</a:t>
            </a:r>
            <a:r>
              <a:rPr lang="vi-VN" sz="20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scanarea</a:t>
            </a:r>
            <a:r>
              <a:rPr lang="en-US" sz="2200" dirty="0"/>
              <a:t> </a:t>
            </a:r>
            <a:r>
              <a:rPr lang="en-US" sz="2200" dirty="0" err="1"/>
              <a:t>complet</a:t>
            </a:r>
            <a:r>
              <a:rPr lang="vi-VN" sz="2000" dirty="0"/>
              <a:t>ă </a:t>
            </a:r>
            <a:r>
              <a:rPr lang="en-US" sz="2000" dirty="0"/>
              <a:t>a </a:t>
            </a:r>
            <a:r>
              <a:rPr lang="en-US" sz="2200" dirty="0" err="1"/>
              <a:t>tabelei</a:t>
            </a:r>
            <a:r>
              <a:rPr lang="en-US" sz="22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Având</a:t>
            </a:r>
            <a:r>
              <a:rPr lang="en-US" sz="2200" dirty="0"/>
              <a:t> un index cu </a:t>
            </a:r>
            <a:r>
              <a:rPr lang="en-US" sz="2200" dirty="0" err="1"/>
              <a:t>cheia</a:t>
            </a:r>
            <a:r>
              <a:rPr lang="en-US" sz="2200" dirty="0"/>
              <a:t> de c</a:t>
            </a:r>
            <a:r>
              <a:rPr lang="vi-VN" sz="2000" dirty="0"/>
              <a:t>ă</a:t>
            </a:r>
            <a:r>
              <a:rPr lang="en-US" sz="2000" dirty="0" err="1"/>
              <a:t>utare</a:t>
            </a:r>
            <a:r>
              <a:rPr lang="vi-VN" sz="20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include </a:t>
            </a:r>
            <a:r>
              <a:rPr lang="en-US" sz="2200" dirty="0" err="1"/>
              <a:t>toate</a:t>
            </a:r>
            <a:r>
              <a:rPr lang="en-US" sz="2200" dirty="0"/>
              <a:t> </a:t>
            </a:r>
            <a:r>
              <a:rPr lang="en-US" sz="2200" dirty="0" err="1"/>
              <a:t>câmpurile</a:t>
            </a:r>
            <a:r>
              <a:rPr lang="en-US" sz="2200" dirty="0"/>
              <a:t> din  SELECT </a:t>
            </a:r>
            <a:r>
              <a:rPr lang="en-US" sz="2200" dirty="0" err="1"/>
              <a:t>sau</a:t>
            </a:r>
            <a:r>
              <a:rPr lang="en-US" sz="2200" dirty="0"/>
              <a:t> WHERE, se </a:t>
            </a:r>
            <a:r>
              <a:rPr lang="en-US" sz="2200" dirty="0" err="1"/>
              <a:t>poate</a:t>
            </a:r>
            <a:r>
              <a:rPr lang="en-US" sz="2200" dirty="0"/>
              <a:t> </a:t>
            </a:r>
            <a:r>
              <a:rPr lang="en-US" sz="2200" dirty="0" err="1"/>
              <a:t>scana</a:t>
            </a:r>
            <a:r>
              <a:rPr lang="en-US" sz="2200" dirty="0"/>
              <a:t> </a:t>
            </a:r>
            <a:r>
              <a:rPr lang="en-US" sz="2200" dirty="0" err="1"/>
              <a:t>doar</a:t>
            </a:r>
            <a:r>
              <a:rPr lang="en-US" sz="2200" dirty="0"/>
              <a:t> </a:t>
            </a:r>
            <a:r>
              <a:rPr lang="en-US" sz="2200" dirty="0" err="1"/>
              <a:t>indexul</a:t>
            </a:r>
            <a:r>
              <a:rPr lang="en-US" sz="2200" dirty="0"/>
              <a:t>. 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/>
              <a:t> Cu </a:t>
            </a:r>
            <a:r>
              <a:rPr lang="en-US" sz="2600" dirty="0" err="1"/>
              <a:t>grupare</a:t>
            </a:r>
            <a:r>
              <a:rPr lang="en-US" sz="26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Sortarea</a:t>
            </a:r>
            <a:r>
              <a:rPr lang="en-US" sz="2200" dirty="0"/>
              <a:t> </a:t>
            </a:r>
            <a:r>
              <a:rPr lang="en-US" sz="2200" dirty="0" err="1"/>
              <a:t>atributelor</a:t>
            </a:r>
            <a:r>
              <a:rPr lang="en-US" sz="2200" dirty="0"/>
              <a:t> din </a:t>
            </a:r>
            <a:r>
              <a:rPr lang="en-US" sz="2200" i="1" dirty="0"/>
              <a:t>group-by</a:t>
            </a:r>
            <a:r>
              <a:rPr lang="en-US" sz="2200" dirty="0"/>
              <a:t>, </a:t>
            </a:r>
            <a:r>
              <a:rPr lang="en-US" sz="2200" dirty="0" err="1"/>
              <a:t>apoi</a:t>
            </a:r>
            <a:r>
              <a:rPr lang="en-US" sz="2200" dirty="0"/>
              <a:t> </a:t>
            </a:r>
            <a:r>
              <a:rPr lang="en-US" sz="2200" dirty="0" err="1"/>
              <a:t>scanarea</a:t>
            </a:r>
            <a:r>
              <a:rPr lang="en-US" sz="2200" dirty="0"/>
              <a:t> </a:t>
            </a:r>
            <a:r>
              <a:rPr lang="en-US" sz="2200" dirty="0" err="1"/>
              <a:t>tabelei</a:t>
            </a:r>
            <a:r>
              <a:rPr lang="en-US" sz="2200" dirty="0"/>
              <a:t> 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 err="1"/>
              <a:t>agregarea</a:t>
            </a:r>
            <a:r>
              <a:rPr lang="en-US" sz="2200" dirty="0"/>
              <a:t> </a:t>
            </a:r>
            <a:r>
              <a:rPr lang="en-US" sz="2200" dirty="0" err="1"/>
              <a:t>rezultatelor</a:t>
            </a:r>
            <a:r>
              <a:rPr lang="en-US" sz="2200" dirty="0"/>
              <a:t> pentru </a:t>
            </a:r>
            <a:r>
              <a:rPr lang="en-US" sz="2200" dirty="0" err="1"/>
              <a:t>fiecare</a:t>
            </a:r>
            <a:r>
              <a:rPr lang="en-US" sz="2200" dirty="0"/>
              <a:t> </a:t>
            </a:r>
            <a:r>
              <a:rPr lang="en-US" sz="2200" dirty="0" err="1"/>
              <a:t>grup</a:t>
            </a:r>
            <a:r>
              <a:rPr lang="en-US" sz="2200" dirty="0"/>
              <a:t>.  (</a:t>
            </a:r>
            <a:r>
              <a:rPr lang="en-US" sz="2200" dirty="0" err="1"/>
              <a:t>Abordarea</a:t>
            </a:r>
            <a:r>
              <a:rPr lang="en-US" sz="2200" dirty="0"/>
              <a:t> </a:t>
            </a:r>
            <a:r>
              <a:rPr lang="en-US" sz="2200" dirty="0" err="1"/>
              <a:t>poate</a:t>
            </a:r>
            <a:r>
              <a:rPr lang="en-US" sz="2200" dirty="0"/>
              <a:t> fi </a:t>
            </a:r>
            <a:r>
              <a:rPr lang="en-US" sz="2200" dirty="0" err="1"/>
              <a:t>îmbun</a:t>
            </a:r>
            <a:r>
              <a:rPr lang="vi-VN" sz="2200" dirty="0"/>
              <a:t>ă</a:t>
            </a:r>
            <a:r>
              <a:rPr lang="en-US" sz="2200" dirty="0"/>
              <a:t>t</a:t>
            </a:r>
            <a:r>
              <a:rPr lang="vi-VN" sz="2200" dirty="0"/>
              <a:t>ăţ</a:t>
            </a:r>
            <a:r>
              <a:rPr lang="en-US" sz="2200" dirty="0"/>
              <a:t>it</a:t>
            </a:r>
            <a:r>
              <a:rPr lang="vi-VN" sz="2200" dirty="0"/>
              <a:t>ă</a:t>
            </a:r>
            <a:r>
              <a:rPr lang="en-US" sz="2200" dirty="0"/>
              <a:t> prin </a:t>
            </a:r>
            <a:r>
              <a:rPr lang="en-US" sz="2200" dirty="0" err="1"/>
              <a:t>combinarea</a:t>
            </a:r>
            <a:r>
              <a:rPr lang="en-US" sz="2200" dirty="0"/>
              <a:t> sort</a:t>
            </a:r>
            <a:r>
              <a:rPr lang="vi-VN" sz="2200" dirty="0"/>
              <a:t>ă</a:t>
            </a:r>
            <a:r>
              <a:rPr lang="en-US" sz="2200" dirty="0" err="1"/>
              <a:t>rii</a:t>
            </a:r>
            <a:r>
              <a:rPr lang="en-US" sz="2200" dirty="0"/>
              <a:t> cu </a:t>
            </a:r>
            <a:r>
              <a:rPr lang="en-US" sz="2200" dirty="0" err="1"/>
              <a:t>agregarea</a:t>
            </a:r>
            <a:r>
              <a:rPr lang="en-US" sz="2200" dirty="0"/>
              <a:t>)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Abordare</a:t>
            </a:r>
            <a:r>
              <a:rPr lang="en-US" sz="2200" dirty="0"/>
              <a:t> similar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bazat</a:t>
            </a:r>
            <a:r>
              <a:rPr lang="vi-VN" sz="2200" dirty="0"/>
              <a:t>ă</a:t>
            </a:r>
            <a:r>
              <a:rPr lang="en-US" sz="2200" dirty="0"/>
              <a:t> pe </a:t>
            </a:r>
            <a:r>
              <a:rPr lang="en-US" sz="2200" dirty="0" err="1"/>
              <a:t>dispersie</a:t>
            </a:r>
            <a:r>
              <a:rPr lang="en-US" sz="2200" dirty="0"/>
              <a:t> </a:t>
            </a:r>
            <a:r>
              <a:rPr lang="en-US" sz="2200" dirty="0" err="1"/>
              <a:t>câmpurilor</a:t>
            </a:r>
            <a:r>
              <a:rPr lang="en-US" sz="2200" dirty="0"/>
              <a:t> din </a:t>
            </a:r>
            <a:r>
              <a:rPr lang="en-US" sz="2200" i="1" dirty="0"/>
              <a:t>group-by</a:t>
            </a:r>
            <a:endParaRPr lang="en-US" sz="2200" dirty="0"/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Având</a:t>
            </a:r>
            <a:r>
              <a:rPr lang="en-US" sz="2200" dirty="0"/>
              <a:t> un index </a:t>
            </a:r>
            <a:r>
              <a:rPr lang="en-US" sz="2200" dirty="0" err="1"/>
              <a:t>ce</a:t>
            </a:r>
            <a:r>
              <a:rPr lang="en-US" sz="2200" dirty="0"/>
              <a:t> include </a:t>
            </a:r>
            <a:r>
              <a:rPr lang="en-US" sz="2200" dirty="0" err="1"/>
              <a:t>toate</a:t>
            </a:r>
            <a:r>
              <a:rPr lang="en-US" sz="2200" dirty="0"/>
              <a:t> </a:t>
            </a:r>
            <a:r>
              <a:rPr lang="en-US" sz="2200" dirty="0" err="1"/>
              <a:t>câmpurile</a:t>
            </a:r>
            <a:r>
              <a:rPr lang="en-US" sz="2200" dirty="0"/>
              <a:t> din SELECT, WHERE </a:t>
            </a:r>
            <a:r>
              <a:rPr lang="en-US" sz="2200" dirty="0" err="1"/>
              <a:t>şi</a:t>
            </a:r>
            <a:r>
              <a:rPr lang="en-US" sz="2200" dirty="0"/>
              <a:t> GROUP BY, se </a:t>
            </a:r>
            <a:r>
              <a:rPr lang="en-US" sz="2200" dirty="0" err="1"/>
              <a:t>poate</a:t>
            </a:r>
            <a:r>
              <a:rPr lang="en-US" sz="2200" dirty="0"/>
              <a:t> </a:t>
            </a:r>
            <a:r>
              <a:rPr lang="en-US" sz="2200" dirty="0" err="1"/>
              <a:t>realiza</a:t>
            </a:r>
            <a:r>
              <a:rPr lang="en-US" sz="2200" dirty="0"/>
              <a:t> </a:t>
            </a:r>
            <a:r>
              <a:rPr lang="en-US" sz="2200" dirty="0" err="1"/>
              <a:t>doar</a:t>
            </a:r>
            <a:r>
              <a:rPr lang="en-US" sz="2200" dirty="0"/>
              <a:t> o </a:t>
            </a:r>
            <a:r>
              <a:rPr lang="en-US" sz="2200" dirty="0" err="1"/>
              <a:t>scanare</a:t>
            </a:r>
            <a:r>
              <a:rPr lang="en-US" sz="2200" dirty="0"/>
              <a:t> a </a:t>
            </a:r>
            <a:r>
              <a:rPr lang="en-US" sz="2200" dirty="0" err="1"/>
              <a:t>sa</a:t>
            </a:r>
            <a:r>
              <a:rPr lang="en-US" sz="2200" dirty="0"/>
              <a:t>;  </a:t>
            </a:r>
            <a:r>
              <a:rPr lang="en-US" sz="2200" dirty="0" err="1"/>
              <a:t>dac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atributele</a:t>
            </a:r>
            <a:r>
              <a:rPr lang="en-US" sz="2200" dirty="0"/>
              <a:t> din </a:t>
            </a:r>
            <a:r>
              <a:rPr lang="en-US" sz="2200" i="1" dirty="0"/>
              <a:t>group-by</a:t>
            </a:r>
            <a:r>
              <a:rPr lang="en-US" sz="2200" dirty="0"/>
              <a:t> </a:t>
            </a:r>
            <a:r>
              <a:rPr lang="en-US" sz="2200" dirty="0" err="1"/>
              <a:t>formeaz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prefixul</a:t>
            </a:r>
            <a:r>
              <a:rPr lang="en-US" sz="2200" dirty="0"/>
              <a:t> </a:t>
            </a:r>
            <a:r>
              <a:rPr lang="en-US" sz="2200" dirty="0" err="1"/>
              <a:t>cheii</a:t>
            </a:r>
            <a:r>
              <a:rPr lang="en-US" sz="2200" dirty="0"/>
              <a:t> de c</a:t>
            </a:r>
            <a:r>
              <a:rPr lang="vi-VN" sz="2200" dirty="0"/>
              <a:t>ă</a:t>
            </a:r>
            <a:r>
              <a:rPr lang="en-US" sz="2200" dirty="0" err="1"/>
              <a:t>utare</a:t>
            </a:r>
            <a:r>
              <a:rPr lang="en-US" sz="2200" dirty="0"/>
              <a:t> a </a:t>
            </a:r>
            <a:r>
              <a:rPr lang="en-US" sz="2200" dirty="0" err="1"/>
              <a:t>indexului</a:t>
            </a:r>
            <a:r>
              <a:rPr lang="en-US" sz="2200" dirty="0"/>
              <a:t>, </a:t>
            </a:r>
            <a:r>
              <a:rPr lang="en-US" sz="2200" dirty="0" err="1"/>
              <a:t>rezultatul</a:t>
            </a:r>
            <a:r>
              <a:rPr lang="en-US" sz="2200" dirty="0"/>
              <a:t>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conţine</a:t>
            </a:r>
            <a:r>
              <a:rPr lang="en-US" sz="2200" dirty="0"/>
              <a:t>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/>
              <a:t>rile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ordonate</a:t>
            </a:r>
            <a:r>
              <a:rPr lang="en-US" sz="2200" dirty="0"/>
              <a:t> dup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valorile</a:t>
            </a:r>
            <a:r>
              <a:rPr lang="en-US" sz="2200" dirty="0"/>
              <a:t> </a:t>
            </a:r>
            <a:r>
              <a:rPr lang="en-US" sz="2200" dirty="0" err="1"/>
              <a:t>acestor</a:t>
            </a:r>
            <a:r>
              <a:rPr lang="en-US" sz="2200" dirty="0"/>
              <a:t> </a:t>
            </a:r>
            <a:r>
              <a:rPr lang="en-US" sz="2200" dirty="0" err="1"/>
              <a:t>atribute</a:t>
            </a:r>
            <a:r>
              <a:rPr lang="en-US" sz="22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7252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1745" y="344271"/>
            <a:ext cx="10310445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Impactul</a:t>
            </a:r>
            <a:r>
              <a:rPr lang="en-US" dirty="0"/>
              <a:t> </a:t>
            </a:r>
            <a:r>
              <a:rPr lang="en-US" i="1" dirty="0"/>
              <a:t>Buffer</a:t>
            </a:r>
            <a:r>
              <a:rPr lang="en-US" dirty="0"/>
              <a:t>-</a:t>
            </a:r>
            <a:r>
              <a:rPr lang="en-US" dirty="0" err="1"/>
              <a:t>ului</a:t>
            </a:r>
            <a:endParaRPr lang="en-US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6276" y="1394691"/>
            <a:ext cx="11257106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Dac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anumite</a:t>
            </a:r>
            <a:r>
              <a:rPr lang="en-US" sz="2800" dirty="0"/>
              <a:t> </a:t>
            </a:r>
            <a:r>
              <a:rPr lang="en-US" sz="2800" dirty="0" err="1"/>
              <a:t>operaţii</a:t>
            </a:r>
            <a:r>
              <a:rPr lang="en-US" sz="2800" dirty="0"/>
              <a:t> se </a:t>
            </a:r>
            <a:r>
              <a:rPr lang="en-US" sz="2800" dirty="0" err="1"/>
              <a:t>execut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concurent</a:t>
            </a:r>
            <a:r>
              <a:rPr lang="en-US" sz="2800" dirty="0"/>
              <a:t>, </a:t>
            </a:r>
            <a:r>
              <a:rPr lang="en-US" sz="2800" dirty="0" err="1"/>
              <a:t>estimarea</a:t>
            </a:r>
            <a:r>
              <a:rPr lang="en-US" sz="2800" dirty="0"/>
              <a:t> num</a:t>
            </a:r>
            <a:r>
              <a:rPr lang="vi-VN" sz="2800" dirty="0"/>
              <a:t>ă</a:t>
            </a:r>
            <a:r>
              <a:rPr lang="en-US" sz="2800" dirty="0" err="1"/>
              <a:t>rului</a:t>
            </a:r>
            <a:r>
              <a:rPr lang="en-US" sz="2800" dirty="0"/>
              <a:t> de </a:t>
            </a:r>
            <a:r>
              <a:rPr lang="en-US" sz="2800" dirty="0" err="1"/>
              <a:t>pagini</a:t>
            </a:r>
            <a:r>
              <a:rPr lang="en-US" sz="2800" dirty="0"/>
              <a:t> </a:t>
            </a:r>
            <a:r>
              <a:rPr lang="en-US" sz="2800" dirty="0" err="1"/>
              <a:t>disponibile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i="1" dirty="0"/>
              <a:t>buffer</a:t>
            </a:r>
            <a:r>
              <a:rPr lang="en-US" sz="2800" dirty="0"/>
              <a:t> 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dificil</a:t>
            </a:r>
            <a:r>
              <a:rPr lang="en-US" sz="2800" dirty="0"/>
              <a:t> de f</a:t>
            </a:r>
            <a:r>
              <a:rPr lang="vi-VN" sz="2800" dirty="0"/>
              <a:t>ă</a:t>
            </a:r>
            <a:r>
              <a:rPr lang="en-US" sz="2800" dirty="0"/>
              <a:t>cut.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Abord</a:t>
            </a:r>
            <a:r>
              <a:rPr lang="vi-VN" sz="2800" dirty="0"/>
              <a:t>ă</a:t>
            </a:r>
            <a:r>
              <a:rPr lang="en-US" sz="2800" dirty="0"/>
              <a:t>rile de </a:t>
            </a:r>
            <a:r>
              <a:rPr lang="en-US" sz="2800" dirty="0" err="1"/>
              <a:t>evaluare</a:t>
            </a:r>
            <a:r>
              <a:rPr lang="en-US" sz="2800" dirty="0"/>
              <a:t> a </a:t>
            </a:r>
            <a:r>
              <a:rPr lang="en-US" sz="2800" dirty="0" err="1"/>
              <a:t>operatorilor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presupun</a:t>
            </a:r>
            <a:r>
              <a:rPr lang="en-US" sz="2800" dirty="0"/>
              <a:t> </a:t>
            </a:r>
            <a:r>
              <a:rPr lang="en-US" sz="2800" dirty="0" err="1"/>
              <a:t>acces</a:t>
            </a:r>
            <a:r>
              <a:rPr lang="en-US" sz="2800" dirty="0"/>
              <a:t> </a:t>
            </a:r>
            <a:r>
              <a:rPr lang="en-US" sz="2800" dirty="0" err="1"/>
              <a:t>repetat</a:t>
            </a:r>
            <a:r>
              <a:rPr lang="en-US" sz="2800" dirty="0"/>
              <a:t> la </a:t>
            </a:r>
            <a:r>
              <a:rPr lang="en-US" sz="2800" dirty="0" err="1"/>
              <a:t>câmpurile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tabele</a:t>
            </a:r>
            <a:r>
              <a:rPr lang="en-US" sz="2800" dirty="0"/>
              <a:t> pot </a:t>
            </a:r>
            <a:r>
              <a:rPr lang="en-US" sz="2800" dirty="0" err="1"/>
              <a:t>interacţiona</a:t>
            </a:r>
            <a:r>
              <a:rPr lang="en-US" sz="2800" dirty="0"/>
              <a:t> cu </a:t>
            </a:r>
            <a:r>
              <a:rPr lang="en-US" sz="2800" dirty="0" err="1"/>
              <a:t>politica</a:t>
            </a:r>
            <a:r>
              <a:rPr lang="en-US" sz="2800" dirty="0"/>
              <a:t> </a:t>
            </a:r>
            <a:r>
              <a:rPr lang="en-US" sz="2800" i="1" dirty="0"/>
              <a:t>buffer</a:t>
            </a:r>
            <a:r>
              <a:rPr lang="en-US" sz="2800" dirty="0"/>
              <a:t>-</a:t>
            </a:r>
            <a:r>
              <a:rPr lang="en-US" sz="2800" dirty="0" err="1"/>
              <a:t>ului</a:t>
            </a:r>
            <a:r>
              <a:rPr lang="en-US" sz="2800" dirty="0"/>
              <a:t> de </a:t>
            </a:r>
            <a:r>
              <a:rPr lang="en-US" sz="2800" dirty="0" err="1"/>
              <a:t>înlocuire</a:t>
            </a:r>
            <a:r>
              <a:rPr lang="en-US" sz="2800" dirty="0"/>
              <a:t> a </a:t>
            </a:r>
            <a:r>
              <a:rPr lang="en-US" sz="2800" dirty="0" err="1"/>
              <a:t>paginilor</a:t>
            </a:r>
            <a:r>
              <a:rPr lang="en-US" sz="28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de </a:t>
            </a:r>
            <a:r>
              <a:rPr lang="en-US" sz="2400" dirty="0" err="1"/>
              <a:t>exemplu</a:t>
            </a:r>
            <a:r>
              <a:rPr lang="en-US" sz="2400" dirty="0"/>
              <a:t>, </a:t>
            </a:r>
            <a:r>
              <a:rPr lang="en-US" sz="2400" dirty="0" err="1"/>
              <a:t>tabela</a:t>
            </a:r>
            <a:r>
              <a:rPr lang="en-US" sz="2400" dirty="0"/>
              <a:t> intern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scanat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mod </a:t>
            </a:r>
            <a:r>
              <a:rPr lang="en-US" sz="2400" dirty="0" err="1"/>
              <a:t>repetat</a:t>
            </a:r>
            <a:r>
              <a:rPr lang="en-US" sz="2400" dirty="0"/>
              <a:t> la </a:t>
            </a:r>
            <a:r>
              <a:rPr lang="en-US" sz="2400" i="1" dirty="0"/>
              <a:t>Simple Nested Loop Join</a:t>
            </a:r>
            <a:r>
              <a:rPr lang="en-US" sz="2400" dirty="0"/>
              <a:t>. 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sunt </a:t>
            </a:r>
            <a:r>
              <a:rPr lang="en-US" sz="2400" dirty="0" err="1"/>
              <a:t>suficiente</a:t>
            </a:r>
            <a:r>
              <a:rPr lang="en-US" sz="2400" dirty="0"/>
              <a:t>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buffer </a:t>
            </a:r>
            <a:r>
              <a:rPr lang="en-US" sz="2400" dirty="0"/>
              <a:t>pentru a </a:t>
            </a:r>
            <a:r>
              <a:rPr lang="en-US" sz="2400" dirty="0" err="1"/>
              <a:t>stoca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 intern</a:t>
            </a:r>
            <a:r>
              <a:rPr lang="vi-VN" sz="2400" dirty="0"/>
              <a:t>ă</a:t>
            </a:r>
            <a:r>
              <a:rPr lang="en-US" sz="2400" dirty="0"/>
              <a:t>, </a:t>
            </a:r>
            <a:r>
              <a:rPr lang="en-US" sz="2400" dirty="0" err="1"/>
              <a:t>politica</a:t>
            </a:r>
            <a:r>
              <a:rPr lang="en-US" sz="2400" dirty="0"/>
              <a:t> </a:t>
            </a:r>
            <a:r>
              <a:rPr lang="en-US" sz="2400" i="1" dirty="0"/>
              <a:t>buffer</a:t>
            </a:r>
            <a:r>
              <a:rPr lang="en-US" sz="2400" dirty="0"/>
              <a:t>–</a:t>
            </a:r>
            <a:r>
              <a:rPr lang="en-US" sz="2400" dirty="0" err="1"/>
              <a:t>ului</a:t>
            </a:r>
            <a:r>
              <a:rPr lang="en-US" sz="2400" dirty="0"/>
              <a:t> nu </a:t>
            </a:r>
            <a:r>
              <a:rPr lang="en-US" sz="2400" dirty="0" err="1"/>
              <a:t>afecteaz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performanţa</a:t>
            </a:r>
            <a:r>
              <a:rPr lang="en-US" sz="2400" dirty="0"/>
              <a:t>. 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caz</a:t>
            </a:r>
            <a:r>
              <a:rPr lang="en-US" sz="2400" dirty="0"/>
              <a:t> </a:t>
            </a:r>
            <a:r>
              <a:rPr lang="en-US" sz="2400" dirty="0" err="1"/>
              <a:t>contrar</a:t>
            </a:r>
            <a:r>
              <a:rPr lang="en-US" sz="2400" dirty="0"/>
              <a:t> </a:t>
            </a:r>
            <a:r>
              <a:rPr lang="en-US" sz="2400" dirty="0" err="1"/>
              <a:t>îns</a:t>
            </a:r>
            <a:r>
              <a:rPr lang="vi-VN" sz="2400" dirty="0"/>
              <a:t>ă</a:t>
            </a:r>
            <a:r>
              <a:rPr lang="en-US" sz="2400" dirty="0"/>
              <a:t>, MRU (</a:t>
            </a:r>
            <a:r>
              <a:rPr lang="en-US" sz="2400" i="1" dirty="0"/>
              <a:t>Most Recently Used</a:t>
            </a:r>
            <a:r>
              <a:rPr lang="en-US" sz="2400" dirty="0"/>
              <a:t>)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cea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potrivit</a:t>
            </a:r>
            <a:r>
              <a:rPr lang="vi-VN" sz="2400" dirty="0"/>
              <a:t>ă</a:t>
            </a:r>
            <a:r>
              <a:rPr lang="en-US" sz="2400" dirty="0"/>
              <a:t> politic</a:t>
            </a:r>
            <a:r>
              <a:rPr lang="vi-VN" sz="2400" dirty="0"/>
              <a:t>ă</a:t>
            </a:r>
            <a:r>
              <a:rPr lang="en-US" sz="2400" dirty="0"/>
              <a:t>, LRU (</a:t>
            </a:r>
            <a:r>
              <a:rPr lang="en-US" sz="2400" i="1" dirty="0"/>
              <a:t>Least Recently Used</a:t>
            </a:r>
            <a:r>
              <a:rPr lang="en-US" sz="2400" dirty="0"/>
              <a:t>) </a:t>
            </a:r>
            <a:r>
              <a:rPr lang="en-US" sz="2400" dirty="0" err="1"/>
              <a:t>fiind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ineficient</a:t>
            </a:r>
            <a:r>
              <a:rPr lang="vi-VN" sz="2400" dirty="0"/>
              <a:t>ă</a:t>
            </a:r>
            <a:r>
              <a:rPr lang="en-US" sz="2400" dirty="0"/>
              <a:t> (</a:t>
            </a:r>
            <a:r>
              <a:rPr lang="en-US" sz="2400" i="1" dirty="0"/>
              <a:t>sequential flooding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3033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1745" y="381001"/>
            <a:ext cx="10326255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Condiţii</a:t>
            </a:r>
            <a:r>
              <a:rPr lang="en-US" dirty="0"/>
              <a:t> Join </a:t>
            </a:r>
            <a:r>
              <a:rPr lang="en-US" dirty="0" err="1"/>
              <a:t>generale</a:t>
            </a:r>
            <a:endParaRPr lang="en-US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89686" y="1863436"/>
            <a:ext cx="10884369" cy="48768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/>
              <a:t>Egalit</a:t>
            </a:r>
            <a:r>
              <a:rPr lang="vi-VN" sz="2400" dirty="0"/>
              <a:t>ă</a:t>
            </a:r>
            <a:r>
              <a:rPr lang="en-US" sz="2400" dirty="0" err="1"/>
              <a:t>ţi</a:t>
            </a:r>
            <a:r>
              <a:rPr lang="en-US" sz="2400" dirty="0"/>
              <a:t> cu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câmpuri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(ex.,  </a:t>
            </a:r>
            <a:r>
              <a:rPr lang="en-US" sz="2400" i="1" dirty="0" err="1">
                <a:solidFill>
                  <a:schemeClr val="folHlink"/>
                </a:solidFill>
              </a:rPr>
              <a:t>R.sid</a:t>
            </a:r>
            <a:r>
              <a:rPr lang="en-US" sz="2400" i="1" dirty="0">
                <a:solidFill>
                  <a:schemeClr val="folHlink"/>
                </a:solidFill>
              </a:rPr>
              <a:t>=</a:t>
            </a:r>
            <a:r>
              <a:rPr lang="en-US" sz="2400" i="1" dirty="0" err="1">
                <a:solidFill>
                  <a:schemeClr val="folHlink"/>
                </a:solidFill>
              </a:rPr>
              <a:t>S.sid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AND </a:t>
            </a:r>
            <a:r>
              <a:rPr lang="en-US" sz="2400" i="1" dirty="0" err="1">
                <a:solidFill>
                  <a:schemeClr val="folHlink"/>
                </a:solidFill>
              </a:rPr>
              <a:t>R.rname</a:t>
            </a:r>
            <a:r>
              <a:rPr lang="en-US" sz="2400" i="1" dirty="0">
                <a:solidFill>
                  <a:schemeClr val="folHlink"/>
                </a:solidFill>
              </a:rPr>
              <a:t>=</a:t>
            </a:r>
            <a:r>
              <a:rPr lang="en-US" sz="2400" i="1" dirty="0" err="1">
                <a:solidFill>
                  <a:schemeClr val="folHlink"/>
                </a:solidFill>
              </a:rPr>
              <a:t>S.sname</a:t>
            </a:r>
            <a:r>
              <a:rPr lang="en-US" sz="2400" dirty="0"/>
              <a:t>):</a:t>
            </a:r>
          </a:p>
          <a:p>
            <a:pPr marL="749300" lvl="1" indent="-177800" eaLnBrk="1" hangingPunct="1">
              <a:buSzPct val="75000"/>
            </a:pPr>
            <a:endParaRPr lang="en-US" sz="2400" dirty="0"/>
          </a:p>
          <a:p>
            <a:pPr marL="749300" lvl="1" indent="-177800" eaLnBrk="1" hangingPunct="1">
              <a:buSzPct val="75000"/>
            </a:pPr>
            <a:r>
              <a:rPr lang="en-US" sz="2400" dirty="0"/>
              <a:t> Pentru </a:t>
            </a:r>
            <a:r>
              <a:rPr lang="en-US" sz="2400" i="1" dirty="0"/>
              <a:t>Index NL</a:t>
            </a:r>
            <a:r>
              <a:rPr lang="en-US" sz="2400" dirty="0"/>
              <a:t>, </a:t>
            </a:r>
            <a:r>
              <a:rPr lang="en-US" sz="2400" dirty="0" err="1"/>
              <a:t>putem</a:t>
            </a:r>
            <a:r>
              <a:rPr lang="en-US" sz="2400" dirty="0"/>
              <a:t> </a:t>
            </a:r>
            <a:r>
              <a:rPr lang="en-US" sz="2400" dirty="0" err="1"/>
              <a:t>construi</a:t>
            </a:r>
            <a:r>
              <a:rPr lang="en-US" sz="2400" dirty="0"/>
              <a:t> un index </a:t>
            </a:r>
            <a:r>
              <a:rPr lang="en-US" sz="2400" dirty="0" err="1"/>
              <a:t>compus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&lt;</a:t>
            </a:r>
            <a:r>
              <a:rPr lang="en-US" sz="2400" i="1" dirty="0" err="1">
                <a:solidFill>
                  <a:schemeClr val="folHlink"/>
                </a:solidFill>
              </a:rPr>
              <a:t>sid</a:t>
            </a:r>
            <a:r>
              <a:rPr lang="en-US" sz="2400" i="1" dirty="0">
                <a:solidFill>
                  <a:schemeClr val="folHlink"/>
                </a:solidFill>
              </a:rPr>
              <a:t>, </a:t>
            </a:r>
            <a:r>
              <a:rPr lang="en-US" sz="2400" i="1" dirty="0" err="1">
                <a:solidFill>
                  <a:schemeClr val="folHlink"/>
                </a:solidFill>
              </a:rPr>
              <a:t>sname</a:t>
            </a:r>
            <a:r>
              <a:rPr lang="en-US" sz="2400" dirty="0">
                <a:solidFill>
                  <a:schemeClr val="folHlink"/>
                </a:solidFill>
              </a:rPr>
              <a:t>&gt; </a:t>
            </a:r>
            <a:r>
              <a:rPr lang="en-US" sz="2400" dirty="0"/>
              <a:t>(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S e </a:t>
            </a:r>
            <a:r>
              <a:rPr lang="en-US" sz="2400" dirty="0" err="1"/>
              <a:t>tabela</a:t>
            </a:r>
            <a:r>
              <a:rPr lang="en-US" sz="2400" dirty="0"/>
              <a:t> intern</a:t>
            </a:r>
            <a:r>
              <a:rPr lang="vi-VN" sz="2400" dirty="0"/>
              <a:t>ă</a:t>
            </a:r>
            <a:r>
              <a:rPr lang="en-US" sz="2400" dirty="0"/>
              <a:t>); </a:t>
            </a:r>
            <a:r>
              <a:rPr lang="en-US" sz="2400" dirty="0" err="1"/>
              <a:t>sau</a:t>
            </a:r>
            <a:r>
              <a:rPr lang="en-US" sz="2400" dirty="0"/>
              <a:t> se pot </a:t>
            </a:r>
            <a:r>
              <a:rPr lang="en-US" sz="2400" dirty="0" err="1"/>
              <a:t>utiliza</a:t>
            </a:r>
            <a:r>
              <a:rPr lang="en-US" sz="2400" dirty="0"/>
              <a:t> </a:t>
            </a:r>
            <a:r>
              <a:rPr lang="en-US" sz="2400" dirty="0" err="1"/>
              <a:t>doi</a:t>
            </a:r>
            <a:r>
              <a:rPr lang="en-US" sz="2400" dirty="0"/>
              <a:t> </a:t>
            </a:r>
            <a:r>
              <a:rPr lang="en-US" sz="2400" dirty="0" err="1"/>
              <a:t>indecşi</a:t>
            </a:r>
            <a:r>
              <a:rPr lang="en-US" sz="2400" dirty="0"/>
              <a:t> pe  </a:t>
            </a:r>
            <a:r>
              <a:rPr lang="en-US" sz="2400" i="1" dirty="0" err="1">
                <a:solidFill>
                  <a:schemeClr val="folHlink"/>
                </a:solidFill>
              </a:rPr>
              <a:t>sid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sname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endParaRPr lang="en-US" sz="2400" dirty="0"/>
          </a:p>
          <a:p>
            <a:pPr marL="749300" lvl="1" indent="-177800" eaLnBrk="1" hangingPunct="1">
              <a:buSzPct val="75000"/>
            </a:pPr>
            <a:r>
              <a:rPr lang="en-US" sz="2400" dirty="0"/>
              <a:t> Pentru </a:t>
            </a:r>
            <a:r>
              <a:rPr lang="en-US" sz="2400" i="1" dirty="0"/>
              <a:t>Sort-Merge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i="1" dirty="0"/>
              <a:t>Hash Join</a:t>
            </a:r>
            <a:r>
              <a:rPr lang="en-US" sz="2400" dirty="0"/>
              <a:t>, </a:t>
            </a:r>
            <a:r>
              <a:rPr lang="en-US" sz="2400" dirty="0" err="1"/>
              <a:t>ordonarea</a:t>
            </a:r>
            <a:r>
              <a:rPr lang="en-US" sz="2400" dirty="0"/>
              <a:t>/</a:t>
            </a:r>
            <a:r>
              <a:rPr lang="en-US" sz="2400" dirty="0" err="1"/>
              <a:t>partiţia</a:t>
            </a:r>
            <a:r>
              <a:rPr lang="en-US" sz="2400" dirty="0"/>
              <a:t> se </a:t>
            </a:r>
            <a:r>
              <a:rPr lang="en-US" sz="2400" dirty="0" err="1"/>
              <a:t>realizeaz</a:t>
            </a:r>
            <a:r>
              <a:rPr lang="vi-VN" sz="2400" dirty="0"/>
              <a:t>ă</a:t>
            </a:r>
            <a:r>
              <a:rPr lang="en-US" sz="2400" dirty="0"/>
              <a:t> pe </a:t>
            </a:r>
            <a:r>
              <a:rPr lang="en-US" sz="2400" dirty="0" err="1"/>
              <a:t>combinaţia</a:t>
            </a:r>
            <a:r>
              <a:rPr lang="en-US" sz="2400" dirty="0"/>
              <a:t> </a:t>
            </a:r>
            <a:r>
              <a:rPr lang="en-US" sz="2400" dirty="0" err="1"/>
              <a:t>ambelor</a:t>
            </a:r>
            <a:r>
              <a:rPr lang="en-US" sz="2400" dirty="0"/>
              <a:t> </a:t>
            </a:r>
            <a:r>
              <a:rPr lang="en-US" sz="2400" dirty="0" err="1"/>
              <a:t>câmpuri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913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2436" y="381001"/>
            <a:ext cx="10455564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Condiţii</a:t>
            </a:r>
            <a:r>
              <a:rPr lang="en-US" dirty="0"/>
              <a:t> Join </a:t>
            </a:r>
            <a:r>
              <a:rPr lang="en-US" dirty="0" err="1"/>
              <a:t>generale</a:t>
            </a:r>
            <a:endParaRPr lang="en-US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2043" y="1736437"/>
            <a:ext cx="10696521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Inegalit</a:t>
            </a:r>
            <a:r>
              <a:rPr lang="vi-VN" sz="2400" dirty="0"/>
              <a:t>ă</a:t>
            </a:r>
            <a:r>
              <a:rPr lang="en-US" sz="2400" dirty="0" err="1"/>
              <a:t>ţi</a:t>
            </a:r>
            <a:r>
              <a:rPr lang="en-US" sz="2400" dirty="0"/>
              <a:t>  </a:t>
            </a:r>
            <a:br>
              <a:rPr lang="en-US" sz="2400" dirty="0"/>
            </a:br>
            <a:r>
              <a:rPr lang="en-US" sz="2400" dirty="0"/>
              <a:t>(ex., 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R.rname</a:t>
            </a:r>
            <a:r>
              <a:rPr lang="en-US" sz="2400" i="1" dirty="0">
                <a:solidFill>
                  <a:schemeClr val="folHlink"/>
                </a:solidFill>
              </a:rPr>
              <a:t> &lt; </a:t>
            </a:r>
            <a:r>
              <a:rPr lang="en-US" sz="2400" i="1" dirty="0" err="1">
                <a:solidFill>
                  <a:schemeClr val="folHlink"/>
                </a:solidFill>
              </a:rPr>
              <a:t>S.sname</a:t>
            </a:r>
            <a:r>
              <a:rPr lang="en-US" sz="2400" dirty="0"/>
              <a:t>):</a:t>
            </a:r>
          </a:p>
          <a:p>
            <a:pPr marL="749300" lvl="1" indent="-177800" eaLnBrk="1" hangingPunct="1">
              <a:buSzPct val="75000"/>
            </a:pPr>
            <a:endParaRPr lang="en-US" sz="2400" dirty="0"/>
          </a:p>
          <a:p>
            <a:pPr marL="749300" lvl="1" indent="-177800" eaLnBrk="1" hangingPunct="1">
              <a:buSzPct val="75000"/>
            </a:pPr>
            <a:r>
              <a:rPr lang="en-US" sz="2400" dirty="0"/>
              <a:t> Pentru </a:t>
            </a:r>
            <a:r>
              <a:rPr lang="en-US" sz="2400" i="1" dirty="0"/>
              <a:t>Index NL</a:t>
            </a:r>
            <a:r>
              <a:rPr lang="en-US" sz="2400" dirty="0"/>
              <a:t>, e </a:t>
            </a:r>
            <a:r>
              <a:rPr lang="en-US" sz="2400" dirty="0" err="1"/>
              <a:t>necesar</a:t>
            </a:r>
            <a:r>
              <a:rPr lang="en-US" sz="2400" dirty="0"/>
              <a:t> un B-arbore (</a:t>
            </a:r>
            <a:r>
              <a:rPr lang="en-US" sz="2400" dirty="0" err="1"/>
              <a:t>clusterizat</a:t>
            </a:r>
            <a:r>
              <a:rPr lang="en-US" sz="2400" dirty="0"/>
              <a:t>!).</a:t>
            </a:r>
          </a:p>
          <a:p>
            <a:pPr marL="1485900" lvl="2" indent="-152400" eaLnBrk="1" hangingPunct="1"/>
            <a:r>
              <a:rPr lang="en-US" dirty="0"/>
              <a:t>num</a:t>
            </a:r>
            <a:r>
              <a:rPr lang="vi-VN" dirty="0"/>
              <a:t>ă</a:t>
            </a:r>
            <a:r>
              <a:rPr lang="en-US" dirty="0" err="1"/>
              <a:t>rul</a:t>
            </a:r>
            <a:r>
              <a:rPr lang="en-US" dirty="0"/>
              <a:t> de “</a:t>
            </a:r>
            <a:r>
              <a:rPr lang="en-US" dirty="0" err="1"/>
              <a:t>potriviri</a:t>
            </a:r>
            <a:r>
              <a:rPr lang="en-US" dirty="0"/>
              <a:t>”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obicei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egalit</a:t>
            </a:r>
            <a:r>
              <a:rPr lang="vi-VN" dirty="0"/>
              <a:t>ă</a:t>
            </a:r>
            <a:r>
              <a:rPr lang="en-US" dirty="0" err="1"/>
              <a:t>ţilor</a:t>
            </a:r>
            <a:r>
              <a:rPr lang="en-US" dirty="0"/>
              <a:t>.</a:t>
            </a:r>
          </a:p>
          <a:p>
            <a:pPr marL="749300" lvl="1" indent="-177800" eaLnBrk="1" hangingPunct="1">
              <a:buSzPct val="75000"/>
            </a:pPr>
            <a:endParaRPr lang="en-US" sz="2400" dirty="0"/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i="1" dirty="0"/>
              <a:t>Hash Join</a:t>
            </a:r>
            <a:r>
              <a:rPr lang="en-US" sz="2400" dirty="0"/>
              <a:t>, </a:t>
            </a:r>
            <a:r>
              <a:rPr lang="en-US" sz="2400" i="1" dirty="0"/>
              <a:t>Sort Merge Join</a:t>
            </a:r>
            <a:r>
              <a:rPr lang="en-US" sz="2400" dirty="0"/>
              <a:t> nu sunt </a:t>
            </a:r>
            <a:r>
              <a:rPr lang="en-US" sz="2400" dirty="0" err="1"/>
              <a:t>aplicabile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endParaRPr lang="en-US" sz="2400" i="1" dirty="0"/>
          </a:p>
          <a:p>
            <a:pPr marL="749300" lvl="1" indent="-177800" eaLnBrk="1" hangingPunct="1">
              <a:buSzPct val="75000"/>
            </a:pPr>
            <a:r>
              <a:rPr lang="en-US" sz="2400" i="1" dirty="0"/>
              <a:t> Block NL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cea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potrivit</a:t>
            </a:r>
            <a:r>
              <a:rPr lang="vi-VN" sz="2400" dirty="0"/>
              <a:t>ă </a:t>
            </a:r>
            <a:r>
              <a:rPr lang="en-US" sz="2400" dirty="0" err="1"/>
              <a:t>metod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caz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582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77091" y="533401"/>
            <a:ext cx="10390909" cy="646331"/>
          </a:xfrm>
        </p:spPr>
        <p:txBody>
          <a:bodyPr/>
          <a:lstStyle/>
          <a:p>
            <a:pPr eaLnBrk="1" hangingPunct="1"/>
            <a:r>
              <a:rPr lang="en-US" dirty="0" err="1"/>
              <a:t>Statistici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cataloage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5481" y="1747982"/>
            <a:ext cx="11364846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/>
              <a:t> </a:t>
            </a:r>
            <a:r>
              <a:rPr lang="en-US" sz="2600" b="1" i="1" dirty="0" err="1">
                <a:solidFill>
                  <a:schemeClr val="folHlink"/>
                </a:solidFill>
              </a:rPr>
              <a:t>Catalogul</a:t>
            </a:r>
            <a:r>
              <a:rPr lang="en-US" sz="2600" b="1" dirty="0"/>
              <a:t> </a:t>
            </a:r>
            <a:r>
              <a:rPr lang="en-US" sz="2600" dirty="0" err="1"/>
              <a:t>unei</a:t>
            </a:r>
            <a:r>
              <a:rPr lang="en-US" sz="2600" dirty="0"/>
              <a:t> </a:t>
            </a:r>
            <a:r>
              <a:rPr lang="en-US" sz="2600" dirty="0" err="1"/>
              <a:t>baze</a:t>
            </a:r>
            <a:r>
              <a:rPr lang="en-US" sz="2600" dirty="0"/>
              <a:t> de date </a:t>
            </a:r>
            <a:r>
              <a:rPr lang="en-US" sz="2600" dirty="0" err="1"/>
              <a:t>conţine</a:t>
            </a:r>
            <a:r>
              <a:rPr lang="en-US" sz="2600" dirty="0"/>
              <a:t> </a:t>
            </a:r>
            <a:r>
              <a:rPr lang="en-US" sz="2600" dirty="0" err="1"/>
              <a:t>cel</a:t>
            </a:r>
            <a:r>
              <a:rPr lang="en-US" sz="2600" dirty="0"/>
              <a:t> </a:t>
            </a:r>
            <a:r>
              <a:rPr lang="en-US" sz="2600" dirty="0" err="1"/>
              <a:t>puţin</a:t>
            </a:r>
            <a:r>
              <a:rPr lang="en-US" sz="2600" dirty="0"/>
              <a:t> </a:t>
            </a:r>
            <a:r>
              <a:rPr lang="en-US" sz="2600" dirty="0" err="1"/>
              <a:t>urm</a:t>
            </a:r>
            <a:r>
              <a:rPr lang="vi-VN" sz="2600" dirty="0"/>
              <a:t>ă</a:t>
            </a:r>
            <a:r>
              <a:rPr lang="en-US" sz="2600" dirty="0" err="1"/>
              <a:t>toarele</a:t>
            </a:r>
            <a:r>
              <a:rPr lang="en-US" sz="2600" dirty="0"/>
              <a:t> </a:t>
            </a:r>
            <a:r>
              <a:rPr lang="en-US" sz="2600" dirty="0" err="1"/>
              <a:t>informaţii</a:t>
            </a:r>
            <a:r>
              <a:rPr lang="en-US" sz="2600" dirty="0"/>
              <a:t>  </a:t>
            </a:r>
            <a:r>
              <a:rPr lang="en-US" sz="2600" dirty="0" err="1"/>
              <a:t>despre</a:t>
            </a:r>
            <a:r>
              <a:rPr lang="en-US" sz="2600" dirty="0"/>
              <a:t> </a:t>
            </a:r>
            <a:r>
              <a:rPr lang="en-US" sz="2600" dirty="0" err="1"/>
              <a:t>tabele</a:t>
            </a:r>
            <a:r>
              <a:rPr lang="en-US" sz="2600" dirty="0"/>
              <a:t> </a:t>
            </a:r>
            <a:r>
              <a:rPr lang="en-US" sz="2600" dirty="0" err="1"/>
              <a:t>şi</a:t>
            </a:r>
            <a:r>
              <a:rPr lang="en-US" sz="2600" dirty="0"/>
              <a:t> </a:t>
            </a:r>
            <a:r>
              <a:rPr lang="en-US" sz="2600" dirty="0" err="1"/>
              <a:t>indecşi</a:t>
            </a:r>
            <a:r>
              <a:rPr lang="en-US" sz="2600" dirty="0"/>
              <a:t>:</a:t>
            </a:r>
          </a:p>
          <a:p>
            <a:pPr marL="749300" lvl="1" indent="-177800" eaLnBrk="1" hangingPunct="1">
              <a:buSzPct val="75000"/>
            </a:pPr>
            <a:endParaRPr lang="en-US" sz="2200" dirty="0">
              <a:solidFill>
                <a:schemeClr val="folHlink"/>
              </a:solidFill>
            </a:endParaRPr>
          </a:p>
          <a:p>
            <a:pPr marL="749300" lvl="1" indent="-177800" eaLnBrk="1" hangingPunct="1">
              <a:buSzPct val="75000"/>
            </a:pPr>
            <a:r>
              <a:rPr lang="en-US" sz="2200" dirty="0">
                <a:solidFill>
                  <a:schemeClr val="folHlink"/>
                </a:solidFill>
              </a:rPr>
              <a:t> num</a:t>
            </a:r>
            <a:r>
              <a:rPr lang="vi-VN" sz="2200" dirty="0">
                <a:solidFill>
                  <a:schemeClr val="folHlink"/>
                </a:solidFill>
              </a:rPr>
              <a:t>ă</a:t>
            </a:r>
            <a:r>
              <a:rPr lang="en-US" sz="2200" dirty="0" err="1">
                <a:solidFill>
                  <a:schemeClr val="folHlink"/>
                </a:solidFill>
              </a:rPr>
              <a:t>rul</a:t>
            </a:r>
            <a:r>
              <a:rPr lang="en-US" sz="2200" dirty="0">
                <a:solidFill>
                  <a:schemeClr val="folHlink"/>
                </a:solidFill>
              </a:rPr>
              <a:t> de </a:t>
            </a:r>
            <a:r>
              <a:rPr lang="en-US" sz="2200" dirty="0" err="1">
                <a:solidFill>
                  <a:schemeClr val="folHlink"/>
                </a:solidFill>
              </a:rPr>
              <a:t>înregistr</a:t>
            </a:r>
            <a:r>
              <a:rPr lang="vi-VN" sz="2200" dirty="0">
                <a:solidFill>
                  <a:schemeClr val="folHlink"/>
                </a:solidFill>
              </a:rPr>
              <a:t>ă</a:t>
            </a:r>
            <a:r>
              <a:rPr lang="en-US" sz="2200" dirty="0" err="1">
                <a:solidFill>
                  <a:schemeClr val="folHlink"/>
                </a:solidFill>
              </a:rPr>
              <a:t>ri</a:t>
            </a:r>
            <a:r>
              <a:rPr lang="en-US" sz="2200" dirty="0">
                <a:solidFill>
                  <a:schemeClr val="folHlink"/>
                </a:solidFill>
              </a:rPr>
              <a:t> (</a:t>
            </a:r>
            <a:r>
              <a:rPr lang="en-US" sz="2200" dirty="0" err="1">
                <a:solidFill>
                  <a:schemeClr val="folHlink"/>
                </a:solidFill>
              </a:rPr>
              <a:t>NTuples</a:t>
            </a:r>
            <a:r>
              <a:rPr lang="en-US" sz="2200" dirty="0">
                <a:solidFill>
                  <a:schemeClr val="folHlink"/>
                </a:solidFill>
              </a:rPr>
              <a:t>)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folHlink"/>
                </a:solidFill>
              </a:rPr>
              <a:t>num</a:t>
            </a:r>
            <a:r>
              <a:rPr lang="vi-VN" sz="2200" dirty="0">
                <a:solidFill>
                  <a:schemeClr val="folHlink"/>
                </a:solidFill>
              </a:rPr>
              <a:t>ă</a:t>
            </a:r>
            <a:r>
              <a:rPr lang="en-US" sz="2200" dirty="0" err="1">
                <a:solidFill>
                  <a:schemeClr val="folHlink"/>
                </a:solidFill>
              </a:rPr>
              <a:t>rul</a:t>
            </a:r>
            <a:r>
              <a:rPr lang="en-US" sz="2200" dirty="0">
                <a:solidFill>
                  <a:schemeClr val="folHlink"/>
                </a:solidFill>
              </a:rPr>
              <a:t> de </a:t>
            </a:r>
            <a:r>
              <a:rPr lang="en-US" sz="2200" dirty="0" err="1">
                <a:solidFill>
                  <a:schemeClr val="folHlink"/>
                </a:solidFill>
              </a:rPr>
              <a:t>pagini</a:t>
            </a:r>
            <a:r>
              <a:rPr lang="en-US" sz="2200" dirty="0">
                <a:solidFill>
                  <a:schemeClr val="folHlink"/>
                </a:solidFill>
              </a:rPr>
              <a:t> (</a:t>
            </a:r>
            <a:r>
              <a:rPr lang="en-US" sz="2200" dirty="0" err="1">
                <a:solidFill>
                  <a:schemeClr val="folHlink"/>
                </a:solidFill>
              </a:rPr>
              <a:t>NPages</a:t>
            </a:r>
            <a:r>
              <a:rPr lang="en-US" sz="2200" dirty="0">
                <a:solidFill>
                  <a:schemeClr val="folHlink"/>
                </a:solidFill>
              </a:rPr>
              <a:t>)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ale </a:t>
            </a:r>
            <a:r>
              <a:rPr lang="en-US" sz="2200" dirty="0" err="1"/>
              <a:t>fiec</a:t>
            </a:r>
            <a:r>
              <a:rPr lang="vi-VN" sz="2200" dirty="0"/>
              <a:t>ă</a:t>
            </a:r>
            <a:r>
              <a:rPr lang="en-US" sz="2200" dirty="0"/>
              <a:t>rei </a:t>
            </a:r>
            <a:r>
              <a:rPr lang="en-US" sz="2200" dirty="0" err="1"/>
              <a:t>tabele</a:t>
            </a:r>
            <a:r>
              <a:rPr lang="en-US" sz="2200" dirty="0"/>
              <a:t>.</a:t>
            </a:r>
          </a:p>
          <a:p>
            <a:pPr marL="749300" lvl="1" indent="-177800" eaLnBrk="1" hangingPunct="1">
              <a:buSzPct val="75000"/>
            </a:pPr>
            <a:endParaRPr lang="en-US" sz="2200" dirty="0">
              <a:solidFill>
                <a:schemeClr val="folHlink"/>
              </a:solidFill>
            </a:endParaRPr>
          </a:p>
          <a:p>
            <a:pPr marL="749300" lvl="1" indent="-177800" eaLnBrk="1" hangingPunct="1">
              <a:buSzPct val="75000"/>
            </a:pPr>
            <a:r>
              <a:rPr lang="en-US" sz="2200" dirty="0">
                <a:solidFill>
                  <a:schemeClr val="folHlink"/>
                </a:solidFill>
              </a:rPr>
              <a:t> num</a:t>
            </a:r>
            <a:r>
              <a:rPr lang="vi-VN" sz="2200" dirty="0">
                <a:solidFill>
                  <a:schemeClr val="folHlink"/>
                </a:solidFill>
              </a:rPr>
              <a:t>ă</a:t>
            </a:r>
            <a:r>
              <a:rPr lang="en-US" sz="2200" dirty="0" err="1">
                <a:solidFill>
                  <a:schemeClr val="folHlink"/>
                </a:solidFill>
              </a:rPr>
              <a:t>rul</a:t>
            </a:r>
            <a:r>
              <a:rPr lang="en-US" sz="2200" dirty="0">
                <a:solidFill>
                  <a:schemeClr val="folHlink"/>
                </a:solidFill>
              </a:rPr>
              <a:t> de </a:t>
            </a:r>
            <a:r>
              <a:rPr lang="en-US" sz="2200" dirty="0" err="1">
                <a:solidFill>
                  <a:schemeClr val="folHlink"/>
                </a:solidFill>
              </a:rPr>
              <a:t>valori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distincte</a:t>
            </a:r>
            <a:r>
              <a:rPr lang="en-US" sz="2200" dirty="0">
                <a:solidFill>
                  <a:schemeClr val="folHlink"/>
                </a:solidFill>
              </a:rPr>
              <a:t> ale </a:t>
            </a:r>
            <a:r>
              <a:rPr lang="en-US" sz="2200" dirty="0" err="1">
                <a:solidFill>
                  <a:schemeClr val="folHlink"/>
                </a:solidFill>
              </a:rPr>
              <a:t>cheilor</a:t>
            </a:r>
            <a:r>
              <a:rPr lang="en-US" sz="2200" dirty="0">
                <a:solidFill>
                  <a:schemeClr val="folHlink"/>
                </a:solidFill>
              </a:rPr>
              <a:t> de </a:t>
            </a:r>
            <a:r>
              <a:rPr lang="en-US" sz="2200" dirty="0" err="1">
                <a:solidFill>
                  <a:schemeClr val="folHlink"/>
                </a:solidFill>
              </a:rPr>
              <a:t>indexare</a:t>
            </a:r>
            <a:r>
              <a:rPr lang="en-US" sz="2200" dirty="0">
                <a:solidFill>
                  <a:schemeClr val="folHlink"/>
                </a:solidFill>
              </a:rPr>
              <a:t> (</a:t>
            </a:r>
            <a:r>
              <a:rPr lang="en-US" sz="2200" dirty="0" err="1">
                <a:solidFill>
                  <a:schemeClr val="folHlink"/>
                </a:solidFill>
              </a:rPr>
              <a:t>NKeys</a:t>
            </a:r>
            <a:r>
              <a:rPr lang="en-US" sz="2200" dirty="0">
                <a:solidFill>
                  <a:schemeClr val="folHlink"/>
                </a:solidFill>
              </a:rPr>
              <a:t>)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folHlink"/>
                </a:solidFill>
              </a:rPr>
              <a:t>num</a:t>
            </a:r>
            <a:r>
              <a:rPr lang="vi-VN" sz="2200" dirty="0">
                <a:solidFill>
                  <a:schemeClr val="folHlink"/>
                </a:solidFill>
              </a:rPr>
              <a:t>ă</a:t>
            </a:r>
            <a:r>
              <a:rPr lang="en-US" sz="2200" dirty="0" err="1">
                <a:solidFill>
                  <a:schemeClr val="folHlink"/>
                </a:solidFill>
              </a:rPr>
              <a:t>rul</a:t>
            </a:r>
            <a:r>
              <a:rPr lang="en-US" sz="2200" dirty="0">
                <a:solidFill>
                  <a:schemeClr val="folHlink"/>
                </a:solidFill>
              </a:rPr>
              <a:t> de </a:t>
            </a:r>
            <a:r>
              <a:rPr lang="en-US" sz="2200" dirty="0" err="1">
                <a:solidFill>
                  <a:schemeClr val="folHlink"/>
                </a:solidFill>
              </a:rPr>
              <a:t>pagini</a:t>
            </a:r>
            <a:r>
              <a:rPr lang="en-US" sz="2200" dirty="0">
                <a:solidFill>
                  <a:schemeClr val="folHlink"/>
                </a:solidFill>
              </a:rPr>
              <a:t> (</a:t>
            </a:r>
            <a:r>
              <a:rPr lang="en-US" sz="2200" dirty="0" err="1"/>
              <a:t>Npages</a:t>
            </a:r>
            <a:r>
              <a:rPr lang="en-US" sz="2200" dirty="0"/>
              <a:t>) pentru </a:t>
            </a:r>
            <a:r>
              <a:rPr lang="en-US" sz="2200" dirty="0" err="1"/>
              <a:t>fiecare</a:t>
            </a:r>
            <a:r>
              <a:rPr lang="en-US" sz="2200" dirty="0"/>
              <a:t> index.</a:t>
            </a:r>
          </a:p>
          <a:p>
            <a:pPr marL="749300" lvl="1" indent="-177800" eaLnBrk="1" hangingPunct="1">
              <a:buSzPct val="75000"/>
            </a:pPr>
            <a:endParaRPr lang="en-US" sz="2200" dirty="0">
              <a:solidFill>
                <a:schemeClr val="folHlink"/>
              </a:solidFill>
            </a:endParaRPr>
          </a:p>
          <a:p>
            <a:pPr marL="749300" lvl="1" indent="-177800" eaLnBrk="1" hangingPunct="1">
              <a:buSzPct val="75000"/>
            </a:pP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În</a:t>
            </a:r>
            <a:r>
              <a:rPr lang="vi-VN" sz="2200" dirty="0">
                <a:solidFill>
                  <a:schemeClr val="folHlink"/>
                </a:solidFill>
              </a:rPr>
              <a:t>ă</a:t>
            </a:r>
            <a:r>
              <a:rPr lang="en-US" sz="2200" dirty="0">
                <a:solidFill>
                  <a:schemeClr val="folHlink"/>
                </a:solidFill>
              </a:rPr>
              <a:t>l</a:t>
            </a:r>
            <a:r>
              <a:rPr lang="vi-VN" sz="2200" dirty="0">
                <a:solidFill>
                  <a:schemeClr val="folHlink"/>
                </a:solidFill>
              </a:rPr>
              <a:t>ţ</a:t>
            </a:r>
            <a:r>
              <a:rPr lang="en-US" sz="2200" dirty="0" err="1">
                <a:solidFill>
                  <a:schemeClr val="folHlink"/>
                </a:solidFill>
              </a:rPr>
              <a:t>imea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şi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valorile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minime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şi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maxime</a:t>
            </a:r>
            <a:r>
              <a:rPr lang="en-US" sz="2200" dirty="0">
                <a:solidFill>
                  <a:schemeClr val="folHlink"/>
                </a:solidFill>
              </a:rPr>
              <a:t> ale </a:t>
            </a:r>
            <a:r>
              <a:rPr lang="en-US" sz="2200" dirty="0" err="1">
                <a:solidFill>
                  <a:schemeClr val="folHlink"/>
                </a:solidFill>
              </a:rPr>
              <a:t>cheilor</a:t>
            </a:r>
            <a:r>
              <a:rPr lang="en-US" sz="2200" dirty="0">
                <a:solidFill>
                  <a:schemeClr val="folHlink"/>
                </a:solidFill>
              </a:rPr>
              <a:t> (Height /Low/High)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pentru </a:t>
            </a:r>
            <a:r>
              <a:rPr lang="en-US" sz="2200" dirty="0" err="1"/>
              <a:t>fiecare</a:t>
            </a:r>
            <a:r>
              <a:rPr lang="en-US" sz="2200" dirty="0"/>
              <a:t> index cu </a:t>
            </a:r>
            <a:r>
              <a:rPr lang="en-US" sz="2200" dirty="0" err="1"/>
              <a:t>structur</a:t>
            </a:r>
            <a:r>
              <a:rPr lang="vi-VN" sz="2200" dirty="0"/>
              <a:t>ă</a:t>
            </a:r>
            <a:r>
              <a:rPr lang="en-US" sz="2200" dirty="0"/>
              <a:t> de arbore.</a:t>
            </a:r>
          </a:p>
        </p:txBody>
      </p:sp>
    </p:spTree>
    <p:extLst>
      <p:ext uri="{BB962C8B-B14F-4D97-AF65-F5344CB8AC3E}">
        <p14:creationId xmlns:p14="http://schemas.microsoft.com/office/powerpoint/2010/main" val="228354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3200" y="533401"/>
            <a:ext cx="10464800" cy="646331"/>
          </a:xfrm>
        </p:spPr>
        <p:txBody>
          <a:bodyPr/>
          <a:lstStyle/>
          <a:p>
            <a:pPr eaLnBrk="1" hangingPunct="1"/>
            <a:r>
              <a:rPr lang="en-US" dirty="0" err="1"/>
              <a:t>Statistici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cataloage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597025"/>
            <a:ext cx="10753725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6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6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 err="1"/>
              <a:t>Cataloagele</a:t>
            </a:r>
            <a:r>
              <a:rPr lang="en-US" sz="2600" dirty="0"/>
              <a:t> se </a:t>
            </a:r>
            <a:r>
              <a:rPr lang="en-US" sz="2600" dirty="0" err="1"/>
              <a:t>actualizeaz</a:t>
            </a:r>
            <a:r>
              <a:rPr lang="vi-VN" sz="2600" dirty="0"/>
              <a:t>ă</a:t>
            </a:r>
            <a:r>
              <a:rPr lang="en-US" sz="2600" dirty="0"/>
              <a:t> periodic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Actualizarea</a:t>
            </a:r>
            <a:r>
              <a:rPr lang="en-US" sz="2400" dirty="0"/>
              <a:t> la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modificare</a:t>
            </a:r>
            <a:r>
              <a:rPr lang="en-US" sz="2400" dirty="0"/>
              <a:t> e </a:t>
            </a:r>
            <a:r>
              <a:rPr lang="en-US" sz="2400" dirty="0" err="1"/>
              <a:t>foarte</a:t>
            </a:r>
            <a:r>
              <a:rPr lang="en-US" sz="2400" dirty="0"/>
              <a:t> </a:t>
            </a:r>
            <a:r>
              <a:rPr lang="en-US" sz="2400" dirty="0" err="1"/>
              <a:t>costisitoare</a:t>
            </a:r>
            <a:r>
              <a:rPr lang="en-US" sz="2400" dirty="0"/>
              <a:t>; </a:t>
            </a:r>
            <a:r>
              <a:rPr lang="en-US" sz="2400" dirty="0" err="1"/>
              <a:t>dar</a:t>
            </a:r>
            <a:r>
              <a:rPr lang="en-US" sz="2400" dirty="0"/>
              <a:t> </a:t>
            </a:r>
            <a:r>
              <a:rPr lang="en-US" sz="2400" dirty="0" err="1"/>
              <a:t>fiind</a:t>
            </a:r>
            <a:r>
              <a:rPr lang="en-US" sz="2400" dirty="0"/>
              <a:t> </a:t>
            </a:r>
            <a:r>
              <a:rPr lang="en-US" sz="2400" dirty="0" err="1"/>
              <a:t>vorba</a:t>
            </a:r>
            <a:r>
              <a:rPr lang="en-US" sz="2400" dirty="0"/>
              <a:t> (</a:t>
            </a:r>
            <a:r>
              <a:rPr lang="en-US" sz="2400" dirty="0" err="1"/>
              <a:t>oricum</a:t>
            </a:r>
            <a:r>
              <a:rPr lang="en-US" sz="2400" dirty="0"/>
              <a:t>) de </a:t>
            </a:r>
            <a:r>
              <a:rPr lang="en-US" sz="2400" dirty="0" err="1"/>
              <a:t>aproximare</a:t>
            </a:r>
            <a:r>
              <a:rPr lang="en-US" sz="2400" dirty="0"/>
              <a:t>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lucru</a:t>
            </a:r>
            <a:r>
              <a:rPr lang="en-US" sz="2400" dirty="0"/>
              <a:t> nu </a:t>
            </a:r>
            <a:r>
              <a:rPr lang="en-US" sz="2400" dirty="0" err="1"/>
              <a:t>reprezint</a:t>
            </a:r>
            <a:r>
              <a:rPr lang="vi-VN" sz="2400" dirty="0"/>
              <a:t>ă</a:t>
            </a:r>
            <a:r>
              <a:rPr lang="en-US" sz="2400" dirty="0"/>
              <a:t> un </a:t>
            </a:r>
            <a:r>
              <a:rPr lang="en-US" sz="2400" dirty="0" err="1"/>
              <a:t>dezavantj</a:t>
            </a:r>
            <a:r>
              <a:rPr lang="en-US" sz="2400" dirty="0"/>
              <a:t> </a:t>
            </a:r>
            <a:r>
              <a:rPr lang="en-US" sz="2400" dirty="0" err="1"/>
              <a:t>considerabil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6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/>
              <a:t> </a:t>
            </a:r>
            <a:r>
              <a:rPr lang="en-US" sz="2600" dirty="0" err="1"/>
              <a:t>Uneori</a:t>
            </a:r>
            <a:r>
              <a:rPr lang="en-US" sz="2600" dirty="0"/>
              <a:t> se </a:t>
            </a:r>
            <a:r>
              <a:rPr lang="en-US" sz="2600" dirty="0" err="1"/>
              <a:t>stocheaz</a:t>
            </a:r>
            <a:r>
              <a:rPr lang="vi-VN" sz="26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informaţii</a:t>
            </a:r>
            <a:r>
              <a:rPr lang="en-US" sz="2600" dirty="0"/>
              <a:t> </a:t>
            </a:r>
            <a:r>
              <a:rPr lang="en-US" sz="2600" dirty="0" err="1"/>
              <a:t>mai</a:t>
            </a:r>
            <a:r>
              <a:rPr lang="en-US" sz="2600" dirty="0"/>
              <a:t> </a:t>
            </a:r>
            <a:r>
              <a:rPr lang="en-US" sz="2600" dirty="0" err="1"/>
              <a:t>detaliate</a:t>
            </a:r>
            <a:r>
              <a:rPr lang="en-US" sz="2600" dirty="0"/>
              <a:t> (ex. </a:t>
            </a:r>
            <a:r>
              <a:rPr lang="en-US" sz="2600" dirty="0" err="1"/>
              <a:t>histograme</a:t>
            </a:r>
            <a:r>
              <a:rPr lang="en-US" sz="2600" dirty="0"/>
              <a:t> ale </a:t>
            </a:r>
            <a:r>
              <a:rPr lang="en-US" sz="2600" dirty="0" err="1"/>
              <a:t>valorilor</a:t>
            </a:r>
            <a:r>
              <a:rPr lang="en-US" sz="2600" dirty="0"/>
              <a:t> </a:t>
            </a:r>
            <a:r>
              <a:rPr lang="en-US" sz="2600" dirty="0" err="1"/>
              <a:t>unui</a:t>
            </a:r>
            <a:r>
              <a:rPr lang="en-US" sz="2600" dirty="0"/>
              <a:t> </a:t>
            </a:r>
            <a:r>
              <a:rPr lang="en-US" sz="2600" dirty="0" err="1"/>
              <a:t>câmp</a:t>
            </a:r>
            <a:r>
              <a:rPr lang="en-US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126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6327" y="457200"/>
            <a:ext cx="10534073" cy="615553"/>
          </a:xfrm>
        </p:spPr>
        <p:txBody>
          <a:bodyPr/>
          <a:lstStyle/>
          <a:p>
            <a:pPr eaLnBrk="1" hangingPunct="1"/>
            <a:r>
              <a:rPr lang="en-US" sz="3400" dirty="0" err="1"/>
              <a:t>Estimarea</a:t>
            </a:r>
            <a:r>
              <a:rPr lang="en-US" sz="3400" dirty="0"/>
              <a:t> </a:t>
            </a:r>
            <a:r>
              <a:rPr lang="en-US" sz="3400" dirty="0" err="1"/>
              <a:t>dimensiunii</a:t>
            </a:r>
            <a:r>
              <a:rPr lang="en-US" sz="3400" dirty="0"/>
              <a:t> </a:t>
            </a:r>
            <a:r>
              <a:rPr lang="en-US" sz="3400" dirty="0" err="1"/>
              <a:t>şi</a:t>
            </a:r>
            <a:r>
              <a:rPr lang="en-US" sz="3400" dirty="0"/>
              <a:t> </a:t>
            </a:r>
            <a:r>
              <a:rPr lang="en-US" sz="3400" dirty="0" err="1"/>
              <a:t>factorii</a:t>
            </a:r>
            <a:r>
              <a:rPr lang="en-US" sz="3400" dirty="0"/>
              <a:t> de </a:t>
            </a:r>
            <a:r>
              <a:rPr lang="en-US" sz="3400" dirty="0" err="1"/>
              <a:t>reduc</a:t>
            </a:r>
            <a:r>
              <a:rPr lang="ro-RO" sz="3400" dirty="0"/>
              <a:t>ți</a:t>
            </a:r>
            <a:r>
              <a:rPr lang="en-US" sz="3400" dirty="0"/>
              <a:t>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1025" y="1724891"/>
            <a:ext cx="11537084" cy="4648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Fie </a:t>
            </a:r>
            <a:r>
              <a:rPr lang="en-US" sz="2400" dirty="0" err="1"/>
              <a:t>interogarea</a:t>
            </a:r>
            <a:r>
              <a:rPr lang="en-US" sz="2400" dirty="0"/>
              <a:t>:</a:t>
            </a:r>
          </a:p>
          <a:p>
            <a:pPr marL="228600" indent="-228600" eaLnBrk="1" hangingPunct="1"/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maxim de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din </a:t>
            </a:r>
            <a:r>
              <a:rPr lang="en-US" sz="2400" dirty="0" err="1"/>
              <a:t>rezultat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produsul</a:t>
            </a:r>
            <a:r>
              <a:rPr lang="en-US" sz="2400" dirty="0"/>
              <a:t> </a:t>
            </a:r>
            <a:r>
              <a:rPr lang="en-US" sz="2400" dirty="0" err="1"/>
              <a:t>cardinalit</a:t>
            </a:r>
            <a:r>
              <a:rPr lang="vi-VN" sz="2400" dirty="0"/>
              <a:t>ăţ</a:t>
            </a:r>
            <a:r>
              <a:rPr lang="en-US" sz="2400" dirty="0" err="1"/>
              <a:t>ilor</a:t>
            </a:r>
            <a:r>
              <a:rPr lang="en-US" sz="2400" dirty="0"/>
              <a:t> </a:t>
            </a:r>
            <a:r>
              <a:rPr lang="en-US" sz="2400" dirty="0" err="1"/>
              <a:t>relaţiilor</a:t>
            </a:r>
            <a:r>
              <a:rPr lang="en-US" sz="2400" dirty="0"/>
              <a:t> din </a:t>
            </a:r>
            <a:r>
              <a:rPr lang="en-US" sz="2400" dirty="0" err="1"/>
              <a:t>clauza</a:t>
            </a:r>
            <a:r>
              <a:rPr lang="en-US" sz="2400" dirty="0"/>
              <a:t> FROM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i="1" dirty="0" err="1">
                <a:solidFill>
                  <a:schemeClr val="folHlink"/>
                </a:solidFill>
              </a:rPr>
              <a:t>Factorul</a:t>
            </a:r>
            <a:r>
              <a:rPr lang="en-US" sz="2400" i="1" dirty="0">
                <a:solidFill>
                  <a:schemeClr val="folHlink"/>
                </a:solidFill>
              </a:rPr>
              <a:t> de </a:t>
            </a:r>
            <a:r>
              <a:rPr lang="en-US" sz="2400" i="1" dirty="0" err="1">
                <a:solidFill>
                  <a:schemeClr val="folHlink"/>
                </a:solidFill>
              </a:rPr>
              <a:t>reduc</a:t>
            </a:r>
            <a:r>
              <a:rPr lang="ro-RO" sz="2400" i="1" dirty="0">
                <a:solidFill>
                  <a:schemeClr val="folHlink"/>
                </a:solidFill>
              </a:rPr>
              <a:t>ți</a:t>
            </a:r>
            <a:r>
              <a:rPr lang="en-US" sz="2400" i="1" dirty="0">
                <a:solidFill>
                  <a:schemeClr val="folHlink"/>
                </a:solidFill>
              </a:rPr>
              <a:t>e (FR) </a:t>
            </a:r>
            <a:r>
              <a:rPr lang="en-US" sz="2400" dirty="0" err="1"/>
              <a:t>asociat</a:t>
            </a:r>
            <a:r>
              <a:rPr lang="en-US" sz="2400" dirty="0"/>
              <a:t> </a:t>
            </a:r>
            <a:r>
              <a:rPr lang="en-US" sz="2400" dirty="0" err="1"/>
              <a:t>fiec</a:t>
            </a:r>
            <a:r>
              <a:rPr lang="vi-VN" sz="2400" dirty="0"/>
              <a:t>ă</a:t>
            </a:r>
            <a:r>
              <a:rPr lang="en-US" sz="2400" dirty="0" err="1"/>
              <a:t>rui</a:t>
            </a:r>
            <a:r>
              <a:rPr lang="en-US" sz="2400" dirty="0">
                <a:solidFill>
                  <a:srgbClr val="3365FB"/>
                </a:solidFill>
              </a:rPr>
              <a:t> </a:t>
            </a:r>
            <a:r>
              <a:rPr lang="en-US" sz="2400" i="1" dirty="0">
                <a:solidFill>
                  <a:schemeClr val="hlink"/>
                </a:solidFill>
              </a:rPr>
              <a:t>term</a:t>
            </a:r>
            <a:r>
              <a:rPr lang="en-US" sz="2400" dirty="0">
                <a:solidFill>
                  <a:srgbClr val="3365FB"/>
                </a:solidFill>
              </a:rPr>
              <a:t> </a:t>
            </a:r>
            <a:r>
              <a:rPr lang="en-US" sz="2400" dirty="0"/>
              <a:t>reflect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impactul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i="1" dirty="0"/>
              <a:t>term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reducerea</a:t>
            </a:r>
            <a:r>
              <a:rPr lang="en-US" sz="2400" dirty="0"/>
              <a:t> </a:t>
            </a:r>
            <a:r>
              <a:rPr lang="en-US" sz="2400" dirty="0" err="1"/>
              <a:t>dimensiunii</a:t>
            </a:r>
            <a:r>
              <a:rPr lang="en-US" sz="2400" dirty="0"/>
              <a:t> </a:t>
            </a:r>
            <a:r>
              <a:rPr lang="en-US" sz="2400" dirty="0" err="1"/>
              <a:t>rezultatului</a:t>
            </a:r>
            <a:r>
              <a:rPr lang="en-US" sz="2400" dirty="0"/>
              <a:t>. </a:t>
            </a:r>
            <a:r>
              <a:rPr lang="en-US" sz="2400" i="1" dirty="0" err="1">
                <a:solidFill>
                  <a:schemeClr val="folHlink"/>
                </a:solidFill>
              </a:rPr>
              <a:t>Cardinalitatea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rezultatului</a:t>
            </a:r>
            <a:r>
              <a:rPr lang="en-US" sz="2400" dirty="0">
                <a:solidFill>
                  <a:schemeClr val="folHlink"/>
                </a:solidFill>
              </a:rPr>
              <a:t> = Nr maxim de înreg.*  </a:t>
            </a:r>
            <a:r>
              <a:rPr lang="en-US" sz="2400" dirty="0" err="1">
                <a:solidFill>
                  <a:schemeClr val="folHlink"/>
                </a:solidFill>
              </a:rPr>
              <a:t>produsul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tuturor</a:t>
            </a:r>
            <a:r>
              <a:rPr lang="en-US" sz="2400" dirty="0">
                <a:solidFill>
                  <a:schemeClr val="folHlink"/>
                </a:solidFill>
              </a:rPr>
              <a:t> FR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 err="1">
                <a:solidFill>
                  <a:schemeClr val="folHlink"/>
                </a:solidFill>
              </a:rPr>
              <a:t>Presupunem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implicit 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termenii</a:t>
            </a:r>
            <a:r>
              <a:rPr lang="en-US" sz="2400" dirty="0">
                <a:solidFill>
                  <a:schemeClr val="folHlink"/>
                </a:solidFill>
              </a:rPr>
              <a:t> sunt </a:t>
            </a:r>
            <a:r>
              <a:rPr lang="en-US" sz="2400" dirty="0" err="1">
                <a:solidFill>
                  <a:schemeClr val="folHlink"/>
                </a:solidFill>
              </a:rPr>
              <a:t>independenţi</a:t>
            </a:r>
            <a:r>
              <a:rPr lang="en-US" sz="2400" dirty="0">
                <a:solidFill>
                  <a:schemeClr val="folHlink"/>
                </a:solidFill>
              </a:rPr>
              <a:t>!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/>
              <a:t> col=</a:t>
            </a:r>
            <a:r>
              <a:rPr lang="en-US" sz="2400" i="1" dirty="0" err="1"/>
              <a:t>val</a:t>
            </a:r>
            <a:r>
              <a:rPr lang="en-US" sz="2400" i="1" dirty="0"/>
              <a:t> </a:t>
            </a:r>
            <a:r>
              <a:rPr lang="en-US" sz="2400" dirty="0"/>
              <a:t>are FR: </a:t>
            </a:r>
            <a:r>
              <a:rPr lang="en-US" sz="2400" i="1" dirty="0"/>
              <a:t>1/</a:t>
            </a:r>
            <a:r>
              <a:rPr lang="en-US" sz="2400" i="1" dirty="0" err="1"/>
              <a:t>NKeys</a:t>
            </a:r>
            <a:r>
              <a:rPr lang="en-US" sz="2400" i="1" dirty="0"/>
              <a:t>(I), </a:t>
            </a:r>
            <a:r>
              <a:rPr lang="en-US" sz="2400" dirty="0"/>
              <a:t>pentru </a:t>
            </a:r>
            <a:r>
              <a:rPr lang="en-US" sz="2400" dirty="0" err="1"/>
              <a:t>indexul</a:t>
            </a:r>
            <a:r>
              <a:rPr lang="en-US" sz="2400" dirty="0"/>
              <a:t> I pe </a:t>
            </a:r>
            <a:r>
              <a:rPr lang="en-US" sz="2400" i="1" dirty="0"/>
              <a:t>col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/>
              <a:t> col</a:t>
            </a:r>
            <a:r>
              <a:rPr lang="en-US" sz="2400" i="1" baseline="-25000" dirty="0"/>
              <a:t>1</a:t>
            </a:r>
            <a:r>
              <a:rPr lang="en-US" sz="2400" i="1" dirty="0"/>
              <a:t>=col</a:t>
            </a:r>
            <a:r>
              <a:rPr lang="en-US" sz="2400" i="1" baseline="-25000" dirty="0"/>
              <a:t>2</a:t>
            </a:r>
            <a:r>
              <a:rPr lang="en-US" sz="2400" i="1" dirty="0"/>
              <a:t> </a:t>
            </a:r>
            <a:r>
              <a:rPr lang="en-US" sz="2400" dirty="0"/>
              <a:t>are FR: </a:t>
            </a:r>
            <a:r>
              <a:rPr lang="en-US" sz="2400" i="1" dirty="0"/>
              <a:t>1/MAX(</a:t>
            </a:r>
            <a:r>
              <a:rPr lang="en-US" sz="2400" i="1" dirty="0" err="1"/>
              <a:t>NKeys</a:t>
            </a:r>
            <a:r>
              <a:rPr lang="en-US" sz="2400" i="1" dirty="0"/>
              <a:t>(I</a:t>
            </a:r>
            <a:r>
              <a:rPr lang="en-US" sz="2400" i="1" baseline="-25000" dirty="0"/>
              <a:t>1</a:t>
            </a:r>
            <a:r>
              <a:rPr lang="en-US" sz="2400" i="1" dirty="0"/>
              <a:t>), </a:t>
            </a:r>
            <a:r>
              <a:rPr lang="en-US" sz="2400" i="1" dirty="0" err="1"/>
              <a:t>NKeys</a:t>
            </a:r>
            <a:r>
              <a:rPr lang="en-US" sz="2400" i="1" dirty="0"/>
              <a:t>(I</a:t>
            </a:r>
            <a:r>
              <a:rPr lang="en-US" sz="2400" i="1" baseline="-25000" dirty="0"/>
              <a:t>2</a:t>
            </a:r>
            <a:r>
              <a:rPr lang="en-US" sz="2400" i="1" dirty="0"/>
              <a:t>))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/>
              <a:t> col&gt;</a:t>
            </a:r>
            <a:r>
              <a:rPr lang="en-US" sz="2400" i="1" dirty="0" err="1"/>
              <a:t>val</a:t>
            </a:r>
            <a:r>
              <a:rPr lang="en-US" sz="2400" i="1" dirty="0"/>
              <a:t> </a:t>
            </a:r>
            <a:r>
              <a:rPr lang="en-US" sz="2400" dirty="0"/>
              <a:t>are FR: </a:t>
            </a:r>
            <a:r>
              <a:rPr lang="en-US" sz="2400" i="1" dirty="0"/>
              <a:t>(High(I) - </a:t>
            </a:r>
            <a:r>
              <a:rPr lang="en-US" sz="2400" i="1" dirty="0" err="1"/>
              <a:t>val</a:t>
            </a:r>
            <a:r>
              <a:rPr lang="en-US" sz="2400" i="1" dirty="0"/>
              <a:t>)/(High(I) - Low(I))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618019" y="1320223"/>
            <a:ext cx="4522787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SELECT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attribute list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FROM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relation list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WHERE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>
                <a:solidFill>
                  <a:schemeClr val="hlink"/>
                </a:solidFill>
                <a:latin typeface="Book Antiqua" pitchFamily="18" charset="0"/>
              </a:rPr>
              <a:t>term</a:t>
            </a:r>
            <a:r>
              <a:rPr lang="en-US" baseline="-25000">
                <a:solidFill>
                  <a:schemeClr val="hlink"/>
                </a:solidFill>
                <a:latin typeface="Book Antiqua" pitchFamily="18" charset="0"/>
              </a:rPr>
              <a:t>1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AND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... </a:t>
            </a:r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AND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>
                <a:solidFill>
                  <a:schemeClr val="hlink"/>
                </a:solidFill>
                <a:latin typeface="Book Antiqua" pitchFamily="18" charset="0"/>
              </a:rPr>
              <a:t>term</a:t>
            </a:r>
            <a:r>
              <a:rPr lang="en-US" baseline="-25000">
                <a:solidFill>
                  <a:schemeClr val="hlink"/>
                </a:solidFill>
                <a:latin typeface="Book Antiqua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43362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30909" y="428626"/>
            <a:ext cx="104648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Selecţie</a:t>
            </a:r>
            <a:r>
              <a:rPr lang="en-US" dirty="0"/>
              <a:t> </a:t>
            </a:r>
            <a:r>
              <a:rPr lang="en-US" dirty="0" err="1"/>
              <a:t>simpl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6750" y="1506538"/>
            <a:ext cx="11451359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/>
              <a:t>Are forma </a:t>
            </a:r>
            <a:r>
              <a:rPr lang="en-US" sz="2800" dirty="0">
                <a:sym typeface="Symbol" pitchFamily="18" charset="2"/>
              </a:rPr>
              <a:t></a:t>
            </a:r>
            <a:r>
              <a:rPr lang="en-US" sz="2800" baseline="-25000" dirty="0" err="1">
                <a:sym typeface="Symbol" pitchFamily="18" charset="2"/>
              </a:rPr>
              <a:t>R.câmp</a:t>
            </a:r>
            <a:r>
              <a:rPr lang="en-US" sz="2800" baseline="-25000" dirty="0">
                <a:sym typeface="Symbol" pitchFamily="18" charset="2"/>
              </a:rPr>
              <a:t> OP </a:t>
            </a:r>
            <a:r>
              <a:rPr lang="en-US" sz="2800" baseline="-25000" dirty="0" err="1">
                <a:sym typeface="Symbol" pitchFamily="18" charset="2"/>
              </a:rPr>
              <a:t>val</a:t>
            </a:r>
            <a:r>
              <a:rPr lang="en-US" sz="2800" dirty="0">
                <a:sym typeface="Symbol" pitchFamily="18" charset="2"/>
              </a:rPr>
              <a:t> (S)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Dimensiunea</a:t>
            </a:r>
            <a:r>
              <a:rPr lang="en-US" sz="2800" dirty="0"/>
              <a:t> </a:t>
            </a:r>
            <a:r>
              <a:rPr lang="en-US" sz="2800" dirty="0" err="1"/>
              <a:t>rezultatului</a:t>
            </a:r>
            <a:r>
              <a:rPr lang="en-US" sz="2800" dirty="0"/>
              <a:t> </a:t>
            </a:r>
            <a:r>
              <a:rPr lang="en-US" sz="2800" dirty="0" err="1"/>
              <a:t>aproximat</a:t>
            </a:r>
            <a:r>
              <a:rPr lang="vi-VN" sz="2800" dirty="0"/>
              <a:t>ă</a:t>
            </a:r>
            <a:r>
              <a:rPr lang="en-US" sz="2800" dirty="0"/>
              <a:t> de </a:t>
            </a:r>
            <a:r>
              <a:rPr lang="en-US" sz="2800" i="1" dirty="0" err="1">
                <a:solidFill>
                  <a:schemeClr val="folHlink"/>
                </a:solidFill>
              </a:rPr>
              <a:t>dimensiunea</a:t>
            </a: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lui</a:t>
            </a:r>
            <a:r>
              <a:rPr lang="en-US" sz="2800" i="1" dirty="0">
                <a:solidFill>
                  <a:schemeClr val="folHlink"/>
                </a:solidFill>
              </a:rPr>
              <a:t> S * factor de </a:t>
            </a:r>
            <a:r>
              <a:rPr lang="en-US" sz="2800" i="1" dirty="0" err="1">
                <a:solidFill>
                  <a:schemeClr val="folHlink"/>
                </a:solidFill>
              </a:rPr>
              <a:t>reduc</a:t>
            </a:r>
            <a:r>
              <a:rPr lang="ro-RO" sz="2800" i="1" dirty="0">
                <a:solidFill>
                  <a:schemeClr val="folHlink"/>
                </a:solidFill>
              </a:rPr>
              <a:t>ți</a:t>
            </a:r>
            <a:r>
              <a:rPr lang="en-US" sz="2800" i="1" dirty="0">
                <a:solidFill>
                  <a:schemeClr val="folHlink"/>
                </a:solidFill>
              </a:rPr>
              <a:t>e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solidFill>
                  <a:schemeClr val="folHlink"/>
                </a:solidFill>
              </a:rPr>
              <a:t> F</a:t>
            </a:r>
            <a:r>
              <a:rPr lang="vi-VN" sz="2800" dirty="0">
                <a:solidFill>
                  <a:schemeClr val="folHlink"/>
                </a:solidFill>
              </a:rPr>
              <a:t>ă</a:t>
            </a:r>
            <a:r>
              <a:rPr lang="en-US" sz="2800" dirty="0">
                <a:solidFill>
                  <a:schemeClr val="folHlink"/>
                </a:solidFill>
              </a:rPr>
              <a:t>r</a:t>
            </a:r>
            <a:r>
              <a:rPr lang="vi-VN" sz="2800" dirty="0">
                <a:solidFill>
                  <a:schemeClr val="folHlink"/>
                </a:solidFill>
              </a:rPr>
              <a:t>ă</a:t>
            </a:r>
            <a:r>
              <a:rPr lang="en-US" sz="2800" dirty="0">
                <a:solidFill>
                  <a:schemeClr val="folHlink"/>
                </a:solidFill>
              </a:rPr>
              <a:t> index, </a:t>
            </a:r>
            <a:r>
              <a:rPr lang="en-US" sz="2800" dirty="0" err="1">
                <a:solidFill>
                  <a:schemeClr val="folHlink"/>
                </a:solidFill>
              </a:rPr>
              <a:t>nesortat</a:t>
            </a:r>
            <a:r>
              <a:rPr lang="en-US" sz="2800" dirty="0"/>
              <a:t>:</a:t>
            </a:r>
            <a:r>
              <a:rPr lang="en-US" sz="2800" dirty="0">
                <a:solidFill>
                  <a:schemeClr val="accent2"/>
                </a:solidFill>
              </a:rPr>
              <a:t>  </a:t>
            </a:r>
            <a:r>
              <a:rPr lang="en-US" sz="2800" dirty="0"/>
              <a:t>trebuie </a:t>
            </a:r>
            <a:r>
              <a:rPr lang="en-US" sz="2800" dirty="0" err="1"/>
              <a:t>scanat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întreaga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vi-VN" sz="2800" dirty="0"/>
              <a:t>ă</a:t>
            </a:r>
            <a:r>
              <a:rPr lang="en-US" sz="2800" dirty="0"/>
              <a:t>; </a:t>
            </a:r>
            <a:r>
              <a:rPr lang="en-US" sz="2800" dirty="0" err="1">
                <a:solidFill>
                  <a:schemeClr val="folHlink"/>
                </a:solidFill>
              </a:rPr>
              <a:t>costul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 err="1">
                <a:solidFill>
                  <a:schemeClr val="folHlink"/>
                </a:solidFill>
              </a:rPr>
              <a:t>este</a:t>
            </a:r>
            <a:r>
              <a:rPr lang="en-US" sz="2800" dirty="0">
                <a:solidFill>
                  <a:schemeClr val="folHlink"/>
                </a:solidFill>
              </a:rPr>
              <a:t> N </a:t>
            </a:r>
            <a:r>
              <a:rPr lang="en-US" sz="2800" dirty="0"/>
              <a:t>(num</a:t>
            </a:r>
            <a:r>
              <a:rPr lang="vi-VN" sz="2800" dirty="0"/>
              <a:t>ă</a:t>
            </a:r>
            <a:r>
              <a:rPr lang="en-US" sz="2800" dirty="0"/>
              <a:t>r de </a:t>
            </a:r>
            <a:r>
              <a:rPr lang="en-US" sz="2800" dirty="0" err="1"/>
              <a:t>pagini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S)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folHlink"/>
                </a:solidFill>
              </a:rPr>
              <a:t>F</a:t>
            </a:r>
            <a:r>
              <a:rPr lang="vi-VN" sz="2800" dirty="0">
                <a:solidFill>
                  <a:schemeClr val="folHlink"/>
                </a:solidFill>
              </a:rPr>
              <a:t>ă</a:t>
            </a:r>
            <a:r>
              <a:rPr lang="en-US" sz="2800" dirty="0">
                <a:solidFill>
                  <a:schemeClr val="folHlink"/>
                </a:solidFill>
              </a:rPr>
              <a:t>r</a:t>
            </a:r>
            <a:r>
              <a:rPr lang="vi-VN" sz="2800" dirty="0">
                <a:solidFill>
                  <a:schemeClr val="folHlink"/>
                </a:solidFill>
              </a:rPr>
              <a:t>ă</a:t>
            </a:r>
            <a:r>
              <a:rPr lang="en-US" sz="2800" dirty="0">
                <a:solidFill>
                  <a:schemeClr val="folHlink"/>
                </a:solidFill>
              </a:rPr>
              <a:t> index, </a:t>
            </a:r>
            <a:r>
              <a:rPr lang="en-US" sz="2800" dirty="0" err="1">
                <a:solidFill>
                  <a:schemeClr val="folHlink"/>
                </a:solidFill>
              </a:rPr>
              <a:t>sortat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/>
              <a:t>: c</a:t>
            </a:r>
            <a:r>
              <a:rPr lang="vi-VN" sz="2800" dirty="0"/>
              <a:t>ă</a:t>
            </a:r>
            <a:r>
              <a:rPr lang="en-US" sz="2800" dirty="0" err="1"/>
              <a:t>utare</a:t>
            </a:r>
            <a:r>
              <a:rPr lang="vi-VN" sz="2800" dirty="0"/>
              <a:t> </a:t>
            </a:r>
            <a:r>
              <a:rPr lang="en-US" sz="2800" dirty="0" err="1"/>
              <a:t>binar</a:t>
            </a:r>
            <a:r>
              <a:rPr lang="vi-VN" sz="2800" dirty="0"/>
              <a:t>ă</a:t>
            </a:r>
            <a:r>
              <a:rPr lang="en-US" sz="2800" dirty="0"/>
              <a:t> pt.  </a:t>
            </a:r>
            <a:r>
              <a:rPr lang="en-US" sz="2800" dirty="0" err="1"/>
              <a:t>localizarea</a:t>
            </a:r>
            <a:r>
              <a:rPr lang="en-US" sz="2800" dirty="0"/>
              <a:t> </a:t>
            </a:r>
            <a:r>
              <a:rPr lang="en-US" sz="2800" dirty="0" err="1"/>
              <a:t>primei</a:t>
            </a:r>
            <a:r>
              <a:rPr lang="en-US" sz="2800" dirty="0"/>
              <a:t> </a:t>
            </a:r>
            <a:r>
              <a:rPr lang="en-US" sz="2800" dirty="0" err="1"/>
              <a:t>înregistr</a:t>
            </a:r>
            <a:r>
              <a:rPr lang="vi-VN" sz="2800" dirty="0"/>
              <a:t>ă</a:t>
            </a:r>
            <a:r>
              <a:rPr lang="en-US" sz="2800" dirty="0" err="1"/>
              <a:t>ri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satisface</a:t>
            </a:r>
            <a:r>
              <a:rPr lang="en-US" sz="2800" dirty="0"/>
              <a:t> </a:t>
            </a:r>
            <a:r>
              <a:rPr lang="en-US" sz="2800" dirty="0" err="1"/>
              <a:t>condiţia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folHlink"/>
                </a:solidFill>
              </a:rPr>
              <a:t>cost=Log</a:t>
            </a:r>
            <a:r>
              <a:rPr lang="en-US" sz="2800" baseline="-25000" dirty="0">
                <a:solidFill>
                  <a:schemeClr val="folHlink"/>
                </a:solidFill>
              </a:rPr>
              <a:t>2</a:t>
            </a:r>
            <a:r>
              <a:rPr lang="en-US" sz="2800" dirty="0">
                <a:solidFill>
                  <a:schemeClr val="folHlink"/>
                </a:solidFill>
              </a:rPr>
              <a:t>N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solidFill>
                  <a:schemeClr val="folHlink"/>
                </a:solidFill>
              </a:rPr>
              <a:t> Cu un index pentru </a:t>
            </a:r>
            <a:r>
              <a:rPr lang="en-US" sz="2800" dirty="0" err="1">
                <a:solidFill>
                  <a:schemeClr val="folHlink"/>
                </a:solidFill>
              </a:rPr>
              <a:t>atributul</a:t>
            </a:r>
            <a:r>
              <a:rPr lang="en-US" sz="2800" dirty="0">
                <a:solidFill>
                  <a:schemeClr val="folHlink"/>
                </a:solidFill>
              </a:rPr>
              <a:t> de </a:t>
            </a:r>
            <a:r>
              <a:rPr lang="en-US" sz="2800" dirty="0" err="1">
                <a:solidFill>
                  <a:schemeClr val="folHlink"/>
                </a:solidFill>
              </a:rPr>
              <a:t>selecţie</a:t>
            </a:r>
            <a:r>
              <a:rPr lang="en-US" sz="2800" dirty="0"/>
              <a:t>:  </a:t>
            </a:r>
            <a:r>
              <a:rPr lang="en-US" sz="2800" dirty="0" err="1"/>
              <a:t>Foloseşte</a:t>
            </a:r>
            <a:r>
              <a:rPr lang="en-US" sz="2800" dirty="0"/>
              <a:t> </a:t>
            </a:r>
            <a:r>
              <a:rPr lang="en-US" sz="2800" dirty="0" err="1"/>
              <a:t>indexul</a:t>
            </a:r>
            <a:r>
              <a:rPr lang="en-US" sz="2800" dirty="0"/>
              <a:t> pentru </a:t>
            </a:r>
            <a:r>
              <a:rPr lang="en-US" sz="2800" dirty="0" err="1"/>
              <a:t>determinarea</a:t>
            </a:r>
            <a:r>
              <a:rPr lang="en-US" sz="2800" dirty="0"/>
              <a:t> </a:t>
            </a:r>
            <a:r>
              <a:rPr lang="en-US" sz="2800" dirty="0" err="1"/>
              <a:t>înregistr</a:t>
            </a:r>
            <a:r>
              <a:rPr lang="vi-VN" sz="2800" dirty="0"/>
              <a:t>ă</a:t>
            </a:r>
            <a:r>
              <a:rPr lang="en-US" sz="2800" dirty="0" err="1"/>
              <a:t>rilor</a:t>
            </a:r>
            <a:r>
              <a:rPr lang="en-US" sz="2800" dirty="0"/>
              <a:t> din </a:t>
            </a:r>
            <a:r>
              <a:rPr lang="en-US" sz="2800" dirty="0" err="1"/>
              <a:t>rezultat</a:t>
            </a:r>
            <a:r>
              <a:rPr lang="en-US" sz="2800" dirty="0"/>
              <a:t>, </a:t>
            </a:r>
            <a:r>
              <a:rPr lang="en-US" sz="2800" dirty="0" err="1"/>
              <a:t>apoi</a:t>
            </a:r>
            <a:r>
              <a:rPr lang="en-US" sz="2800" dirty="0"/>
              <a:t> </a:t>
            </a:r>
            <a:r>
              <a:rPr lang="en-US" sz="2800" dirty="0" err="1"/>
              <a:t>returneaz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înregistr</a:t>
            </a:r>
            <a:r>
              <a:rPr lang="vi-VN" sz="2800" dirty="0"/>
              <a:t>ă</a:t>
            </a:r>
            <a:r>
              <a:rPr lang="en-US" sz="2800" dirty="0"/>
              <a:t>rile </a:t>
            </a:r>
            <a:r>
              <a:rPr lang="en-US" sz="2800" dirty="0" err="1"/>
              <a:t>corespunz</a:t>
            </a:r>
            <a:r>
              <a:rPr lang="vi-VN" sz="2800" dirty="0"/>
              <a:t>ă</a:t>
            </a:r>
            <a:r>
              <a:rPr lang="en-US" sz="2800" dirty="0" err="1"/>
              <a:t>toare</a:t>
            </a:r>
            <a:r>
              <a:rPr lang="en-US" sz="2800" dirty="0"/>
              <a:t>. 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505103" y="234662"/>
            <a:ext cx="3455988" cy="11969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SELECT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*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FROM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   Students S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WHERE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 S.sname &lt; ‘C%’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4655" y="759907"/>
            <a:ext cx="10594109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index pentru </a:t>
            </a:r>
            <a:r>
              <a:rPr lang="en-US" dirty="0" err="1"/>
              <a:t>selecţii</a:t>
            </a:r>
            <a:endParaRPr 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3925" y="2552701"/>
            <a:ext cx="9848850" cy="3654136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/>
              <a:t>Costul</a:t>
            </a:r>
            <a:r>
              <a:rPr lang="en-US" sz="2400" dirty="0"/>
              <a:t> </a:t>
            </a:r>
            <a:r>
              <a:rPr lang="en-US" sz="2400" dirty="0" err="1"/>
              <a:t>depinde</a:t>
            </a:r>
            <a:r>
              <a:rPr lang="en-US" sz="2400" dirty="0"/>
              <a:t> de 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de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</a:t>
            </a:r>
            <a:r>
              <a:rPr lang="en-US" sz="2400" dirty="0" err="1"/>
              <a:t>returnate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de </a:t>
            </a:r>
            <a:r>
              <a:rPr lang="en-US" sz="2400" dirty="0" err="1"/>
              <a:t>clusterizare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Costul</a:t>
            </a:r>
            <a:r>
              <a:rPr lang="en-US" sz="2200" dirty="0"/>
              <a:t> g</a:t>
            </a:r>
            <a:r>
              <a:rPr lang="vi-VN" sz="2200" dirty="0"/>
              <a:t>ă</a:t>
            </a:r>
            <a:r>
              <a:rPr lang="en-US" sz="2200" dirty="0" err="1"/>
              <a:t>sirii</a:t>
            </a:r>
            <a:r>
              <a:rPr lang="en-US" sz="2200" dirty="0"/>
              <a:t>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 err="1"/>
              <a:t>rilor</a:t>
            </a:r>
            <a:r>
              <a:rPr lang="en-US" sz="2200" dirty="0"/>
              <a:t> (de </a:t>
            </a:r>
            <a:r>
              <a:rPr lang="en-US" sz="2200" dirty="0" err="1"/>
              <a:t>obicei</a:t>
            </a:r>
            <a:r>
              <a:rPr lang="en-US" sz="2200" dirty="0"/>
              <a:t> mic) plus </a:t>
            </a:r>
            <a:r>
              <a:rPr lang="en-US" sz="2200" dirty="0" err="1"/>
              <a:t>costul</a:t>
            </a:r>
            <a:r>
              <a:rPr lang="en-US" sz="2200" dirty="0"/>
              <a:t> return</a:t>
            </a:r>
            <a:r>
              <a:rPr lang="vi-VN" sz="2200" dirty="0"/>
              <a:t>ă</a:t>
            </a:r>
            <a:r>
              <a:rPr lang="en-US" sz="2200" dirty="0" err="1"/>
              <a:t>rii</a:t>
            </a:r>
            <a:r>
              <a:rPr lang="en-US" sz="2200" dirty="0"/>
              <a:t>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 err="1"/>
              <a:t>rilor</a:t>
            </a:r>
            <a:r>
              <a:rPr lang="en-US" sz="2200" dirty="0"/>
              <a:t> (</a:t>
            </a:r>
            <a:r>
              <a:rPr lang="en-US" sz="2200" dirty="0" err="1"/>
              <a:t>poate</a:t>
            </a:r>
            <a:r>
              <a:rPr lang="en-US" sz="2200" dirty="0"/>
              <a:t> fi mare f</a:t>
            </a:r>
            <a:r>
              <a:rPr lang="vi-VN" sz="2200" dirty="0"/>
              <a:t>ă</a:t>
            </a:r>
            <a:r>
              <a:rPr lang="en-US" sz="2200" dirty="0"/>
              <a:t>r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clusterizare</a:t>
            </a:r>
            <a:r>
              <a:rPr lang="en-US" sz="2200" dirty="0"/>
              <a:t>).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exemplu</a:t>
            </a:r>
            <a:r>
              <a:rPr lang="en-US" sz="2200" dirty="0"/>
              <a:t>, </a:t>
            </a:r>
            <a:r>
              <a:rPr lang="en-US" sz="2200" dirty="0" err="1"/>
              <a:t>presupunând</a:t>
            </a:r>
            <a:r>
              <a:rPr lang="en-US" sz="2200" dirty="0"/>
              <a:t> </a:t>
            </a:r>
            <a:r>
              <a:rPr lang="en-US" sz="2200" dirty="0" err="1"/>
              <a:t>distribuirea</a:t>
            </a:r>
            <a:r>
              <a:rPr lang="en-US" sz="2200" dirty="0"/>
              <a:t> uniform</a:t>
            </a:r>
            <a:r>
              <a:rPr lang="vi-VN" sz="2200" dirty="0"/>
              <a:t>ă</a:t>
            </a:r>
            <a:r>
              <a:rPr lang="en-US" sz="2200" dirty="0"/>
              <a:t> a </a:t>
            </a:r>
            <a:r>
              <a:rPr lang="en-US" sz="2200" dirty="0" err="1"/>
              <a:t>numelor</a:t>
            </a:r>
            <a:r>
              <a:rPr lang="en-US" sz="2200" dirty="0"/>
              <a:t>, </a:t>
            </a:r>
            <a:r>
              <a:rPr lang="en-US" sz="2200" dirty="0" err="1"/>
              <a:t>aprox</a:t>
            </a:r>
            <a:r>
              <a:rPr lang="en-US" sz="2200" dirty="0"/>
              <a:t>. 10% </a:t>
            </a:r>
            <a:r>
              <a:rPr lang="en-US" sz="2200" dirty="0" err="1"/>
              <a:t>dintre</a:t>
            </a:r>
            <a:r>
              <a:rPr lang="en-US" sz="2200" dirty="0"/>
              <a:t>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 err="1"/>
              <a:t>ri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returnat</a:t>
            </a:r>
            <a:r>
              <a:rPr lang="en-US" sz="2200" dirty="0"/>
              <a:t> (</a:t>
            </a:r>
            <a:r>
              <a:rPr lang="ro-RO" sz="2200" dirty="0"/>
              <a:t>50</a:t>
            </a:r>
            <a:r>
              <a:rPr lang="en-US" sz="2200" dirty="0"/>
              <a:t> </a:t>
            </a:r>
            <a:r>
              <a:rPr lang="en-US" sz="2200" dirty="0" err="1"/>
              <a:t>pagini</a:t>
            </a:r>
            <a:r>
              <a:rPr lang="en-US" sz="2200" dirty="0"/>
              <a:t>, </a:t>
            </a:r>
            <a:r>
              <a:rPr lang="ro-RO" sz="2200" dirty="0"/>
              <a:t>4</a:t>
            </a:r>
            <a:r>
              <a:rPr lang="en-US" sz="2200" dirty="0"/>
              <a:t>000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 err="1"/>
              <a:t>ri</a:t>
            </a:r>
            <a:r>
              <a:rPr lang="en-US" sz="2200" dirty="0"/>
              <a:t>).  Cu un index </a:t>
            </a:r>
            <a:r>
              <a:rPr lang="en-US" sz="2200" dirty="0" err="1"/>
              <a:t>clusterizat</a:t>
            </a:r>
            <a:r>
              <a:rPr lang="en-US" sz="2200" dirty="0"/>
              <a:t>, </a:t>
            </a:r>
            <a:r>
              <a:rPr lang="en-US" sz="2200" dirty="0" err="1"/>
              <a:t>costul</a:t>
            </a:r>
            <a:r>
              <a:rPr lang="en-US" sz="2200" dirty="0"/>
              <a:t> e </a:t>
            </a:r>
            <a:r>
              <a:rPr lang="en-US" sz="2200" dirty="0" err="1"/>
              <a:t>mai</a:t>
            </a:r>
            <a:r>
              <a:rPr lang="en-US" sz="2200" dirty="0"/>
              <a:t> mic de </a:t>
            </a:r>
            <a:r>
              <a:rPr lang="ro-RO" sz="2200" dirty="0"/>
              <a:t>50</a:t>
            </a:r>
            <a:r>
              <a:rPr lang="en-US" sz="2200" dirty="0"/>
              <a:t> I/</a:t>
            </a:r>
            <a:r>
              <a:rPr lang="en-US" sz="2200" dirty="0" err="1"/>
              <a:t>Os</a:t>
            </a:r>
            <a:r>
              <a:rPr lang="en-US" sz="2200" dirty="0"/>
              <a:t>; </a:t>
            </a:r>
            <a:r>
              <a:rPr lang="en-US" sz="2200" dirty="0" err="1"/>
              <a:t>dac</a:t>
            </a:r>
            <a:r>
              <a:rPr lang="vi-VN" sz="2000" dirty="0"/>
              <a:t>ă </a:t>
            </a:r>
            <a:r>
              <a:rPr lang="en-US" sz="2000" dirty="0"/>
              <a:t>e </a:t>
            </a:r>
            <a:r>
              <a:rPr lang="en-US" sz="2200" dirty="0" err="1"/>
              <a:t>neclusterizat</a:t>
            </a:r>
            <a:r>
              <a:rPr lang="en-US" sz="2200" dirty="0"/>
              <a:t>, </a:t>
            </a:r>
            <a:r>
              <a:rPr lang="en-US" sz="2200" dirty="0" err="1"/>
              <a:t>costul</a:t>
            </a:r>
            <a:r>
              <a:rPr lang="en-US" sz="2200" dirty="0"/>
              <a:t> e </a:t>
            </a:r>
            <a:r>
              <a:rPr lang="en-US" sz="2200" dirty="0" err="1"/>
              <a:t>pân</a:t>
            </a:r>
            <a:r>
              <a:rPr lang="vi-VN" sz="2000" dirty="0"/>
              <a:t>ă</a:t>
            </a:r>
            <a:r>
              <a:rPr lang="en-US" sz="2200" dirty="0"/>
              <a:t> la </a:t>
            </a:r>
            <a:r>
              <a:rPr lang="ro-RO" sz="2200" dirty="0"/>
              <a:t>4</a:t>
            </a:r>
            <a:r>
              <a:rPr lang="en-US" sz="2200" dirty="0"/>
              <a:t>000 I/</a:t>
            </a:r>
            <a:r>
              <a:rPr lang="en-US" sz="2200" dirty="0" err="1"/>
              <a:t>Os</a:t>
            </a:r>
            <a:r>
              <a:rPr lang="en-US" sz="2200" dirty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4" ma:contentTypeDescription="Create a new document." ma:contentTypeScope="" ma:versionID="6c37eb257806cbaa5869a7d1a249c189">
  <xsd:schema xmlns:xsd="http://www.w3.org/2001/XMLSchema" xmlns:xs="http://www.w3.org/2001/XMLSchema" xmlns:p="http://schemas.microsoft.com/office/2006/metadata/properties" xmlns:ns2="58552927-2ef9-49df-b9b7-5991d12853c4" targetNamespace="http://schemas.microsoft.com/office/2006/metadata/properties" ma:root="true" ma:fieldsID="0ab6c4e7460310e25d493e7d891f5a15" ns2:_="">
    <xsd:import namespace="58552927-2ef9-49df-b9b7-5991d1285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2927-2ef9-49df-b9b7-5991d1285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556B59-5D01-40C6-A12F-842A394DBE00}"/>
</file>

<file path=customXml/itemProps2.xml><?xml version="1.0" encoding="utf-8"?>
<ds:datastoreItem xmlns:ds="http://schemas.openxmlformats.org/officeDocument/2006/customXml" ds:itemID="{192DB09E-31DD-4356-B198-7AEDFFC17763}"/>
</file>

<file path=customXml/itemProps3.xml><?xml version="1.0" encoding="utf-8"?>
<ds:datastoreItem xmlns:ds="http://schemas.openxmlformats.org/officeDocument/2006/customXml" ds:itemID="{E7A5C4A0-817C-492C-85F5-393219E11720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289</TotalTime>
  <Words>2530</Words>
  <Application>Microsoft Office PowerPoint</Application>
  <PresentationFormat>Widescreen</PresentationFormat>
  <Paragraphs>188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Book Antiqua</vt:lpstr>
      <vt:lpstr>Calibri</vt:lpstr>
      <vt:lpstr>Calibri Light</vt:lpstr>
      <vt:lpstr>Monotype Sorts</vt:lpstr>
      <vt:lpstr>Verdana</vt:lpstr>
      <vt:lpstr>Wingdings</vt:lpstr>
      <vt:lpstr>Bold Stripes</vt:lpstr>
      <vt:lpstr>Office Theme</vt:lpstr>
      <vt:lpstr>PowerPoint Presentation</vt:lpstr>
      <vt:lpstr>Tehnici de implementare a operatorului Join</vt:lpstr>
      <vt:lpstr>Condiţii Join generale</vt:lpstr>
      <vt:lpstr>Condiţii Join generale</vt:lpstr>
      <vt:lpstr>Statistici şi cataloage</vt:lpstr>
      <vt:lpstr>Statistici şi cataloage</vt:lpstr>
      <vt:lpstr>Estimarea dimensiunii şi factorii de reducție</vt:lpstr>
      <vt:lpstr>Selecţie simplă</vt:lpstr>
      <vt:lpstr>Utilizarea unui index pentru selecţii</vt:lpstr>
      <vt:lpstr>Utilizarea unui index pentru selecţii</vt:lpstr>
      <vt:lpstr>Condiţii de selecţie generale</vt:lpstr>
      <vt:lpstr>Abordări ale selecţiilor generale </vt:lpstr>
      <vt:lpstr>Abordări ale selecţiilor generale </vt:lpstr>
      <vt:lpstr>Operatorul proiecţie</vt:lpstr>
      <vt:lpstr>Proiecţie bazată pe sortare</vt:lpstr>
      <vt:lpstr>Proiecţie bazată pe sortare - îmbunătăţire</vt:lpstr>
      <vt:lpstr>Proiecţie bazată pe sortare - exemplu</vt:lpstr>
      <vt:lpstr>Proiecţie bazată pe sortare - exemplu</vt:lpstr>
      <vt:lpstr>Proiecţie bazată pe funcţie de dispersie</vt:lpstr>
      <vt:lpstr>Proiecţie bazată pe funcţie de dispersie - Cost</vt:lpstr>
      <vt:lpstr>Discuţie asupra proiecţiei</vt:lpstr>
      <vt:lpstr>Operatori specifici mulţimilor</vt:lpstr>
      <vt:lpstr>Operatori de agregare (SUM, AVG, MIN etc.)</vt:lpstr>
      <vt:lpstr>Impactul Buffer-ului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Dan Suciu</cp:lastModifiedBy>
  <cp:revision>1</cp:revision>
  <cp:lastPrinted>1601-01-01T00:00:00Z</cp:lastPrinted>
  <dcterms:created xsi:type="dcterms:W3CDTF">2004-02-22T11:33:27Z</dcterms:created>
  <dcterms:modified xsi:type="dcterms:W3CDTF">2023-11-14T17:05:54Z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