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1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>
      <p:cViewPr varScale="1">
        <p:scale>
          <a:sx n="53" d="100"/>
          <a:sy n="53" d="100"/>
        </p:scale>
        <p:origin x="65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CB10-37B8-4B6A-8ECF-4BD647F280D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5DB8-97E4-42D0-A631-BB45092263C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143007"/>
          </a:xfrm>
        </p:spPr>
        <p:txBody>
          <a:bodyPr>
            <a:normAutofit/>
          </a:bodyPr>
          <a:lstStyle/>
          <a:p>
            <a:r>
              <a:rPr lang="ru-RU" dirty="0" smtClean="0"/>
              <a:t>Тема проекта </a:t>
            </a:r>
            <a:r>
              <a:rPr lang="en-US" dirty="0" smtClean="0"/>
              <a:t>&lt;</a:t>
            </a:r>
            <a:r>
              <a:rPr lang="ru-RU" dirty="0" smtClean="0"/>
              <a:t>Игра на </a:t>
            </a:r>
            <a:r>
              <a:rPr lang="en-US" dirty="0" smtClean="0"/>
              <a:t>Python&gt;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6215074" y="2428868"/>
            <a:ext cx="2500330" cy="2214578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Выполнил</a:t>
            </a:r>
          </a:p>
          <a:p>
            <a:r>
              <a:rPr lang="ru-RU" dirty="0">
                <a:solidFill>
                  <a:schemeClr val="tx2"/>
                </a:solidFill>
              </a:rPr>
              <a:t>Ш</a:t>
            </a:r>
            <a:r>
              <a:rPr lang="ru-RU" dirty="0" smtClean="0">
                <a:solidFill>
                  <a:schemeClr val="tx2"/>
                </a:solidFill>
              </a:rPr>
              <a:t>ульгин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Владислав Дмитриевич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17"/>
    </mc:Choice>
    <mc:Fallback>
      <p:transition spd="slow" advTm="791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smtClean="0">
                <a:latin typeface="JetBrains Mono"/>
              </a:rPr>
              <a:t>           </a:t>
            </a:r>
            <a:r>
              <a:rPr lang="ru-RU" altLang="ru-RU" dirty="0" err="1">
                <a:latin typeface="JetBrains Mono"/>
              </a:rPr>
              <a:t>dy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tile</a:t>
            </a:r>
            <a:r>
              <a:rPr lang="ru-RU" altLang="ru-RU" dirty="0">
                <a:latin typeface="JetBrains Mono"/>
              </a:rPr>
              <a:t>[1].</a:t>
            </a:r>
            <a:r>
              <a:rPr lang="ru-RU" altLang="ru-RU" dirty="0" err="1">
                <a:latin typeface="JetBrains Mono"/>
              </a:rPr>
              <a:t>top</a:t>
            </a:r>
            <a:r>
              <a:rPr lang="ru-RU" altLang="ru-RU" dirty="0">
                <a:latin typeface="JetBrains Mono"/>
              </a:rPr>
              <a:t> - </a:t>
            </a:r>
            <a:r>
              <a:rPr lang="ru-RU" altLang="ru-RU" dirty="0" err="1">
                <a:latin typeface="JetBrains Mono"/>
              </a:rPr>
              <a:t>self.rect.bottom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smtClean="0">
                <a:latin typeface="JetBrains Mono"/>
              </a:rPr>
              <a:t>- </a:t>
            </a:r>
            <a:r>
              <a:rPr lang="ru-RU" altLang="ru-RU" dirty="0">
                <a:latin typeface="JetBrains Mono"/>
              </a:rPr>
              <a:t>отнимаем от верха спрайта блока на </a:t>
            </a:r>
            <a:r>
              <a:rPr lang="ru-RU" altLang="ru-RU" dirty="0" smtClean="0">
                <a:latin typeface="JetBrains Mono"/>
              </a:rPr>
              <a:t>который </a:t>
            </a:r>
            <a:r>
              <a:rPr lang="ru-RU" altLang="ru-RU" dirty="0">
                <a:latin typeface="JetBrains Mono"/>
              </a:rPr>
              <a:t>мы приземлимся расстояние на котором </a:t>
            </a:r>
            <a:r>
              <a:rPr lang="ru-RU" altLang="ru-RU" dirty="0" smtClean="0">
                <a:latin typeface="JetBrains Mono"/>
              </a:rPr>
              <a:t>мы над </a:t>
            </a:r>
            <a:r>
              <a:rPr lang="ru-RU" altLang="ru-RU" dirty="0">
                <a:latin typeface="JetBrains Mono"/>
              </a:rPr>
              <a:t>ними получим расстояние которое осталось </a:t>
            </a:r>
            <a:r>
              <a:rPr lang="ru-RU" altLang="ru-RU" dirty="0" smtClean="0">
                <a:latin typeface="JetBrains Mono"/>
              </a:rPr>
              <a:t>нам </a:t>
            </a:r>
            <a:r>
              <a:rPr lang="ru-RU" altLang="ru-RU" dirty="0" err="1" smtClean="0">
                <a:latin typeface="JetBrains Mono"/>
              </a:rPr>
              <a:t>приодалеть</a:t>
            </a:r>
            <a:r>
              <a:rPr lang="ru-RU" altLang="ru-RU" dirty="0" smtClean="0">
                <a:latin typeface="JetBrains Mono"/>
              </a:rPr>
              <a:t> </a:t>
            </a:r>
            <a:r>
              <a:rPr lang="ru-RU" altLang="ru-RU" dirty="0">
                <a:latin typeface="JetBrains Mono"/>
              </a:rPr>
              <a:t>до приземления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r>
              <a:rPr lang="ru-RU" altLang="ru-RU" dirty="0" err="1">
                <a:latin typeface="JetBrains Mono"/>
              </a:rPr>
              <a:t>self.vel_y</a:t>
            </a:r>
            <a:r>
              <a:rPr lang="ru-RU" altLang="ru-RU" dirty="0">
                <a:latin typeface="JetBrains Mono"/>
              </a:rPr>
              <a:t> = 0 </a:t>
            </a:r>
            <a:r>
              <a:rPr lang="ru-RU" altLang="ru-RU" dirty="0" smtClean="0">
                <a:latin typeface="JetBrains Mono"/>
              </a:rPr>
              <a:t>- </a:t>
            </a:r>
            <a:r>
              <a:rPr lang="ru-RU" altLang="ru-RU" dirty="0">
                <a:latin typeface="JetBrains Mono"/>
              </a:rPr>
              <a:t>после чего останавливаем прыжок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r>
              <a:rPr lang="ru-RU" altLang="ru-RU" dirty="0" err="1">
                <a:latin typeface="JetBrains Mono"/>
              </a:rPr>
              <a:t>self.in_air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False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smtClean="0">
                <a:latin typeface="JetBrains Mono"/>
              </a:rPr>
              <a:t>- </a:t>
            </a:r>
            <a:r>
              <a:rPr lang="ru-RU" altLang="ru-RU" dirty="0">
                <a:latin typeface="JetBrains Mono"/>
              </a:rPr>
              <a:t>после приземления мы не в </a:t>
            </a:r>
            <a:r>
              <a:rPr lang="ru-RU" altLang="ru-RU" dirty="0" smtClean="0">
                <a:latin typeface="JetBrains Mono"/>
              </a:rPr>
              <a:t>воздухе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				Проверка на столкновение.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190-218 строчки одинаковые.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latin typeface="JetBrains Mono"/>
              </a:rPr>
              <a:t>if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pygame.sprite.spritecollide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self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snail_group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False</a:t>
            </a:r>
            <a:r>
              <a:rPr lang="ru-RU" altLang="ru-RU" dirty="0">
                <a:latin typeface="JetBrains Mono"/>
              </a:rPr>
              <a:t>): </a:t>
            </a:r>
            <a:r>
              <a:rPr lang="ru-RU" altLang="ru-RU" dirty="0" smtClean="0">
                <a:latin typeface="JetBrains Mono"/>
              </a:rPr>
              <a:t>- столкновения </a:t>
            </a:r>
            <a:r>
              <a:rPr lang="ru-RU" altLang="ru-RU" dirty="0">
                <a:latin typeface="JetBrains Mono"/>
              </a:rPr>
              <a:t>игрока </a:t>
            </a:r>
            <a:r>
              <a:rPr lang="ru-RU" altLang="ru-RU" dirty="0" err="1">
                <a:latin typeface="JetBrains Mono"/>
              </a:rPr>
              <a:t>self</a:t>
            </a:r>
            <a:r>
              <a:rPr lang="ru-RU" altLang="ru-RU" dirty="0">
                <a:latin typeface="JetBrains Mono"/>
              </a:rPr>
              <a:t> с </a:t>
            </a:r>
            <a:r>
              <a:rPr lang="ru-RU" altLang="ru-RU" dirty="0" smtClean="0">
                <a:latin typeface="JetBrains Mono"/>
              </a:rPr>
              <a:t>группой </a:t>
            </a:r>
            <a:r>
              <a:rPr lang="ru-RU" altLang="ru-RU" dirty="0" err="1" smtClean="0">
                <a:latin typeface="JetBrains Mono"/>
              </a:rPr>
              <a:t>обьесктов</a:t>
            </a:r>
            <a:r>
              <a:rPr lang="ru-RU" altLang="ru-RU" dirty="0" smtClean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False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smtClean="0">
                <a:latin typeface="JetBrains Mono"/>
              </a:rPr>
              <a:t>не удаляет </a:t>
            </a:r>
            <a:r>
              <a:rPr lang="ru-RU" altLang="ru-RU" dirty="0">
                <a:latin typeface="JetBrains Mono"/>
              </a:rPr>
              <a:t>столкнувшиеся </a:t>
            </a:r>
            <a:r>
              <a:rPr lang="ru-RU" altLang="ru-RU" dirty="0" err="1">
                <a:latin typeface="JetBrains Mono"/>
              </a:rPr>
              <a:t>обьекты</a:t>
            </a: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game_over</a:t>
            </a:r>
            <a:r>
              <a:rPr lang="ru-RU" altLang="ru-RU" dirty="0">
                <a:latin typeface="JetBrains Mono"/>
              </a:rPr>
              <a:t> = -</a:t>
            </a:r>
            <a:r>
              <a:rPr lang="ru-RU" altLang="ru-RU" dirty="0" smtClean="0">
                <a:latin typeface="JetBrains Mono"/>
              </a:rPr>
              <a:t>1 - проигрыш</a:t>
            </a: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game_over_fx.play</a:t>
            </a:r>
            <a:r>
              <a:rPr lang="ru-RU" altLang="ru-RU" dirty="0" smtClean="0">
                <a:latin typeface="JetBrains Mono"/>
              </a:rPr>
              <a:t>() – соответствующая музыка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220 – 304 одинаковые.</a:t>
            </a:r>
            <a:endParaRPr lang="ru-RU" altLang="ru-RU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latin typeface="JetBrains Mono"/>
              </a:rPr>
              <a:t>for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platform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in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platform_group</a:t>
            </a:r>
            <a:r>
              <a:rPr lang="ru-RU" altLang="ru-RU" dirty="0">
                <a:latin typeface="JetBrains Mono"/>
              </a:rPr>
              <a:t>: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smtClean="0">
                <a:latin typeface="JetBrains Mono"/>
              </a:rPr>
              <a:t> </a:t>
            </a:r>
            <a:r>
              <a:rPr lang="ru-RU" altLang="ru-RU" dirty="0">
                <a:latin typeface="JetBrains Mono"/>
              </a:rPr>
              <a:t>столкновения по координате x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if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platform.rect.colliderect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self.rect.x</a:t>
            </a:r>
            <a:r>
              <a:rPr lang="ru-RU" altLang="ru-RU" dirty="0">
                <a:latin typeface="JetBrains Mono"/>
              </a:rPr>
              <a:t> + </a:t>
            </a:r>
            <a:r>
              <a:rPr lang="ru-RU" altLang="ru-RU" dirty="0" err="1">
                <a:latin typeface="JetBrains Mono"/>
              </a:rPr>
              <a:t>dx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self.rect.y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self.width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self.height</a:t>
            </a:r>
            <a:r>
              <a:rPr lang="ru-RU" altLang="ru-RU" dirty="0">
                <a:latin typeface="JetBrains Mono"/>
              </a:rPr>
              <a:t>):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</a:t>
            </a:r>
            <a:r>
              <a:rPr lang="ru-RU" altLang="ru-RU" dirty="0" err="1">
                <a:latin typeface="JetBrains Mono"/>
              </a:rPr>
              <a:t>dx</a:t>
            </a:r>
            <a:r>
              <a:rPr lang="ru-RU" altLang="ru-RU" dirty="0">
                <a:latin typeface="JetBrains Mono"/>
              </a:rPr>
              <a:t> = 0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smtClean="0">
                <a:latin typeface="JetBrains Mono"/>
              </a:rPr>
              <a:t> </a:t>
            </a:r>
            <a:r>
              <a:rPr lang="ru-RU" altLang="ru-RU" dirty="0">
                <a:latin typeface="JetBrains Mono"/>
              </a:rPr>
              <a:t>столкновения по координате y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if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platform.rect.colliderect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self.rect.x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self.rect.y</a:t>
            </a:r>
            <a:r>
              <a:rPr lang="ru-RU" altLang="ru-RU" dirty="0">
                <a:latin typeface="JetBrains Mono"/>
              </a:rPr>
              <a:t> + </a:t>
            </a:r>
            <a:r>
              <a:rPr lang="ru-RU" altLang="ru-RU" dirty="0" err="1">
                <a:latin typeface="JetBrains Mono"/>
              </a:rPr>
              <a:t>dy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self.width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self.height</a:t>
            </a:r>
            <a:r>
              <a:rPr lang="ru-RU" altLang="ru-RU" dirty="0">
                <a:latin typeface="JetBrains Mono"/>
              </a:rPr>
              <a:t>):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</a:t>
            </a:r>
            <a:r>
              <a:rPr lang="ru-RU" altLang="ru-RU" dirty="0" smtClean="0">
                <a:latin typeface="JetBrains Mono"/>
              </a:rPr>
              <a:t> </a:t>
            </a:r>
            <a:r>
              <a:rPr lang="ru-RU" altLang="ru-RU" dirty="0">
                <a:latin typeface="JetBrains Mono"/>
              </a:rPr>
              <a:t>проверить, если ниже платформы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</a:t>
            </a:r>
            <a:r>
              <a:rPr lang="ru-RU" altLang="ru-RU" dirty="0" err="1">
                <a:latin typeface="JetBrains Mono"/>
              </a:rPr>
              <a:t>if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abs</a:t>
            </a:r>
            <a:r>
              <a:rPr lang="ru-RU" altLang="ru-RU" dirty="0">
                <a:latin typeface="JetBrains Mono"/>
              </a:rPr>
              <a:t>((</a:t>
            </a:r>
            <a:r>
              <a:rPr lang="ru-RU" altLang="ru-RU" dirty="0" err="1">
                <a:latin typeface="JetBrains Mono"/>
              </a:rPr>
              <a:t>self.rect.top</a:t>
            </a:r>
            <a:r>
              <a:rPr lang="ru-RU" altLang="ru-RU" dirty="0">
                <a:latin typeface="JetBrains Mono"/>
              </a:rPr>
              <a:t> + </a:t>
            </a:r>
            <a:r>
              <a:rPr lang="ru-RU" altLang="ru-RU" dirty="0" err="1">
                <a:latin typeface="JetBrains Mono"/>
              </a:rPr>
              <a:t>dy</a:t>
            </a:r>
            <a:r>
              <a:rPr lang="ru-RU" altLang="ru-RU" dirty="0">
                <a:latin typeface="JetBrains Mono"/>
              </a:rPr>
              <a:t>) - </a:t>
            </a:r>
            <a:r>
              <a:rPr lang="ru-RU" altLang="ru-RU" dirty="0" err="1">
                <a:latin typeface="JetBrains Mono"/>
              </a:rPr>
              <a:t>platform.rect.bottom</a:t>
            </a:r>
            <a:r>
              <a:rPr lang="ru-RU" altLang="ru-RU" dirty="0">
                <a:latin typeface="JetBrains Mono"/>
              </a:rPr>
              <a:t>) &lt; </a:t>
            </a:r>
            <a:r>
              <a:rPr lang="ru-RU" altLang="ru-RU" dirty="0" err="1">
                <a:latin typeface="JetBrains Mono"/>
              </a:rPr>
              <a:t>col_thresh</a:t>
            </a:r>
            <a:r>
              <a:rPr lang="ru-RU" altLang="ru-RU" dirty="0">
                <a:latin typeface="JetBrains Mono"/>
              </a:rPr>
              <a:t>: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r>
              <a:rPr lang="ru-RU" altLang="ru-RU" dirty="0" err="1">
                <a:latin typeface="JetBrains Mono"/>
              </a:rPr>
              <a:t>self.vel_y</a:t>
            </a:r>
            <a:r>
              <a:rPr lang="ru-RU" altLang="ru-RU" dirty="0">
                <a:latin typeface="JetBrains Mono"/>
              </a:rPr>
              <a:t> = 0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r>
              <a:rPr lang="ru-RU" altLang="ru-RU" dirty="0" err="1">
                <a:latin typeface="JetBrains Mono"/>
              </a:rPr>
              <a:t>dy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platform.rect.bottom</a:t>
            </a:r>
            <a:r>
              <a:rPr lang="ru-RU" altLang="ru-RU" dirty="0">
                <a:latin typeface="JetBrains Mono"/>
              </a:rPr>
              <a:t> - </a:t>
            </a:r>
            <a:r>
              <a:rPr lang="ru-RU" altLang="ru-RU" dirty="0" err="1">
                <a:latin typeface="JetBrains Mono"/>
              </a:rPr>
              <a:t>self.rect.top</a:t>
            </a: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</a:t>
            </a:r>
            <a:r>
              <a:rPr lang="ru-RU" altLang="ru-RU" dirty="0" smtClean="0">
                <a:latin typeface="JetBrains Mono"/>
              </a:rPr>
              <a:t> </a:t>
            </a:r>
            <a:r>
              <a:rPr lang="ru-RU" altLang="ru-RU" dirty="0">
                <a:latin typeface="JetBrains Mono"/>
              </a:rPr>
              <a:t>проверьте, есть ли над платформой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</a:t>
            </a:r>
            <a:r>
              <a:rPr lang="ru-RU" altLang="ru-RU" dirty="0" err="1">
                <a:latin typeface="JetBrains Mono"/>
              </a:rPr>
              <a:t>elif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abs</a:t>
            </a:r>
            <a:r>
              <a:rPr lang="ru-RU" altLang="ru-RU" dirty="0">
                <a:latin typeface="JetBrains Mono"/>
              </a:rPr>
              <a:t>((</a:t>
            </a:r>
            <a:r>
              <a:rPr lang="ru-RU" altLang="ru-RU" dirty="0" err="1">
                <a:latin typeface="JetBrains Mono"/>
              </a:rPr>
              <a:t>self.rect.bottom</a:t>
            </a:r>
            <a:r>
              <a:rPr lang="ru-RU" altLang="ru-RU" dirty="0">
                <a:latin typeface="JetBrains Mono"/>
              </a:rPr>
              <a:t> + </a:t>
            </a:r>
            <a:r>
              <a:rPr lang="ru-RU" altLang="ru-RU" dirty="0" err="1">
                <a:latin typeface="JetBrains Mono"/>
              </a:rPr>
              <a:t>dy</a:t>
            </a:r>
            <a:r>
              <a:rPr lang="ru-RU" altLang="ru-RU" dirty="0">
                <a:latin typeface="JetBrains Mono"/>
              </a:rPr>
              <a:t>) - </a:t>
            </a:r>
            <a:r>
              <a:rPr lang="ru-RU" altLang="ru-RU" dirty="0" err="1">
                <a:latin typeface="JetBrains Mono"/>
              </a:rPr>
              <a:t>platform.rect.top</a:t>
            </a:r>
            <a:r>
              <a:rPr lang="ru-RU" altLang="ru-RU" dirty="0">
                <a:latin typeface="JetBrains Mono"/>
              </a:rPr>
              <a:t>) &lt; </a:t>
            </a:r>
            <a:r>
              <a:rPr lang="ru-RU" altLang="ru-RU" dirty="0" err="1">
                <a:latin typeface="JetBrains Mono"/>
              </a:rPr>
              <a:t>col_thresh</a:t>
            </a:r>
            <a:r>
              <a:rPr lang="ru-RU" altLang="ru-RU" dirty="0">
                <a:latin typeface="JetBrains Mono"/>
              </a:rPr>
              <a:t>: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r>
              <a:rPr lang="ru-RU" altLang="ru-RU" dirty="0" err="1">
                <a:latin typeface="JetBrains Mono"/>
              </a:rPr>
              <a:t>self.rect.bottom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platform.rect.top</a:t>
            </a:r>
            <a:r>
              <a:rPr lang="ru-RU" altLang="ru-RU" dirty="0">
                <a:latin typeface="JetBrains Mono"/>
              </a:rPr>
              <a:t> - 1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JetBrains Mono"/>
              </a:rPr>
              <a:t>проверьте, есть ли над платформой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</a:t>
            </a:r>
            <a:r>
              <a:rPr lang="ru-RU" altLang="ru-RU" dirty="0" err="1">
                <a:latin typeface="JetBrains Mono"/>
              </a:rPr>
              <a:t>elif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abs</a:t>
            </a:r>
            <a:r>
              <a:rPr lang="ru-RU" altLang="ru-RU" dirty="0">
                <a:latin typeface="JetBrains Mono"/>
              </a:rPr>
              <a:t>((</a:t>
            </a:r>
            <a:r>
              <a:rPr lang="ru-RU" altLang="ru-RU" dirty="0" err="1">
                <a:latin typeface="JetBrains Mono"/>
              </a:rPr>
              <a:t>self.rect.bottom</a:t>
            </a:r>
            <a:r>
              <a:rPr lang="ru-RU" altLang="ru-RU" dirty="0">
                <a:latin typeface="JetBrains Mono"/>
              </a:rPr>
              <a:t> + </a:t>
            </a:r>
            <a:r>
              <a:rPr lang="ru-RU" altLang="ru-RU" dirty="0" err="1">
                <a:latin typeface="JetBrains Mono"/>
              </a:rPr>
              <a:t>dy</a:t>
            </a:r>
            <a:r>
              <a:rPr lang="ru-RU" altLang="ru-RU" dirty="0">
                <a:latin typeface="JetBrains Mono"/>
              </a:rPr>
              <a:t>) - </a:t>
            </a:r>
            <a:r>
              <a:rPr lang="ru-RU" altLang="ru-RU" dirty="0" err="1">
                <a:latin typeface="JetBrains Mono"/>
              </a:rPr>
              <a:t>platform.rect.top</a:t>
            </a:r>
            <a:r>
              <a:rPr lang="ru-RU" altLang="ru-RU" dirty="0">
                <a:latin typeface="JetBrains Mono"/>
              </a:rPr>
              <a:t>) &lt; </a:t>
            </a:r>
            <a:r>
              <a:rPr lang="ru-RU" altLang="ru-RU" dirty="0" err="1">
                <a:latin typeface="JetBrains Mono"/>
              </a:rPr>
              <a:t>col_thresh</a:t>
            </a:r>
            <a:r>
              <a:rPr lang="ru-RU" altLang="ru-RU" dirty="0">
                <a:latin typeface="JetBrains Mono"/>
              </a:rPr>
              <a:t>: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r>
              <a:rPr lang="ru-RU" altLang="ru-RU" dirty="0" err="1">
                <a:latin typeface="JetBrains Mono"/>
              </a:rPr>
              <a:t>self.rect.bottom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platform.rect.top</a:t>
            </a:r>
            <a:r>
              <a:rPr lang="ru-RU" altLang="ru-RU" dirty="0">
                <a:latin typeface="JetBrains Mono"/>
              </a:rPr>
              <a:t> - 1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r>
              <a:rPr lang="ru-RU" altLang="ru-RU" dirty="0" err="1">
                <a:latin typeface="JetBrains Mono"/>
              </a:rPr>
              <a:t>self.in_air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False</a:t>
            </a: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r>
              <a:rPr lang="ru-RU" altLang="ru-RU" dirty="0" err="1">
                <a:latin typeface="JetBrains Mono"/>
              </a:rPr>
              <a:t>dy</a:t>
            </a:r>
            <a:r>
              <a:rPr lang="ru-RU" altLang="ru-RU" dirty="0">
                <a:latin typeface="JetBrains Mono"/>
              </a:rPr>
              <a:t> = 0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двигаться боком с платформой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</a:t>
            </a:r>
            <a:r>
              <a:rPr lang="ru-RU" altLang="ru-RU" dirty="0" err="1">
                <a:latin typeface="JetBrains Mono"/>
              </a:rPr>
              <a:t>if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platform.move_x</a:t>
            </a:r>
            <a:r>
              <a:rPr lang="ru-RU" altLang="ru-RU" dirty="0">
                <a:latin typeface="JetBrains Mono"/>
              </a:rPr>
              <a:t> != 0:  -</a:t>
            </a:r>
            <a:r>
              <a:rPr lang="ru-RU" altLang="ru-RU" dirty="0" smtClean="0">
                <a:latin typeface="JetBrains Mono"/>
              </a:rPr>
              <a:t> </a:t>
            </a:r>
            <a:r>
              <a:rPr lang="ru-RU" altLang="ru-RU" dirty="0">
                <a:latin typeface="JetBrains Mono"/>
              </a:rPr>
              <a:t>если </a:t>
            </a:r>
            <a:r>
              <a:rPr lang="ru-RU" altLang="ru-RU" dirty="0" smtClean="0">
                <a:latin typeface="JetBrains Mono"/>
              </a:rPr>
              <a:t> </a:t>
            </a:r>
            <a:r>
              <a:rPr lang="ru-RU" altLang="ru-RU" dirty="0">
                <a:latin typeface="JetBrains Mono"/>
              </a:rPr>
              <a:t>платформа движется по x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        </a:t>
            </a:r>
            <a:r>
              <a:rPr lang="ru-RU" altLang="ru-RU" dirty="0" err="1">
                <a:latin typeface="JetBrains Mono"/>
              </a:rPr>
              <a:t>self.rect.x</a:t>
            </a:r>
            <a:r>
              <a:rPr lang="ru-RU" altLang="ru-RU" dirty="0">
                <a:latin typeface="JetBrains Mono"/>
              </a:rPr>
              <a:t> += </a:t>
            </a:r>
            <a:r>
              <a:rPr lang="ru-RU" altLang="ru-RU" dirty="0" err="1">
                <a:latin typeface="JetBrains Mono"/>
              </a:rPr>
              <a:t>platform.move_direction</a:t>
            </a:r>
            <a:r>
              <a:rPr lang="ru-RU" altLang="ru-RU" dirty="0">
                <a:latin typeface="JetBrains Mono"/>
              </a:rPr>
              <a:t>  </a:t>
            </a:r>
            <a:r>
              <a:rPr lang="ru-RU" altLang="ru-RU" dirty="0" smtClean="0">
                <a:latin typeface="JetBrains Mono"/>
              </a:rPr>
              <a:t>- </a:t>
            </a:r>
            <a:r>
              <a:rPr lang="ru-RU" altLang="ru-RU" dirty="0">
                <a:latin typeface="JetBrains Mono"/>
              </a:rPr>
              <a:t>то игрок движется вместе с </a:t>
            </a:r>
            <a:r>
              <a:rPr lang="ru-RU" altLang="ru-RU" dirty="0" smtClean="0">
                <a:latin typeface="JetBrains Mono"/>
              </a:rPr>
              <a:t>ней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Обновляем координаты игрока.</a:t>
            </a:r>
            <a:endParaRPr lang="ru-RU" altLang="ru-RU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dy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0000"/>
                </a:solidFill>
                <a:latin typeface="Arial" panose="020B0604020202020204" pitchFamily="34" charset="0"/>
              </a:rPr>
              <a:t>При проигрыше.</a:t>
            </a:r>
            <a:endParaRPr lang="ru-RU" altLang="ru-RU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elif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-1: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self.dead_image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спрайт игрока меняется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draw_text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('GAME OVER!',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font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blue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screen_width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2) - 200,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screen_height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2) # рисуется текст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&gt; 200: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-= 5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Создаем игрока на экране.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screen.blit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self.image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self.rect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Функция рестарта класса </a:t>
            </a:r>
            <a:r>
              <a:rPr lang="en-US" dirty="0" smtClean="0">
                <a:solidFill>
                  <a:srgbClr val="FF0000"/>
                </a:solidFill>
              </a:rPr>
              <a:t>Player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                                       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3995936" y="5949280"/>
            <a:ext cx="792088" cy="57606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31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def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reset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, x, y):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self.images_right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[]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self.images_left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[]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1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каждый спрайт нашего игрока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self.counter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0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нужен для контроля скорости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анимаций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for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num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in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range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(1, 5):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img_right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f'guy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{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num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}.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png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')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здесь будут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загружатся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спрайты от 1 до 5.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img_right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pygame.transform.scale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img_right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, (40, 80))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img_left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pygame.transform.flip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img_right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)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self.images_right.append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img_right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)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Добавляем спрайты анимации ходьбы в право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self.images_left.append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img_left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)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Добавляем спрайты анимации ходьбы в лево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self.dead_image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('dead.png')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self.image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self.images_right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]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получаем доступ к правому списку спрайтов по начальному индексу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self.rect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self.image.get_rect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self.rect.x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x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self.rect.y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y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self.width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self.image.get_width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()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получаем координаты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столковения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по ширине.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self.height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self.image.get_height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()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получаем координаты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столковения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по высоте.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self.vel_y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self.jumped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в момент появления мы не прыгаем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self.direction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0 -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это переменная контролирует куда смотрит игрок</a:t>
            </a:r>
            <a:br>
              <a:rPr lang="ru-RU" altLang="ru-RU" sz="17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self.in_air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700" dirty="0" err="1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700" dirty="0">
                <a:solidFill>
                  <a:schemeClr val="tx1"/>
                </a:solidFill>
                <a:latin typeface="JetBrains Mono"/>
              </a:rPr>
              <a:t>и в момент появления мы в воздухе и не моде </a:t>
            </a:r>
            <a:r>
              <a:rPr lang="ru-RU" altLang="ru-RU" sz="1700" dirty="0" smtClean="0">
                <a:solidFill>
                  <a:schemeClr val="tx1"/>
                </a:solidFill>
                <a:latin typeface="JetBrains Mono"/>
              </a:rPr>
              <a:t>прыгать</a:t>
            </a:r>
          </a:p>
          <a:p>
            <a:pPr lvl="0" algn="ctr"/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Создание </a:t>
            </a:r>
            <a:r>
              <a:rPr lang="ru-RU" altLang="ru-RU" dirty="0" err="1" smtClean="0">
                <a:solidFill>
                  <a:srgbClr val="FF0000"/>
                </a:solidFill>
                <a:latin typeface="JetBrains Mono"/>
              </a:rPr>
              <a:t>клаасса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 мир.</a:t>
            </a:r>
            <a:endParaRPr lang="ru-RU" altLang="ru-RU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92882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52120" y="332656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70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class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def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__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init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__(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data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self.tile_list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[] 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создаем список где будут находится все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тайлы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в мире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FF0000"/>
                </a:solidFill>
                <a:latin typeface="JetBrains Mono"/>
              </a:rPr>
              <a:t>загрузка изображений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dirt_img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('dirt.png')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grass_img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('grass.png')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                                   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Перебираем </a:t>
            </a:r>
            <a:r>
              <a:rPr lang="ru-RU" altLang="ru-RU" dirty="0" err="1" smtClean="0">
                <a:solidFill>
                  <a:srgbClr val="FF0000"/>
                </a:solidFill>
                <a:latin typeface="JetBrains Mono"/>
              </a:rPr>
              <a:t>тайлы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 грязи и травы без класса.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row_count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счетчик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строк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row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data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перебераем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каждый мир по строкам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col_count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четчик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тайлов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в строке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row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перебераем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каждую строку по 1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тайлу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1: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и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если этот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будет равен 1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img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pygame.transform.scale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dirt_img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))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загружаем на него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имменно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эту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кортинку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по этим размерам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img_rect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img.get_rect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создаем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квадрат по контурам спрайта для хранения его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коорлинат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и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передвиджения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img_rect.x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col_count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*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после заполнения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тайла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счетчик переходит на 50 пикселей вправо а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тоесть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на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соелущий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что заполнить его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img_rect.y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row_count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*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после заполнения столбца счетчик переходит на 50 пикселей вниз а то есть на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следущий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столбец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тайлов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img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img_rect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сохраняем изображение и место положение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тайла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self.tile_list.append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и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добовляем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его в список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тайлов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33" y="0"/>
            <a:ext cx="9144000" cy="7101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Перебираем </a:t>
            </a:r>
            <a:r>
              <a:rPr lang="ru-RU" dirty="0" err="1" smtClean="0">
                <a:solidFill>
                  <a:srgbClr val="FF0000"/>
                </a:solidFill>
              </a:rPr>
              <a:t>тайлы</a:t>
            </a:r>
            <a:r>
              <a:rPr lang="ru-RU" dirty="0" smtClean="0">
                <a:solidFill>
                  <a:srgbClr val="FF0000"/>
                </a:solidFill>
              </a:rPr>
              <a:t> с классом в мире.</a:t>
            </a:r>
          </a:p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3: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snail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Snail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col_count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*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row_count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*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+ 25)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координаты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по x и y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snail_group.add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snail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добавляем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в группу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спрайтов</a:t>
            </a:r>
          </a:p>
          <a:p>
            <a:pPr lvl="0"/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Так же идет с 344 до 411.</a:t>
            </a:r>
          </a:p>
          <a:p>
            <a:r>
              <a:rPr lang="ru-RU" altLang="ru-RU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col_count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1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когда мы заполнили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то счетчик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тайлов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переходит на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следущий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row_count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1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когда мы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заполниои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столбец счетчик столбцов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перходит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на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следущий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ru-RU" altLang="ru-RU" dirty="0" smtClean="0">
                <a:solidFill>
                  <a:srgbClr val="FF0000"/>
                </a:solidFill>
                <a:latin typeface="Arial" panose="020B0604020202020204" pitchFamily="34" charset="0"/>
              </a:rPr>
              <a:t>Функция </a:t>
            </a:r>
            <a:r>
              <a:rPr lang="ru-RU" altLang="ru-RU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отрисовки</a:t>
            </a:r>
            <a:r>
              <a:rPr lang="ru-RU" altLang="ru-RU" dirty="0" smtClean="0">
                <a:solidFill>
                  <a:srgbClr val="FF0000"/>
                </a:solidFill>
                <a:latin typeface="Arial" panose="020B0604020202020204" pitchFamily="34" charset="0"/>
              </a:rPr>
              <a:t> всех </a:t>
            </a:r>
            <a:r>
              <a:rPr lang="ru-RU" altLang="ru-RU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тайлов</a:t>
            </a:r>
            <a:r>
              <a:rPr lang="ru-RU" altLang="ru-RU" dirty="0" smtClean="0">
                <a:solidFill>
                  <a:srgbClr val="FF0000"/>
                </a:solidFill>
                <a:latin typeface="Arial" panose="020B0604020202020204" pitchFamily="34" charset="0"/>
              </a:rPr>
              <a:t> в мире.</a:t>
            </a:r>
          </a:p>
          <a:p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def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draw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self.tile_list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 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функция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о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трисовки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всех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тайлов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screen.blit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[0],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[1])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получаем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сначало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изображение под индексом 0 а потом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координаты под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индексом 1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ru-RU" altLang="ru-RU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Создение</a:t>
            </a:r>
            <a:r>
              <a:rPr lang="ru-RU" altLang="ru-RU" dirty="0" smtClean="0">
                <a:solidFill>
                  <a:srgbClr val="FF0000"/>
                </a:solidFill>
                <a:latin typeface="Arial" panose="020B0604020202020204" pitchFamily="34" charset="0"/>
              </a:rPr>
              <a:t> всех остальных классов.</a:t>
            </a:r>
          </a:p>
          <a:p>
            <a:pPr lvl="0"/>
            <a:r>
              <a:rPr lang="ru-RU" altLang="ru-RU" dirty="0" smtClean="0">
                <a:solidFill>
                  <a:srgbClr val="FF0000"/>
                </a:solidFill>
                <a:latin typeface="Arial" panose="020B0604020202020204" pitchFamily="34" charset="0"/>
              </a:rPr>
              <a:t>С 422 по 578 одинаково.</a:t>
            </a:r>
          </a:p>
          <a:p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class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Snail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pygame.sprite.Sprite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def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__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init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__(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x, y):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pygame.sprite.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Sprite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.__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init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__(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('snail.png')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self.image.get_rect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создаем прямоугольник вокруг спрайта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x 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координата x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прямоуголника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равна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такойже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координате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спрай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с y аналогично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y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self.move_direction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1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в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какую сторону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смотрит наш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обьект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0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self.move_direction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1 - это переменная передает в какую сторону смотрит идет наш спрайт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обьект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self.move_counter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0 - счетчик сколько пикселей прошел наш спрайт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def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update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self.move_direction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- квадрат который прикреплен к спрайту будет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перемещатся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вместе со спрайтом в право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self.move_counter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1 - и вместе с его перемещение будет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считаца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его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щетчик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abs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self.move_counter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 &gt; 100:- когда счетчик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длойдет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до 100 а это наш спрайт пройдет 100 пикселей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abs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делает из отрицательно числа когда он идет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назщад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обсалютное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а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тоесть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число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булет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всегда положительным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self.move_direction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*= -1 -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умноржится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на -1 и наш спрайт пойдет к центру назад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self.move_counter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*= -1 - счетчик умножится  на -1 и наш спрайт пойдет на лево от центра а потом код будет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повторятся</a:t>
            </a:r>
          </a:p>
          <a:p>
            <a:pPr algn="ctr"/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Положение игрока.</a:t>
            </a:r>
          </a:p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player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Player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(100,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screen_height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- 130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)</a:t>
            </a:r>
          </a:p>
          <a:p>
            <a:pPr lvl="0" algn="ctr"/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Создаем группы спрайтов.</a:t>
            </a:r>
            <a:r>
              <a:rPr lang="ru-RU" altLang="ru-RU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A9B7C6"/>
                </a:solidFill>
                <a:latin typeface="JetBrains Mono"/>
              </a:rPr>
            </a:br>
            <a:endParaRPr lang="ru-RU" altLang="ru-RU" dirty="0">
              <a:solidFill>
                <a:srgbClr val="A9B7C6"/>
              </a:solidFill>
              <a:latin typeface="JetBrains Mono"/>
            </a:endParaRPr>
          </a:p>
          <a:p>
            <a:pPr lvl="0"/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dont_snail_spring_group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()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snail_spring_group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spring_group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cactus_group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snail_group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platform_group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386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lava_group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coin_group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exit_group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bird_group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ice_group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honey_group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pygame.sprite.Group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endParaRPr lang="ru-RU" altLang="ru-RU" dirty="0" smtClean="0">
              <a:solidFill>
                <a:schemeClr val="tx1"/>
              </a:solidFill>
              <a:latin typeface="JetBrains Mono"/>
            </a:endParaRPr>
          </a:p>
          <a:p>
            <a:pPr lvl="0" algn="ctr"/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Создание монет.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endParaRPr lang="ru-RU" altLang="ru-RU" dirty="0" smtClean="0">
              <a:solidFill>
                <a:schemeClr val="tx1"/>
              </a:solidFill>
              <a:latin typeface="JetBrains Mono"/>
            </a:endParaRPr>
          </a:p>
          <a:p>
            <a:pPr lvl="0"/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score_coin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coin_group.add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score_coin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endParaRPr lang="ru-RU" altLang="ru-RU" dirty="0" smtClean="0">
              <a:solidFill>
                <a:schemeClr val="tx1"/>
              </a:solidFill>
              <a:latin typeface="JetBrains Mono"/>
            </a:endParaRPr>
          </a:p>
          <a:p>
            <a:pPr lvl="0" algn="ctr"/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Загрузка уровней и создание мира.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endParaRPr lang="ru-RU" altLang="ru-RU" dirty="0" smtClean="0">
              <a:solidFill>
                <a:schemeClr val="tx1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#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загрузка уровня и создание мира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latin typeface="JetBrains Mono"/>
              </a:rPr>
              <a:t>if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path.exists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f'level</a:t>
            </a:r>
            <a:r>
              <a:rPr lang="ru-RU" altLang="ru-RU" dirty="0">
                <a:latin typeface="JetBrains Mono"/>
              </a:rPr>
              <a:t>{</a:t>
            </a:r>
            <a:r>
              <a:rPr lang="ru-RU" altLang="ru-RU" dirty="0" err="1">
                <a:latin typeface="JetBrains Mono"/>
              </a:rPr>
              <a:t>level</a:t>
            </a:r>
            <a:r>
              <a:rPr lang="ru-RU" altLang="ru-RU" dirty="0">
                <a:latin typeface="JetBrains Mono"/>
              </a:rPr>
              <a:t>}_</a:t>
            </a:r>
            <a:r>
              <a:rPr lang="ru-RU" altLang="ru-RU" dirty="0" err="1">
                <a:latin typeface="JetBrains Mono"/>
              </a:rPr>
              <a:t>data</a:t>
            </a:r>
            <a:r>
              <a:rPr lang="ru-RU" altLang="ru-RU" dirty="0">
                <a:latin typeface="JetBrains Mono"/>
              </a:rPr>
              <a:t>'): - Проверяем существует ли </a:t>
            </a:r>
            <a:r>
              <a:rPr lang="ru-RU" altLang="ru-RU" dirty="0" err="1">
                <a:latin typeface="JetBrains Mono"/>
              </a:rPr>
              <a:t>указаный</a:t>
            </a:r>
            <a:r>
              <a:rPr lang="ru-RU" altLang="ru-RU" dirty="0">
                <a:latin typeface="JetBrains Mono"/>
              </a:rPr>
              <a:t> путь.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pickle_in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open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f'level</a:t>
            </a:r>
            <a:r>
              <a:rPr lang="ru-RU" altLang="ru-RU" dirty="0">
                <a:latin typeface="JetBrains Mono"/>
              </a:rPr>
              <a:t>{</a:t>
            </a:r>
            <a:r>
              <a:rPr lang="ru-RU" altLang="ru-RU" dirty="0" err="1">
                <a:latin typeface="JetBrains Mono"/>
              </a:rPr>
              <a:t>level</a:t>
            </a:r>
            <a:r>
              <a:rPr lang="ru-RU" altLang="ru-RU" dirty="0">
                <a:latin typeface="JetBrains Mono"/>
              </a:rPr>
              <a:t>}_</a:t>
            </a:r>
            <a:r>
              <a:rPr lang="ru-RU" altLang="ru-RU" dirty="0" err="1">
                <a:latin typeface="JetBrains Mono"/>
              </a:rPr>
              <a:t>data</a:t>
            </a:r>
            <a:r>
              <a:rPr lang="ru-RU" altLang="ru-RU" dirty="0">
                <a:latin typeface="JetBrains Mono"/>
              </a:rPr>
              <a:t>', '</a:t>
            </a:r>
            <a:r>
              <a:rPr lang="ru-RU" altLang="ru-RU" dirty="0" err="1">
                <a:latin typeface="JetBrains Mono"/>
              </a:rPr>
              <a:t>rb</a:t>
            </a:r>
            <a:r>
              <a:rPr lang="ru-RU" altLang="ru-RU" dirty="0">
                <a:latin typeface="JetBrains Mono"/>
              </a:rPr>
              <a:t>')</a:t>
            </a:r>
            <a:r>
              <a:rPr lang="en-US" altLang="ru-RU" dirty="0">
                <a:latin typeface="JetBrains Mono"/>
              </a:rPr>
              <a:t> – </a:t>
            </a:r>
            <a:r>
              <a:rPr lang="ru-RU" altLang="ru-RU" dirty="0">
                <a:latin typeface="JetBrains Mono"/>
              </a:rPr>
              <a:t>открываем уровень.</a:t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world_data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pickle.load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pickle_in</a:t>
            </a:r>
            <a:r>
              <a:rPr lang="ru-RU" altLang="ru-RU" dirty="0">
                <a:latin typeface="JetBrains Mono"/>
              </a:rPr>
              <a:t>) – загружаем его.</a:t>
            </a:r>
            <a:br>
              <a:rPr lang="ru-RU" altLang="ru-RU" dirty="0">
                <a:latin typeface="JetBrains Mono"/>
              </a:rPr>
            </a:br>
            <a:r>
              <a:rPr lang="ru-RU" altLang="ru-RU" dirty="0" err="1">
                <a:latin typeface="JetBrains Mono"/>
              </a:rPr>
              <a:t>world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World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world_data</a:t>
            </a:r>
            <a:r>
              <a:rPr lang="ru-RU" altLang="ru-RU" dirty="0">
                <a:latin typeface="JetBrains Mono"/>
              </a:rPr>
              <a:t>) – и сохраняем его в </a:t>
            </a:r>
            <a:r>
              <a:rPr lang="en-US" altLang="ru-RU" dirty="0" err="1" smtClean="0">
                <a:latin typeface="JetBrains Mono"/>
              </a:rPr>
              <a:t>world_data</a:t>
            </a:r>
            <a:endParaRPr lang="ru-RU" altLang="ru-RU" dirty="0" smtClean="0">
              <a:latin typeface="JetBrains Mon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Начало цикла.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run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while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run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clock.tick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fps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rgbClr val="A9B7C6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A9B7C6"/>
                </a:solidFill>
                <a:latin typeface="JetBrains Mono"/>
              </a:rPr>
            </a:br>
            <a:endParaRPr lang="ru-RU" altLang="ru-RU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JetBrains Mono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8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altLang="ru-RU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screen.blit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bg_img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, (0, 0))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screen.blit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sun_img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, (100, 100))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main_menu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: 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если сейчас меню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exit_button.draw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(): -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рисуем кнопки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run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start_button.draw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main_menu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else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: 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если сейчас не меню то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world.draw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== 0: 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пока 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гейм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овер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snail_group.update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 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цикл обновления групп идет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platform_group.update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spring_group.update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cactus_group.update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bird_group.update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snail_spring_group.update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dont_snail_spring_group.update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ice_group.update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honey_group.update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pygame.sprite.spritecollide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player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coin_group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): 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при столкновении игрока с монетами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то ест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ьмонеты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будут удалятся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score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+= 1 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прибовляется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1 счет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coin_fx.play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draw_text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('X ' +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str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score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),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font_score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white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- 10, 10) 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ресуется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текст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61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Отрисовываем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обьекты</a:t>
            </a:r>
            <a:r>
              <a:rPr lang="ru-RU" dirty="0" smtClean="0">
                <a:solidFill>
                  <a:srgbClr val="FF0000"/>
                </a:solidFill>
              </a:rPr>
              <a:t> в мире.</a:t>
            </a:r>
          </a:p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player.update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мы берем переменную игры основную и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помещяем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ее в метод обновления, и проверяем столкновения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FF0000"/>
                </a:solidFill>
                <a:latin typeface="JetBrains Mono"/>
              </a:rPr>
              <a:t>смерть игрока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-1: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restart_button.draw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world_data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[]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reset_level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score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exit_button.draw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run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FF0000"/>
                </a:solidFill>
                <a:latin typeface="JetBrains Mono"/>
              </a:rPr>
              <a:t>игрок </a:t>
            </a:r>
            <a:r>
              <a:rPr lang="ru-RU" altLang="ru-RU" dirty="0" err="1">
                <a:solidFill>
                  <a:srgbClr val="FF0000"/>
                </a:solidFill>
                <a:latin typeface="JetBrains Mono"/>
              </a:rPr>
              <a:t>выйграл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1: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рестарт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левла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следущий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уровень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1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&gt;=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max_levels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# рестарт уровня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world_data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[]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reset_level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сброс счета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else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draw_text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('Ты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выйграл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!',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font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blue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screen_width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2) - 140,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screen_height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game_win_fx.play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restart_button.draw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1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# рестарт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левла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world_data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[]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reset_level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score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event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pygame.event.get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event.type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pygame.QUIT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run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pygame.display.update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pygame.quit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5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draw_text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('Ты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выйграл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!',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font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blue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screen_width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2) - 140,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screen_height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game_win_fx.play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restart_button.draw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1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# рестарт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левла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world_data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[]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reset_level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level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score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event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pygame.event.get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event.type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pygame.QUIT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run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pygame.display.update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pygame.quit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74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357166"/>
            <a:ext cx="835824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                     </a:t>
            </a:r>
            <a:r>
              <a:rPr lang="ru-RU" dirty="0" smtClean="0">
                <a:solidFill>
                  <a:srgbClr val="FF0000"/>
                </a:solidFill>
              </a:rPr>
              <a:t>Для начала мы импортируем библиотеки такие как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ru-RU" dirty="0" err="1" smtClean="0">
                <a:solidFill>
                  <a:srgbClr val="C00000"/>
                </a:solidFill>
              </a:rPr>
              <a:t>Pygame</a:t>
            </a:r>
            <a:r>
              <a:rPr lang="ru-RU" dirty="0" smtClean="0"/>
              <a:t> </a:t>
            </a:r>
            <a:r>
              <a:rPr lang="ru-RU" dirty="0"/>
              <a:t>— это «игровая библиотека», набор инструментов, помогающих программистам создавать игры. К ним относятся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/>
              <a:t>Графика </a:t>
            </a:r>
            <a:r>
              <a:rPr lang="ru-RU" dirty="0"/>
              <a:t>и анимация</a:t>
            </a:r>
          </a:p>
          <a:p>
            <a:r>
              <a:rPr lang="en-US" dirty="0" smtClean="0"/>
              <a:t>                                   </a:t>
            </a:r>
            <a:r>
              <a:rPr lang="ru-RU" dirty="0" smtClean="0"/>
              <a:t>Звук </a:t>
            </a:r>
            <a:r>
              <a:rPr lang="ru-RU" dirty="0"/>
              <a:t>(включая музыку)</a:t>
            </a:r>
          </a:p>
          <a:p>
            <a:r>
              <a:rPr lang="en-US" dirty="0" smtClean="0"/>
              <a:t>                                   </a:t>
            </a:r>
            <a:r>
              <a:rPr lang="ru-RU" dirty="0" smtClean="0"/>
              <a:t>Управление </a:t>
            </a:r>
            <a:r>
              <a:rPr lang="ru-RU" dirty="0"/>
              <a:t>(мышь, клавиатура, </a:t>
            </a:r>
            <a:r>
              <a:rPr lang="ru-RU" dirty="0" err="1"/>
              <a:t>геймпад</a:t>
            </a:r>
            <a:r>
              <a:rPr lang="ru-RU" dirty="0"/>
              <a:t> и так далее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2)</a:t>
            </a:r>
            <a:r>
              <a:rPr lang="ru-RU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ru-RU" dirty="0" err="1" smtClean="0">
                <a:solidFill>
                  <a:srgbClr val="C00000"/>
                </a:solidFill>
              </a:rPr>
              <a:t>andom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предоставляет </a:t>
            </a:r>
            <a:r>
              <a:rPr lang="ru-RU" dirty="0"/>
              <a:t>функции для генерации случайных чисел, букв, случайного выбора элементов последовательности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3)</a:t>
            </a:r>
            <a:r>
              <a:rPr lang="ru-RU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Pickle</a:t>
            </a:r>
            <a:r>
              <a:rPr lang="en-US" dirty="0" smtClean="0"/>
              <a:t> - </a:t>
            </a:r>
            <a:r>
              <a:rPr lang="ru-RU" dirty="0" smtClean="0"/>
              <a:t>Модуль реализует двоичные протоколы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и </a:t>
            </a:r>
            <a:r>
              <a:rPr lang="ru-RU" dirty="0" err="1" smtClean="0"/>
              <a:t>десериализации</a:t>
            </a:r>
            <a:r>
              <a:rPr lang="ru-RU" dirty="0" smtClean="0"/>
              <a:t> структуры объекта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3)</a:t>
            </a:r>
            <a:r>
              <a:rPr lang="en-US" dirty="0" smtClean="0">
                <a:solidFill>
                  <a:srgbClr val="C00000"/>
                </a:solidFill>
              </a:rPr>
              <a:t> Path </a:t>
            </a:r>
            <a:r>
              <a:rPr lang="en-US" dirty="0" smtClean="0"/>
              <a:t>– </a:t>
            </a:r>
            <a:r>
              <a:rPr lang="ru-RU" dirty="0" smtClean="0"/>
              <a:t>Модуль отвечает за путь к папке.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5857884" y="1000108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2143108" y="1285860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2143108" y="1571612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2143108" y="1857364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3"/>
    </mc:Choice>
    <mc:Fallback>
      <p:transition spd="slow" advTm="114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                	</a:t>
            </a:r>
            <a:r>
              <a:rPr lang="ru-RU" dirty="0" smtClean="0">
                <a:solidFill>
                  <a:srgbClr val="FF0000"/>
                </a:solidFill>
              </a:rPr>
              <a:t>Дальше мы добавляем такие строки как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/>
          </a:p>
          <a:p>
            <a:r>
              <a:rPr lang="ru-RU" dirty="0" smtClean="0"/>
              <a:t>1)</a:t>
            </a:r>
            <a:r>
              <a:rPr lang="en-US" dirty="0" err="1" smtClean="0"/>
              <a:t>pygame.mixer.pre_init</a:t>
            </a:r>
            <a:r>
              <a:rPr lang="en-US" dirty="0" smtClean="0"/>
              <a:t>(44100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/>
              <a:t>-16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512</a:t>
            </a:r>
            <a:r>
              <a:rPr lang="en-US" dirty="0" smtClean="0"/>
              <a:t>)</a:t>
            </a:r>
            <a:r>
              <a:rPr lang="ru-RU" dirty="0" smtClean="0"/>
              <a:t> – Отвечает за параметры </a:t>
            </a:r>
            <a:r>
              <a:rPr lang="ru-RU" dirty="0"/>
              <a:t>инициализации микшера по </a:t>
            </a:r>
            <a:r>
              <a:rPr lang="ru-RU" dirty="0" smtClean="0"/>
              <a:t>умолчанию. Где – (44100 – это  частота</a:t>
            </a:r>
            <a:r>
              <a:rPr lang="en-US" dirty="0" smtClean="0"/>
              <a:t>, -16 – </a:t>
            </a:r>
            <a:r>
              <a:rPr lang="ru-RU" dirty="0" smtClean="0"/>
              <a:t>это размер, 2 – это каналы,</a:t>
            </a:r>
          </a:p>
          <a:p>
            <a:r>
              <a:rPr lang="ru-RU" dirty="0" smtClean="0"/>
              <a:t>512 – это буфера)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Дальше идет инициализация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dirty="0" err="1" smtClean="0"/>
              <a:t>Mixer.init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r>
              <a:rPr lang="ru-RU" dirty="0" smtClean="0"/>
              <a:t> запускаем </a:t>
            </a:r>
            <a:r>
              <a:rPr lang="en-US" dirty="0" smtClean="0"/>
              <a:t>mixer.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Pygame.init</a:t>
            </a:r>
            <a:r>
              <a:rPr lang="en-US" dirty="0" smtClean="0"/>
              <a:t>() – </a:t>
            </a:r>
            <a:r>
              <a:rPr lang="ru-RU" dirty="0" smtClean="0"/>
              <a:t>запускаем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342900" indent="-342900"/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ru-RU" dirty="0" smtClean="0">
                <a:solidFill>
                  <a:srgbClr val="FF0000"/>
                </a:solidFill>
              </a:rPr>
              <a:t>Дальше </a:t>
            </a:r>
            <a:r>
              <a:rPr lang="ru-RU" dirty="0" err="1" smtClean="0">
                <a:solidFill>
                  <a:srgbClr val="FF0000"/>
                </a:solidFill>
              </a:rPr>
              <a:t>доболвляем</a:t>
            </a:r>
            <a:r>
              <a:rPr lang="ru-RU" dirty="0" smtClean="0">
                <a:solidFill>
                  <a:srgbClr val="FF0000"/>
                </a:solidFill>
              </a:rPr>
              <a:t> время в игру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/>
              <a:t>clock = </a:t>
            </a:r>
            <a:r>
              <a:rPr lang="en-US" dirty="0" err="1"/>
              <a:t>pygame</a:t>
            </a:r>
            <a:r>
              <a:rPr lang="en-US" dirty="0" err="1" smtClean="0"/>
              <a:t>.</a:t>
            </a:r>
            <a:r>
              <a:rPr lang="en-US" dirty="0" err="1"/>
              <a:t>time</a:t>
            </a:r>
            <a:r>
              <a:rPr lang="en-US" dirty="0" err="1" smtClean="0"/>
              <a:t>.</a:t>
            </a:r>
            <a:r>
              <a:rPr lang="en-US" dirty="0" err="1"/>
              <a:t>Clock</a:t>
            </a:r>
            <a:r>
              <a:rPr lang="en-US" dirty="0" smtClean="0"/>
              <a:t>()</a:t>
            </a:r>
            <a:r>
              <a:rPr lang="ru-RU" dirty="0" smtClean="0"/>
              <a:t> - </a:t>
            </a:r>
            <a:r>
              <a:rPr lang="ru-RU" dirty="0"/>
              <a:t>Модуль </a:t>
            </a:r>
            <a:r>
              <a:rPr lang="ru-RU" dirty="0" err="1"/>
              <a:t>pygame.time</a:t>
            </a:r>
            <a:r>
              <a:rPr lang="ru-RU" dirty="0"/>
              <a:t> содержит объект </a:t>
            </a:r>
            <a:r>
              <a:rPr lang="ru-RU" dirty="0" err="1"/>
              <a:t>Clock</a:t>
            </a:r>
            <a:r>
              <a:rPr lang="ru-RU" dirty="0"/>
              <a:t>, который можно использовать для отслеживания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времени. Чтобы создать объект типа: время, вызывается конструктор </a:t>
            </a:r>
            <a:r>
              <a:rPr lang="ru-RU" dirty="0" err="1" smtClean="0"/>
              <a:t>pygame.time.Clock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ru-RU" dirty="0" smtClean="0">
                <a:solidFill>
                  <a:srgbClr val="FF0000"/>
                </a:solidFill>
              </a:rPr>
              <a:t>Далее </a:t>
            </a:r>
            <a:r>
              <a:rPr lang="ru-RU" dirty="0" err="1" smtClean="0">
                <a:solidFill>
                  <a:srgbClr val="FF0000"/>
                </a:solidFill>
              </a:rPr>
              <a:t>д</a:t>
            </a:r>
            <a:r>
              <a:rPr lang="ru-RU" dirty="0" err="1">
                <a:solidFill>
                  <a:srgbClr val="FF0000"/>
                </a:solidFill>
              </a:rPr>
              <a:t>а</a:t>
            </a:r>
            <a:r>
              <a:rPr lang="ru-RU" dirty="0" err="1" smtClean="0">
                <a:solidFill>
                  <a:srgbClr val="FF0000"/>
                </a:solidFill>
              </a:rPr>
              <a:t>бовляем</a:t>
            </a:r>
            <a:r>
              <a:rPr lang="ru-RU" dirty="0" smtClean="0">
                <a:solidFill>
                  <a:srgbClr val="FF0000"/>
                </a:solidFill>
              </a:rPr>
              <a:t> такие переменные как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/>
              <a:t>FPS – </a:t>
            </a:r>
            <a:r>
              <a:rPr lang="ru-RU" dirty="0" smtClean="0"/>
              <a:t>В ней указывается </a:t>
            </a:r>
            <a:r>
              <a:rPr lang="ru-RU" dirty="0"/>
              <a:t>частота выполнения цикла за одну секунду. То есть, параметр 60 указывает выполнять </a:t>
            </a:r>
            <a:r>
              <a:rPr lang="ru-RU" dirty="0" smtClean="0"/>
              <a:t>цикл 60 </a:t>
            </a:r>
            <a:r>
              <a:rPr lang="ru-RU" dirty="0"/>
              <a:t>раз в секунду</a:t>
            </a:r>
            <a:r>
              <a:rPr lang="ru-RU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screen_width</a:t>
            </a:r>
            <a:r>
              <a:rPr lang="en-US" dirty="0"/>
              <a:t> = </a:t>
            </a:r>
            <a:r>
              <a:rPr lang="en-US" dirty="0" smtClean="0"/>
              <a:t>1550</a:t>
            </a:r>
            <a:r>
              <a:rPr lang="ru-RU" dirty="0" smtClean="0"/>
              <a:t> – ширина экрана.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screen_height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800</a:t>
            </a:r>
            <a:r>
              <a:rPr lang="ru-RU" dirty="0" smtClean="0"/>
              <a:t> – высота экрана.</a:t>
            </a:r>
          </a:p>
          <a:p>
            <a:pPr marL="342900" indent="-342900"/>
            <a:r>
              <a:rPr lang="ru-RU" dirty="0" smtClean="0"/>
              <a:t>			</a:t>
            </a:r>
            <a:r>
              <a:rPr lang="ru-RU" dirty="0" smtClean="0">
                <a:solidFill>
                  <a:srgbClr val="FF0000"/>
                </a:solidFill>
              </a:rPr>
              <a:t>Далее создаем сам экран и его название.</a:t>
            </a:r>
          </a:p>
          <a:p>
            <a:pPr marL="342900" indent="-342900"/>
            <a:r>
              <a:rPr lang="en-US" dirty="0" smtClean="0"/>
              <a:t>screen=</a:t>
            </a:r>
            <a:r>
              <a:rPr lang="en-US" dirty="0" err="1" smtClean="0"/>
              <a:t>pygame.display.set_mode</a:t>
            </a:r>
            <a:r>
              <a:rPr lang="en-US" dirty="0"/>
              <a:t>((</a:t>
            </a:r>
            <a:r>
              <a:rPr lang="en-US" dirty="0" err="1" smtClean="0"/>
              <a:t>screen_width,screen_height</a:t>
            </a:r>
            <a:r>
              <a:rPr lang="en-US" dirty="0" smtClean="0"/>
              <a:t>))</a:t>
            </a:r>
            <a:r>
              <a:rPr lang="ru-RU" dirty="0" smtClean="0"/>
              <a:t> – создание экрана.</a:t>
            </a:r>
          </a:p>
          <a:p>
            <a:pPr marL="342900" indent="-342900"/>
            <a:r>
              <a:rPr lang="en-US" dirty="0" err="1" smtClean="0"/>
              <a:t>pygame.display.set_caption</a:t>
            </a:r>
            <a:r>
              <a:rPr lang="en-US" dirty="0"/>
              <a:t>('</a:t>
            </a:r>
            <a:r>
              <a:rPr lang="ru-RU" dirty="0"/>
              <a:t>Мой </a:t>
            </a:r>
            <a:r>
              <a:rPr lang="ru-RU" dirty="0" err="1"/>
              <a:t>платформер</a:t>
            </a:r>
            <a:r>
              <a:rPr lang="ru-RU" dirty="0" smtClean="0"/>
              <a:t>') – название дисплея. </a:t>
            </a:r>
          </a:p>
          <a:p>
            <a:pPr marL="342900" indent="-342900"/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		Создаем 2 шрифта для игры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/>
            <a:r>
              <a:rPr lang="en-US" dirty="0"/>
              <a:t>font = </a:t>
            </a:r>
            <a:r>
              <a:rPr lang="en-US" dirty="0" err="1"/>
              <a:t>pygame.font.SysFont</a:t>
            </a:r>
            <a:r>
              <a:rPr lang="en-US" dirty="0"/>
              <a:t>('Bauhaus 93', 70</a:t>
            </a:r>
            <a:r>
              <a:rPr lang="en-US" dirty="0" smtClean="0"/>
              <a:t>) – </a:t>
            </a:r>
            <a:r>
              <a:rPr lang="ru-RU" dirty="0" smtClean="0"/>
              <a:t>шрифт для всех надписей в игре.</a:t>
            </a:r>
            <a:endParaRPr lang="en-US" dirty="0" smtClean="0"/>
          </a:p>
          <a:p>
            <a:pPr marL="342900" indent="-342900"/>
            <a:r>
              <a:rPr lang="en-US" dirty="0" err="1" smtClean="0"/>
              <a:t>font_score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pygame.font.SysFont</a:t>
            </a:r>
            <a:r>
              <a:rPr lang="en-US" dirty="0"/>
              <a:t>('Bauhaus 93', 30</a:t>
            </a:r>
            <a:r>
              <a:rPr lang="en-US" dirty="0" smtClean="0"/>
              <a:t>)</a:t>
            </a:r>
            <a:r>
              <a:rPr lang="ru-RU" dirty="0" smtClean="0"/>
              <a:t> – шрифт для счета монет в игре.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9"/>
    </mc:Choice>
    <mc:Fallback>
      <p:transition spd="slow" advTm="107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numCol="1" rtlCol="0" anchor="t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Теперь создаем переменные и цвета: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solidFill>
                  <a:schemeClr val="tx1"/>
                </a:solidFill>
              </a:rPr>
              <a:t>tile_size</a:t>
            </a:r>
            <a:r>
              <a:rPr lang="en-US" dirty="0" smtClean="0">
                <a:solidFill>
                  <a:schemeClr val="tx1"/>
                </a:solidFill>
              </a:rPr>
              <a:t> = 50</a:t>
            </a:r>
          </a:p>
          <a:p>
            <a:pPr marL="342900" indent="-342900">
              <a:buAutoNum type="arabicParenR"/>
            </a:pPr>
            <a:r>
              <a:rPr lang="en-US" dirty="0" err="1">
                <a:solidFill>
                  <a:schemeClr val="tx1"/>
                </a:solidFill>
              </a:rPr>
              <a:t>g</a:t>
            </a:r>
            <a:r>
              <a:rPr lang="en-US" dirty="0" err="1" smtClean="0">
                <a:solidFill>
                  <a:schemeClr val="tx1"/>
                </a:solidFill>
              </a:rPr>
              <a:t>ame_over</a:t>
            </a:r>
            <a:r>
              <a:rPr lang="en-US" dirty="0" smtClean="0">
                <a:solidFill>
                  <a:schemeClr val="tx1"/>
                </a:solidFill>
              </a:rPr>
              <a:t> = 0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solidFill>
                  <a:schemeClr val="tx1"/>
                </a:solidFill>
              </a:rPr>
              <a:t>main_menu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True</a:t>
            </a:r>
          </a:p>
          <a:p>
            <a:pPr marL="342900" indent="-342900">
              <a:buAutoNum type="arabicParenR"/>
            </a:pP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ax_levels</a:t>
            </a:r>
            <a:r>
              <a:rPr lang="en-US" dirty="0" smtClean="0">
                <a:solidFill>
                  <a:schemeClr val="tx1"/>
                </a:solidFill>
              </a:rPr>
              <a:t> = 15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core = </a:t>
            </a:r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Теперь создаем цвета: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1)</a:t>
            </a: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hite = (255, 255, 255)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2)blue = (0, 0, 255)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Теперь загружаем изображения и музыку:</a:t>
            </a:r>
            <a:endParaRPr lang="ru-RU" altLang="ru-RU" dirty="0" smtClean="0">
              <a:solidFill>
                <a:schemeClr val="tx1"/>
              </a:solidFill>
              <a:latin typeface="JetBrains Mono"/>
            </a:endParaRPr>
          </a:p>
          <a:p>
            <a:pPr lvl="0"/>
            <a:r>
              <a:rPr lang="ru-RU" altLang="ru-RU" sz="1600" dirty="0" err="1" smtClean="0">
                <a:solidFill>
                  <a:schemeClr val="tx1"/>
                </a:solidFill>
                <a:latin typeface="JetBrains Mono"/>
              </a:rPr>
              <a:t>sun_img</a:t>
            </a:r>
            <a:r>
              <a:rPr lang="ru-RU" altLang="ru-RU" sz="1600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sun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(1).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png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bg_img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('bg.png')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restart_img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('restart.png')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start_img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('start.png')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exit_img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pygame.image.load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('exit.png')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                                                          </a:t>
            </a:r>
            <a:r>
              <a:rPr lang="ru-RU" dirty="0">
                <a:solidFill>
                  <a:srgbClr val="FF0000"/>
                </a:solidFill>
              </a:rPr>
              <a:t>и музыку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pygame.mixer.music.load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('music.wav')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pygame.mixer.music.play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(-1, 0.0, 5000)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coin_fx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pygame.mixer.Sound('coin.wav 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coin_fx.set_volume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(0.5)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jump_fx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pygame.mixer.Sound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('jump.wav')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jump_fx.set_volume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(0.5)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game_over_fx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pygame.mixer.Sound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('game_over.wav')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game_over_fx.set_volume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(0.5)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game_win_fx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pygame.mixer.Sound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('game_win.wav')</a:t>
            </a:r>
            <a:br>
              <a:rPr lang="ru-RU" altLang="ru-RU" sz="16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600" dirty="0" err="1">
                <a:solidFill>
                  <a:schemeClr val="tx1"/>
                </a:solidFill>
                <a:latin typeface="JetBrains Mono"/>
              </a:rPr>
              <a:t>game_win_fx.set_volume</a:t>
            </a:r>
            <a:r>
              <a:rPr lang="ru-RU" altLang="ru-RU" sz="1600" dirty="0">
                <a:solidFill>
                  <a:schemeClr val="tx1"/>
                </a:solidFill>
                <a:latin typeface="JetBrains Mono"/>
              </a:rPr>
              <a:t>(0.5)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9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5"/>
    </mc:Choice>
    <mc:Fallback>
      <p:transition spd="slow" advTm="133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Теперь создаем и </a:t>
            </a:r>
            <a:r>
              <a:rPr lang="ru-RU" dirty="0" err="1" smtClean="0">
                <a:solidFill>
                  <a:srgbClr val="FF0000"/>
                </a:solidFill>
              </a:rPr>
              <a:t>отрисовываем</a:t>
            </a:r>
            <a:r>
              <a:rPr lang="ru-RU" dirty="0" smtClean="0">
                <a:solidFill>
                  <a:srgbClr val="FF0000"/>
                </a:solidFill>
              </a:rPr>
              <a:t> текст.</a:t>
            </a:r>
          </a:p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6945" y="425470"/>
            <a:ext cx="939653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latin typeface="JetBrains Mono"/>
              </a:rPr>
              <a:t>def</a:t>
            </a:r>
            <a:r>
              <a:rPr lang="ru-RU" altLang="ru-RU" dirty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draw_text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text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font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text_col</a:t>
            </a:r>
            <a:r>
              <a:rPr lang="ru-RU" altLang="ru-RU" dirty="0">
                <a:latin typeface="JetBrains Mono"/>
              </a:rPr>
              <a:t>, x, y</a:t>
            </a:r>
            <a:r>
              <a:rPr lang="ru-RU" altLang="ru-RU" dirty="0" smtClean="0">
                <a:latin typeface="JetBrains Mono"/>
              </a:rPr>
              <a:t>):</a:t>
            </a:r>
            <a:r>
              <a:rPr lang="en-US" altLang="ru-RU" dirty="0" smtClean="0">
                <a:latin typeface="JetBrains Mono"/>
              </a:rPr>
              <a:t>-  </a:t>
            </a:r>
            <a:r>
              <a:rPr lang="ru-RU" altLang="ru-RU" dirty="0" smtClean="0">
                <a:latin typeface="JetBrains Mono"/>
              </a:rPr>
              <a:t>функция </a:t>
            </a:r>
            <a:r>
              <a:rPr lang="ru-RU" altLang="ru-RU" dirty="0" err="1" smtClean="0">
                <a:latin typeface="JetBrains Mono"/>
              </a:rPr>
              <a:t>нарисовки</a:t>
            </a:r>
            <a:r>
              <a:rPr lang="ru-RU" altLang="ru-RU" dirty="0" smtClean="0">
                <a:latin typeface="JetBrains Mono"/>
              </a:rPr>
              <a:t> текста</a:t>
            </a: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img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font.render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text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True</a:t>
            </a:r>
            <a:r>
              <a:rPr lang="ru-RU" altLang="ru-RU" dirty="0">
                <a:latin typeface="JetBrains Mono"/>
              </a:rPr>
              <a:t>, </a:t>
            </a:r>
            <a:r>
              <a:rPr lang="ru-RU" altLang="ru-RU" dirty="0" err="1">
                <a:latin typeface="JetBrains Mono"/>
              </a:rPr>
              <a:t>text_col</a:t>
            </a:r>
            <a:r>
              <a:rPr lang="ru-RU" altLang="ru-RU" dirty="0" smtClean="0">
                <a:latin typeface="JetBrains Mono"/>
              </a:rPr>
              <a:t>) – преобразовываем текст в изображение</a:t>
            </a: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screen.blit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img</a:t>
            </a:r>
            <a:r>
              <a:rPr lang="ru-RU" altLang="ru-RU" dirty="0">
                <a:latin typeface="JetBrains Mono"/>
              </a:rPr>
              <a:t>, (x, y</a:t>
            </a:r>
            <a:r>
              <a:rPr lang="ru-RU" altLang="ru-RU" dirty="0" smtClean="0">
                <a:latin typeface="JetBrains Mono"/>
              </a:rPr>
              <a:t>)) – создаем это изображение на экране</a:t>
            </a:r>
            <a:endParaRPr lang="en-US" altLang="ru-RU" dirty="0" smtClean="0">
              <a:latin typeface="JetBrains Mono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Теперь создаем функцию рестарта уровня.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latin typeface="JetBrains Mono"/>
              </a:rPr>
              <a:t>def</a:t>
            </a:r>
            <a:r>
              <a:rPr lang="ru-RU" altLang="ru-RU" sz="1600" dirty="0">
                <a:latin typeface="JetBrains Mono"/>
              </a:rPr>
              <a:t> </a:t>
            </a:r>
            <a:r>
              <a:rPr lang="ru-RU" altLang="ru-RU" sz="1600" dirty="0" err="1">
                <a:latin typeface="JetBrains Mono"/>
              </a:rPr>
              <a:t>reset_level</a:t>
            </a:r>
            <a:r>
              <a:rPr lang="ru-RU" altLang="ru-RU" sz="1600" dirty="0">
                <a:latin typeface="JetBrains Mono"/>
              </a:rPr>
              <a:t>(</a:t>
            </a:r>
            <a:r>
              <a:rPr lang="ru-RU" altLang="ru-RU" sz="1600" dirty="0" err="1">
                <a:latin typeface="JetBrains Mono"/>
              </a:rPr>
              <a:t>level</a:t>
            </a:r>
            <a:r>
              <a:rPr lang="ru-RU" altLang="ru-RU" sz="1600" dirty="0">
                <a:latin typeface="JetBrains Mono"/>
              </a:rPr>
              <a:t>):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player.reset</a:t>
            </a:r>
            <a:r>
              <a:rPr lang="ru-RU" altLang="ru-RU" sz="1600" dirty="0">
                <a:latin typeface="JetBrains Mono"/>
              </a:rPr>
              <a:t>(100, </a:t>
            </a:r>
            <a:r>
              <a:rPr lang="ru-RU" altLang="ru-RU" sz="1600" dirty="0" err="1">
                <a:latin typeface="JetBrains Mono"/>
              </a:rPr>
              <a:t>screen_height</a:t>
            </a:r>
            <a:r>
              <a:rPr lang="ru-RU" altLang="ru-RU" sz="1600" dirty="0">
                <a:latin typeface="JetBrains Mono"/>
              </a:rPr>
              <a:t> - 130)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snail_group.empty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platform_group.empty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spring_group.empty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coin_group.empty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lava_group.empty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exit_group.empty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cactus_group.empty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bird_group.empty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snail_spring_group.empty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dont_snail_spring_group.empty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ice_group.empty</a:t>
            </a:r>
            <a:r>
              <a:rPr lang="ru-RU" altLang="ru-RU" sz="1600" dirty="0">
                <a:latin typeface="JetBrains Mono"/>
              </a:rPr>
              <a:t>()</a:t>
            </a:r>
            <a:br>
              <a:rPr lang="ru-RU" altLang="ru-RU" sz="1600" dirty="0">
                <a:latin typeface="JetBrains Mono"/>
              </a:rPr>
            </a:br>
            <a:r>
              <a:rPr lang="ru-RU" altLang="ru-RU" sz="1600" dirty="0">
                <a:latin typeface="JetBrains Mono"/>
              </a:rPr>
              <a:t>    </a:t>
            </a:r>
            <a:r>
              <a:rPr lang="ru-RU" altLang="ru-RU" sz="1600" dirty="0" err="1">
                <a:latin typeface="JetBrains Mono"/>
              </a:rPr>
              <a:t>honey_group.empty</a:t>
            </a:r>
            <a:r>
              <a:rPr lang="ru-RU" altLang="ru-RU" sz="1600" dirty="0" smtClean="0">
                <a:latin typeface="JetBrains Mono"/>
              </a:rPr>
              <a:t>()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Теперь загружаем уровни и создаем мир.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latin typeface="JetBrains Mono"/>
              </a:rPr>
              <a:t>if</a:t>
            </a:r>
            <a:r>
              <a:rPr lang="ru-RU" altLang="ru-RU" dirty="0" smtClean="0">
                <a:latin typeface="JetBrains Mono"/>
              </a:rPr>
              <a:t> </a:t>
            </a:r>
            <a:r>
              <a:rPr lang="ru-RU" altLang="ru-RU" dirty="0" err="1">
                <a:latin typeface="JetBrains Mono"/>
              </a:rPr>
              <a:t>path.exists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f'level</a:t>
            </a:r>
            <a:r>
              <a:rPr lang="ru-RU" altLang="ru-RU" dirty="0">
                <a:latin typeface="JetBrains Mono"/>
              </a:rPr>
              <a:t>{</a:t>
            </a:r>
            <a:r>
              <a:rPr lang="ru-RU" altLang="ru-RU" dirty="0" err="1">
                <a:latin typeface="JetBrains Mono"/>
              </a:rPr>
              <a:t>level</a:t>
            </a:r>
            <a:r>
              <a:rPr lang="ru-RU" altLang="ru-RU" dirty="0">
                <a:latin typeface="JetBrains Mono"/>
              </a:rPr>
              <a:t>}_</a:t>
            </a:r>
            <a:r>
              <a:rPr lang="ru-RU" altLang="ru-RU" dirty="0" err="1">
                <a:latin typeface="JetBrains Mono"/>
              </a:rPr>
              <a:t>data</a:t>
            </a:r>
            <a:r>
              <a:rPr lang="ru-RU" altLang="ru-RU" dirty="0" smtClean="0">
                <a:latin typeface="JetBrains Mono"/>
              </a:rPr>
              <a:t>'): - Проверяем существует ли </a:t>
            </a:r>
            <a:r>
              <a:rPr lang="ru-RU" altLang="ru-RU" dirty="0" err="1" smtClean="0">
                <a:latin typeface="JetBrains Mono"/>
              </a:rPr>
              <a:t>указаный</a:t>
            </a:r>
            <a:r>
              <a:rPr lang="ru-RU" altLang="ru-RU" dirty="0" smtClean="0">
                <a:latin typeface="JetBrains Mono"/>
              </a:rPr>
              <a:t> путь.</a:t>
            </a: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pickle_in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open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f'level</a:t>
            </a:r>
            <a:r>
              <a:rPr lang="ru-RU" altLang="ru-RU" dirty="0">
                <a:latin typeface="JetBrains Mono"/>
              </a:rPr>
              <a:t>{</a:t>
            </a:r>
            <a:r>
              <a:rPr lang="ru-RU" altLang="ru-RU" dirty="0" err="1">
                <a:latin typeface="JetBrains Mono"/>
              </a:rPr>
              <a:t>level</a:t>
            </a:r>
            <a:r>
              <a:rPr lang="ru-RU" altLang="ru-RU" dirty="0">
                <a:latin typeface="JetBrains Mono"/>
              </a:rPr>
              <a:t>}_</a:t>
            </a:r>
            <a:r>
              <a:rPr lang="ru-RU" altLang="ru-RU" dirty="0" err="1">
                <a:latin typeface="JetBrains Mono"/>
              </a:rPr>
              <a:t>data</a:t>
            </a:r>
            <a:r>
              <a:rPr lang="ru-RU" altLang="ru-RU" dirty="0">
                <a:latin typeface="JetBrains Mono"/>
              </a:rPr>
              <a:t>', '</a:t>
            </a:r>
            <a:r>
              <a:rPr lang="ru-RU" altLang="ru-RU" dirty="0" err="1">
                <a:latin typeface="JetBrains Mono"/>
              </a:rPr>
              <a:t>rb</a:t>
            </a:r>
            <a:r>
              <a:rPr lang="ru-RU" altLang="ru-RU" dirty="0" smtClean="0">
                <a:latin typeface="JetBrains Mono"/>
              </a:rPr>
              <a:t>')</a:t>
            </a:r>
            <a:r>
              <a:rPr lang="en-US" altLang="ru-RU" dirty="0" smtClean="0">
                <a:latin typeface="JetBrains Mono"/>
              </a:rPr>
              <a:t> – </a:t>
            </a:r>
            <a:r>
              <a:rPr lang="ru-RU" altLang="ru-RU" dirty="0" smtClean="0">
                <a:latin typeface="JetBrains Mono"/>
              </a:rPr>
              <a:t>открываем уровень.</a:t>
            </a: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>
                <a:latin typeface="JetBrains Mono"/>
              </a:rPr>
              <a:t>    </a:t>
            </a:r>
            <a:r>
              <a:rPr lang="ru-RU" altLang="ru-RU" dirty="0" err="1">
                <a:latin typeface="JetBrains Mono"/>
              </a:rPr>
              <a:t>world_data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pickle.load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pickle_in</a:t>
            </a:r>
            <a:r>
              <a:rPr lang="ru-RU" altLang="ru-RU" dirty="0" smtClean="0">
                <a:latin typeface="JetBrains Mono"/>
              </a:rPr>
              <a:t>) – загружаем его.</a:t>
            </a:r>
            <a:r>
              <a:rPr lang="ru-RU" altLang="ru-RU" dirty="0">
                <a:latin typeface="JetBrains Mono"/>
              </a:rPr>
              <a:t/>
            </a:r>
            <a:br>
              <a:rPr lang="ru-RU" altLang="ru-RU" dirty="0">
                <a:latin typeface="JetBrains Mono"/>
              </a:rPr>
            </a:br>
            <a:r>
              <a:rPr lang="ru-RU" altLang="ru-RU" dirty="0" err="1">
                <a:latin typeface="JetBrains Mono"/>
              </a:rPr>
              <a:t>world</a:t>
            </a:r>
            <a:r>
              <a:rPr lang="ru-RU" altLang="ru-RU" dirty="0">
                <a:latin typeface="JetBrains Mono"/>
              </a:rPr>
              <a:t> = </a:t>
            </a:r>
            <a:r>
              <a:rPr lang="ru-RU" altLang="ru-RU" dirty="0" err="1">
                <a:latin typeface="JetBrains Mono"/>
              </a:rPr>
              <a:t>World</a:t>
            </a:r>
            <a:r>
              <a:rPr lang="ru-RU" altLang="ru-RU" dirty="0">
                <a:latin typeface="JetBrains Mono"/>
              </a:rPr>
              <a:t>(</a:t>
            </a:r>
            <a:r>
              <a:rPr lang="ru-RU" altLang="ru-RU" dirty="0" err="1">
                <a:latin typeface="JetBrains Mono"/>
              </a:rPr>
              <a:t>world_data</a:t>
            </a:r>
            <a:r>
              <a:rPr lang="ru-RU" altLang="ru-RU" dirty="0" smtClean="0">
                <a:latin typeface="JetBrains Mono"/>
              </a:rPr>
              <a:t>) – и сохраняем его в </a:t>
            </a:r>
            <a:r>
              <a:rPr lang="en-US" altLang="ru-RU" dirty="0" err="1" smtClean="0">
                <a:latin typeface="JetBrains Mono"/>
              </a:rPr>
              <a:t>world_data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4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1"/>
    </mc:Choice>
    <mc:Fallback>
      <p:transition spd="slow" advTm="51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0764688" cy="8154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Теперь создаем монеты и из счетчик.</a:t>
            </a:r>
          </a:p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score_coin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tile_size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// 2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) – размер монет.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coin_group.add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score_coin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) – создаем группу монет где будут все монеты.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return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world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–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возвращяем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мир.</a:t>
            </a:r>
          </a:p>
          <a:p>
            <a:pPr lvl="0" algn="ctr"/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Создаем кнопки.</a:t>
            </a:r>
          </a:p>
          <a:p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class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Button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def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__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init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__(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, x, y,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image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):</a:t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self.image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image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self.rect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self.image.get_rect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self.rect.x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x</a:t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self.rect.y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y</a:t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self.clicked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def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draw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):</a:t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action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pos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pygame.mouse.get_pos</a:t>
            </a:r>
            <a:r>
              <a:rPr lang="ru-RU" altLang="ru-RU" sz="1200" dirty="0" smtClean="0">
                <a:solidFill>
                  <a:schemeClr val="tx1"/>
                </a:solidFill>
                <a:latin typeface="JetBrains Mono"/>
              </a:rPr>
              <a:t>() – получаем позиции курсора.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smtClean="0">
                <a:solidFill>
                  <a:schemeClr val="tx1"/>
                </a:solidFill>
                <a:latin typeface="JetBrains Mono"/>
              </a:rPr>
              <a:t>		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	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Проверяем условия нажатия.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self.rect.collidepoint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pos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):</a:t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pygame.mouse.get_pressed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()[0] == 1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and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self.clicked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==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sz="1200" dirty="0" smtClean="0">
                <a:solidFill>
                  <a:schemeClr val="tx1"/>
                </a:solidFill>
                <a:latin typeface="JetBrains Mono"/>
              </a:rPr>
              <a:t>:- фиксируем нажатие мыши.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action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200" dirty="0" err="1" smtClean="0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sz="1200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self.clicked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pygame.mouse.get_pressed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()[0] == 0</a:t>
            </a:r>
            <a:r>
              <a:rPr lang="ru-RU" altLang="ru-RU" sz="1200" dirty="0" smtClean="0">
                <a:solidFill>
                  <a:schemeClr val="tx1"/>
                </a:solidFill>
                <a:latin typeface="JetBrains Mono"/>
              </a:rPr>
              <a:t>: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self.clicked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smtClean="0">
                <a:solidFill>
                  <a:schemeClr val="tx1"/>
                </a:solidFill>
                <a:latin typeface="JetBrains Mono"/>
              </a:rPr>
              <a:t>                                                                                   </a:t>
            </a:r>
            <a:r>
              <a:rPr lang="ru-RU" altLang="ru-RU" dirty="0" err="1" smtClean="0">
                <a:solidFill>
                  <a:srgbClr val="FF0000"/>
                </a:solidFill>
                <a:latin typeface="JetBrains Mono"/>
              </a:rPr>
              <a:t>Отрисовка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 кнопок.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screen.blit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self.image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self.rect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)</a:t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return</a:t>
            </a:r>
            <a:r>
              <a:rPr lang="ru-RU" altLang="ru-RU" sz="12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sz="1200" dirty="0" err="1">
                <a:solidFill>
                  <a:schemeClr val="tx1"/>
                </a:solidFill>
                <a:latin typeface="JetBrains Mono"/>
              </a:rPr>
              <a:t>action</a:t>
            </a: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ru-RU" altLang="ru-RU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7"/>
    </mc:Choice>
    <mc:Fallback>
      <p:transition spd="slow" advTm="8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Создаем класс игрока.</a:t>
            </a:r>
          </a:p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class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Player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def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__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init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__(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x, y):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self.reset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(x, y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chemeClr val="tx1"/>
                </a:solidFill>
                <a:latin typeface="JetBrains Mono"/>
              </a:rPr>
              <a:t> –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переходим на функцию рестарта берем от туда данные.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def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update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0 1)– Переменные </a:t>
            </a:r>
            <a:r>
              <a:rPr lang="en-US" altLang="ru-RU" dirty="0">
                <a:solidFill>
                  <a:schemeClr val="tx1"/>
                </a:solidFill>
                <a:latin typeface="JetBrains Mono"/>
              </a:rPr>
              <a:t>dx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и </a:t>
            </a:r>
            <a:r>
              <a:rPr lang="en-US" altLang="ru-RU" dirty="0" err="1">
                <a:solidFill>
                  <a:schemeClr val="tx1"/>
                </a:solidFill>
                <a:latin typeface="JetBrains Mono"/>
              </a:rPr>
              <a:t>dy</a:t>
            </a:r>
            <a:r>
              <a:rPr lang="en-US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нужны для того чтоб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сказать что мы хотим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0</a:t>
            </a:r>
            <a:r>
              <a:rPr lang="en-US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- 2)пойти туда, но для начала нужно проверить нет ли преграды. </a:t>
            </a:r>
          </a:p>
          <a:p>
            <a:pPr lvl="0"/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walk_cooldown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=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5 задержка анимации ходьбы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col_thresh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20 – проверяем находится игрок под платформой или нет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game_over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0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: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key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pygame.key.get_pressed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() – получаем нажатия на клавиатуру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key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pygame.K_SPACE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]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and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self.jumped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and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self.in_air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jump_fx.play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self.vel_y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- 15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self.jumped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key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pygame.K_SPACE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] ==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self.jumped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key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pygame.K_LEFT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]: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-=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5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self.counter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1 – </a:t>
            </a:r>
            <a:r>
              <a:rPr lang="en-US" altLang="ru-RU" dirty="0" smtClean="0">
                <a:solidFill>
                  <a:schemeClr val="tx1"/>
                </a:solidFill>
                <a:latin typeface="JetBrains Mono"/>
              </a:rPr>
              <a:t>counter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счетчик нужен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для контроля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анимаций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.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-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1 – нужен для контроля направления игрока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i="1" dirty="0">
                <a:solidFill>
                  <a:schemeClr val="tx1"/>
                </a:solidFill>
                <a:latin typeface="JetBrains Mono"/>
              </a:rPr>
              <a:t>            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8532440" y="1700808"/>
            <a:ext cx="288032" cy="21602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4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5"/>
    </mc:Choice>
    <mc:Fallback>
      <p:transition spd="slow" advTm="58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251504" cy="6887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i="1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key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pygame.K_RIGHT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]: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	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dx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+= 5</a:t>
            </a:r>
            <a:r>
              <a:rPr lang="ru-RU" altLang="ru-RU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i="1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i="1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self.counter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1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1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key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pygame.K_LEFT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] ==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and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key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pygame.K_RIGHT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] ==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False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self.counter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1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1                                           когда персонаж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останавлива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self.images_right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]    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ется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он смотрит в ту сторону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-1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:                                         куда шел.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self.images_left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]</a:t>
            </a:r>
          </a:p>
          <a:p>
            <a:pPr algn="ctr"/>
            <a:r>
              <a:rPr lang="ru-RU" dirty="0" err="1" smtClean="0">
                <a:solidFill>
                  <a:srgbClr val="FF0000"/>
                </a:solidFill>
                <a:latin typeface="JetBrains Mono"/>
              </a:rPr>
              <a:t>Добовляем</a:t>
            </a:r>
            <a:r>
              <a:rPr lang="ru-RU" dirty="0" smtClean="0">
                <a:solidFill>
                  <a:srgbClr val="FF0000"/>
                </a:solidFill>
                <a:latin typeface="JetBrains Mono"/>
              </a:rPr>
              <a:t> анимацию.</a:t>
            </a:r>
          </a:p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self.counter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&gt;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walk_cooldown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 -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если счетчик больше задержки ходьбы то сбрасываем его к 0 и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прибовляем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1 спрайт индекс.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self.counter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1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&gt;=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len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self.images_right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):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если вышел индекс за пределы списка.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то анимация начинается с начала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1: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если смотрит в право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self.images_right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]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то берутся изображения из правого списка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self.direction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== -1: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если смотрит в лево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self.images_left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self.index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]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то берутся изображения из левого списка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4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9"/>
    </mc:Choice>
    <mc:Fallback>
      <p:transition spd="slow" advTm="99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Создаем гравитацию.</a:t>
            </a:r>
          </a:p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self.vel_y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1 –  скорость прыжка растет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self.vel_y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&gt; 10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: - но при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дохождении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координаты до +10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self.vel_y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10 – мы падаем вниз.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+=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self.vel_y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– при прыжке наша координата растет вверх</a:t>
            </a:r>
          </a:p>
          <a:p>
            <a:pPr lvl="0" algn="ctr"/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Проверяем </a:t>
            </a:r>
            <a:r>
              <a:rPr lang="ru-RU" altLang="ru-RU" dirty="0" err="1" smtClean="0">
                <a:solidFill>
                  <a:srgbClr val="FF0000"/>
                </a:solidFill>
                <a:latin typeface="JetBrains Mono"/>
              </a:rPr>
              <a:t>колизию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.</a:t>
            </a:r>
          </a:p>
          <a:p>
            <a:pPr lvl="0"/>
            <a:endParaRPr lang="ru-RU" altLang="ru-RU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/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self.in_air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True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мы в воздухе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world.tile_list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: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получаем доступ ко всем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спрайтам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[1].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colliderect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self.width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self.height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):-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ищем столкновения по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координате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x прямоугольные столкновения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colliderect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мы рисуем еще 1 прямоугольник для того чтоб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воовремя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сообщеть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а том где будут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пересекатся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обьекты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и при столкновении координаты будут 0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при столкновении мы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несможем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двигатся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дальше по x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# проверяем нет ли столкновения по координате y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[1].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colliderect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self.rect.x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+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self.width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self.height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):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# проверка прыгает ли персонаж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self.vel_y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&lt; 0: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dy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tile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[1].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bottom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-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self.rect.top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-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отнимаем от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нижней части </a:t>
            </a:r>
            <a:r>
              <a:rPr lang="ru-RU" altLang="ru-RU" dirty="0" err="1" smtClean="0">
                <a:solidFill>
                  <a:schemeClr val="tx1"/>
                </a:solidFill>
                <a:latin typeface="JetBrains Mono"/>
              </a:rPr>
              <a:t>тайла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верх нашего персонажа и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получаем высоту прыжка до 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столкновения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self.vel_y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= 0 -</a:t>
            </a:r>
            <a:r>
              <a:rPr lang="ru-RU" altLang="ru-RU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после чего сразу опускаемся вниз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# проверка падает ли персонаж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elif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JetBrains Mono"/>
              </a:rPr>
              <a:t>self.vel_y</a:t>
            </a:r>
            <a:r>
              <a:rPr lang="ru-RU" altLang="ru-RU" dirty="0">
                <a:solidFill>
                  <a:schemeClr val="tx1"/>
                </a:solidFill>
                <a:latin typeface="JetBrains Mono"/>
              </a:rPr>
              <a:t> &gt;= 0:</a:t>
            </a:r>
            <a:br>
              <a:rPr lang="ru-RU" altLang="ru-RU" dirty="0">
                <a:solidFill>
                  <a:schemeClr val="tx1"/>
                </a:solidFill>
                <a:latin typeface="JetBrains Mono"/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82"/>
    </mc:Choice>
    <mc:Fallback>
      <p:transition spd="slow" advTm="1078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294</Words>
  <Application>Microsoft Office PowerPoint</Application>
  <PresentationFormat>Экран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JetBrains Mono</vt:lpstr>
      <vt:lpstr>Тема Office</vt:lpstr>
      <vt:lpstr>Тема проекта &lt;Игра на Python&gt;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 &lt;Игра на Python&gt;</dc:title>
  <dc:creator>Ученик_3</dc:creator>
  <cp:lastModifiedBy>Влад Шульгин</cp:lastModifiedBy>
  <cp:revision>44</cp:revision>
  <dcterms:created xsi:type="dcterms:W3CDTF">2022-11-14T15:05:09Z</dcterms:created>
  <dcterms:modified xsi:type="dcterms:W3CDTF">2022-11-20T23:09:50Z</dcterms:modified>
</cp:coreProperties>
</file>