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CB10-37B8-4B6A-8ECF-4BD647F280D6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5DB8-97E4-42D0-A631-BB45092263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CB10-37B8-4B6A-8ECF-4BD647F280D6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5DB8-97E4-42D0-A631-BB45092263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CB10-37B8-4B6A-8ECF-4BD647F280D6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5DB8-97E4-42D0-A631-BB45092263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CB10-37B8-4B6A-8ECF-4BD647F280D6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5DB8-97E4-42D0-A631-BB45092263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CB10-37B8-4B6A-8ECF-4BD647F280D6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5DB8-97E4-42D0-A631-BB45092263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CB10-37B8-4B6A-8ECF-4BD647F280D6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5DB8-97E4-42D0-A631-BB45092263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CB10-37B8-4B6A-8ECF-4BD647F280D6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5DB8-97E4-42D0-A631-BB45092263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CB10-37B8-4B6A-8ECF-4BD647F280D6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5DB8-97E4-42D0-A631-BB45092263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CB10-37B8-4B6A-8ECF-4BD647F280D6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5DB8-97E4-42D0-A631-BB45092263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CB10-37B8-4B6A-8ECF-4BD647F280D6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5DB8-97E4-42D0-A631-BB45092263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CB10-37B8-4B6A-8ECF-4BD647F280D6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5DB8-97E4-42D0-A631-BB45092263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BCB10-37B8-4B6A-8ECF-4BD647F280D6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95DB8-97E4-42D0-A631-BB45092263C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57233"/>
            <a:ext cx="7772400" cy="1143007"/>
          </a:xfrm>
        </p:spPr>
        <p:txBody>
          <a:bodyPr>
            <a:normAutofit/>
          </a:bodyPr>
          <a:lstStyle/>
          <a:p>
            <a:r>
              <a:rPr lang="ru-RU" dirty="0" smtClean="0"/>
              <a:t>Тема проекта </a:t>
            </a:r>
            <a:r>
              <a:rPr lang="en-US" dirty="0" smtClean="0"/>
              <a:t>&lt;</a:t>
            </a:r>
            <a:r>
              <a:rPr lang="ru-RU" dirty="0" smtClean="0"/>
              <a:t>Игра на </a:t>
            </a:r>
            <a:r>
              <a:rPr lang="en-US" dirty="0" smtClean="0"/>
              <a:t>Python&gt;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flipH="1">
            <a:off x="6215074" y="2428868"/>
            <a:ext cx="2500330" cy="221457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Выполнил</a:t>
            </a:r>
          </a:p>
          <a:p>
            <a:r>
              <a:rPr lang="ru-RU" dirty="0"/>
              <a:t>Ш</a:t>
            </a:r>
            <a:r>
              <a:rPr lang="ru-RU" dirty="0" smtClean="0"/>
              <a:t>ульгин</a:t>
            </a:r>
          </a:p>
          <a:p>
            <a:r>
              <a:rPr lang="ru-RU" dirty="0" smtClean="0"/>
              <a:t>Владислав Дмитриевич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subTitle" idx="4294967295"/>
          </p:nvPr>
        </p:nvSpPr>
        <p:spPr>
          <a:xfrm>
            <a:off x="0" y="3886200"/>
            <a:ext cx="6400800" cy="1752600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00034" y="357166"/>
            <a:ext cx="835824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                     </a:t>
            </a:r>
            <a:r>
              <a:rPr lang="ru-RU" dirty="0" smtClean="0">
                <a:solidFill>
                  <a:srgbClr val="FF0000"/>
                </a:solidFill>
              </a:rPr>
              <a:t>Для начала мы импортируем библиотеки такие как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ru-RU" dirty="0" smtClean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r>
              <a:rPr lang="ru-RU" dirty="0" err="1" smtClean="0">
                <a:solidFill>
                  <a:srgbClr val="C00000"/>
                </a:solidFill>
              </a:rPr>
              <a:t>Pygame</a:t>
            </a:r>
            <a:r>
              <a:rPr lang="ru-RU" dirty="0" smtClean="0"/>
              <a:t> </a:t>
            </a:r>
            <a:r>
              <a:rPr lang="ru-RU" dirty="0"/>
              <a:t>— это «игровая библиотека», набор инструментов, помогающих программистам создавать игры. К ним относятся</a:t>
            </a:r>
            <a:r>
              <a:rPr lang="ru-RU" dirty="0" smtClean="0"/>
              <a:t>:</a:t>
            </a:r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ru-RU" dirty="0" smtClean="0"/>
              <a:t>Графика </a:t>
            </a:r>
            <a:r>
              <a:rPr lang="ru-RU" dirty="0"/>
              <a:t>и анимация</a:t>
            </a:r>
          </a:p>
          <a:p>
            <a:r>
              <a:rPr lang="en-US" dirty="0" smtClean="0"/>
              <a:t>                                   </a:t>
            </a:r>
            <a:r>
              <a:rPr lang="ru-RU" dirty="0" smtClean="0"/>
              <a:t>Звук </a:t>
            </a:r>
            <a:r>
              <a:rPr lang="ru-RU" dirty="0"/>
              <a:t>(включая музыку)</a:t>
            </a:r>
          </a:p>
          <a:p>
            <a:r>
              <a:rPr lang="en-US" dirty="0" smtClean="0"/>
              <a:t>                                   </a:t>
            </a:r>
            <a:r>
              <a:rPr lang="ru-RU" dirty="0" smtClean="0"/>
              <a:t>Управление </a:t>
            </a:r>
            <a:r>
              <a:rPr lang="ru-RU" dirty="0"/>
              <a:t>(мышь, клавиатура, </a:t>
            </a:r>
            <a:r>
              <a:rPr lang="ru-RU" dirty="0" err="1"/>
              <a:t>геймпад</a:t>
            </a:r>
            <a:r>
              <a:rPr lang="ru-RU" dirty="0"/>
              <a:t> и так далее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smtClean="0"/>
              <a:t>2)</a:t>
            </a:r>
            <a:r>
              <a:rPr lang="ru-RU" dirty="0"/>
              <a:t> </a:t>
            </a:r>
            <a:r>
              <a:rPr lang="en-US" dirty="0" smtClean="0">
                <a:solidFill>
                  <a:srgbClr val="C00000"/>
                </a:solidFill>
              </a:rPr>
              <a:t>R</a:t>
            </a:r>
            <a:r>
              <a:rPr lang="ru-RU" dirty="0" err="1" smtClean="0">
                <a:solidFill>
                  <a:srgbClr val="C00000"/>
                </a:solidFill>
              </a:rPr>
              <a:t>andom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предоставляет </a:t>
            </a:r>
            <a:r>
              <a:rPr lang="ru-RU" dirty="0"/>
              <a:t>функции для генерации случайных чисел, букв, случайного выбора элементов последовательности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3)</a:t>
            </a:r>
            <a:r>
              <a:rPr lang="ru-RU" dirty="0"/>
              <a:t> </a:t>
            </a:r>
            <a:r>
              <a:rPr lang="en-US" dirty="0" smtClean="0">
                <a:solidFill>
                  <a:srgbClr val="C00000"/>
                </a:solidFill>
              </a:rPr>
              <a:t>Pickle</a:t>
            </a:r>
            <a:r>
              <a:rPr lang="en-US" dirty="0" smtClean="0"/>
              <a:t> - </a:t>
            </a:r>
            <a:r>
              <a:rPr lang="ru-RU" dirty="0" smtClean="0"/>
              <a:t>Модуль реализует двоичные протоколы для </a:t>
            </a:r>
            <a:r>
              <a:rPr lang="ru-RU" dirty="0" err="1" smtClean="0"/>
              <a:t>сериализации</a:t>
            </a:r>
            <a:r>
              <a:rPr lang="ru-RU" dirty="0" smtClean="0"/>
              <a:t> и </a:t>
            </a:r>
            <a:r>
              <a:rPr lang="ru-RU" dirty="0" err="1" smtClean="0"/>
              <a:t>десериализации</a:t>
            </a:r>
            <a:r>
              <a:rPr lang="ru-RU" dirty="0" smtClean="0"/>
              <a:t> структуры объекта </a:t>
            </a:r>
            <a:r>
              <a:rPr lang="ru-RU" dirty="0" err="1" smtClean="0"/>
              <a:t>Python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3)</a:t>
            </a:r>
            <a:r>
              <a:rPr lang="en-US" dirty="0" smtClean="0">
                <a:solidFill>
                  <a:srgbClr val="C00000"/>
                </a:solidFill>
              </a:rPr>
              <a:t> Path </a:t>
            </a:r>
            <a:r>
              <a:rPr lang="en-US" dirty="0" smtClean="0"/>
              <a:t>– </a:t>
            </a:r>
            <a:r>
              <a:rPr lang="ru-RU" dirty="0" smtClean="0"/>
              <a:t>Модуль отвечает за путь к папке.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1" name="Стрелка вниз 10"/>
          <p:cNvSpPr/>
          <p:nvPr/>
        </p:nvSpPr>
        <p:spPr>
          <a:xfrm>
            <a:off x="5857884" y="1000108"/>
            <a:ext cx="142876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>
            <a:off x="2143108" y="1285860"/>
            <a:ext cx="214314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>
            <a:off x="2143108" y="1571612"/>
            <a:ext cx="214314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>
            <a:off x="2143108" y="1857364"/>
            <a:ext cx="214314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285728"/>
            <a:ext cx="850112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	                	</a:t>
            </a:r>
            <a:r>
              <a:rPr lang="ru-RU" dirty="0" smtClean="0">
                <a:solidFill>
                  <a:srgbClr val="FF0000"/>
                </a:solidFill>
              </a:rPr>
              <a:t>Дальше мы добавляем такие строки как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ru-RU" dirty="0" smtClean="0"/>
          </a:p>
          <a:p>
            <a:r>
              <a:rPr lang="ru-RU" dirty="0" smtClean="0"/>
              <a:t>1)</a:t>
            </a:r>
            <a:r>
              <a:rPr lang="en-US" dirty="0" err="1" smtClean="0"/>
              <a:t>pygame.mixer.pre_init</a:t>
            </a:r>
            <a:r>
              <a:rPr lang="en-US" dirty="0" smtClean="0"/>
              <a:t>(44100, </a:t>
            </a:r>
            <a:r>
              <a:rPr lang="en-US" dirty="0"/>
              <a:t>-16</a:t>
            </a:r>
            <a:r>
              <a:rPr lang="en-US" dirty="0" smtClean="0"/>
              <a:t>, </a:t>
            </a:r>
            <a:r>
              <a:rPr lang="en-US" dirty="0"/>
              <a:t>2</a:t>
            </a:r>
            <a:r>
              <a:rPr lang="en-US" dirty="0" smtClean="0"/>
              <a:t>, </a:t>
            </a:r>
            <a:r>
              <a:rPr lang="en-US" dirty="0"/>
              <a:t>512</a:t>
            </a:r>
            <a:r>
              <a:rPr lang="en-US" dirty="0" smtClean="0"/>
              <a:t>)</a:t>
            </a:r>
            <a:r>
              <a:rPr lang="ru-RU" dirty="0" smtClean="0"/>
              <a:t> – Отвечает за параметры </a:t>
            </a:r>
            <a:r>
              <a:rPr lang="ru-RU" dirty="0"/>
              <a:t>инициализации микшера по </a:t>
            </a:r>
            <a:r>
              <a:rPr lang="ru-RU" dirty="0" smtClean="0"/>
              <a:t>умолчанию. Где – (44100 – это  частота</a:t>
            </a:r>
            <a:r>
              <a:rPr lang="en-US" dirty="0" smtClean="0"/>
              <a:t>, -16 – </a:t>
            </a:r>
            <a:r>
              <a:rPr lang="ru-RU" dirty="0" smtClean="0"/>
              <a:t>это размер, 2 – это каналы,</a:t>
            </a:r>
          </a:p>
          <a:p>
            <a:r>
              <a:rPr lang="ru-RU" dirty="0" smtClean="0"/>
              <a:t>512 – это буфера)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/>
              <a:t>	</a:t>
            </a:r>
            <a:r>
              <a:rPr lang="ru-RU" dirty="0" smtClean="0"/>
              <a:t>	</a:t>
            </a:r>
            <a:r>
              <a:rPr lang="ru-RU" dirty="0" smtClean="0">
                <a:solidFill>
                  <a:srgbClr val="FF0000"/>
                </a:solidFill>
              </a:rPr>
              <a:t>Дальше идет инициализация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ru-RU" dirty="0" smtClean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r>
              <a:rPr lang="en-US" dirty="0" err="1" smtClean="0"/>
              <a:t>Mixer.init</a:t>
            </a:r>
            <a:r>
              <a:rPr lang="en-US" dirty="0" smtClean="0"/>
              <a:t>() –</a:t>
            </a:r>
            <a:r>
              <a:rPr lang="ru-RU" dirty="0" smtClean="0"/>
              <a:t> запускаем </a:t>
            </a:r>
            <a:r>
              <a:rPr lang="en-US" dirty="0" smtClean="0"/>
              <a:t>mixer.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Pygame.init</a:t>
            </a:r>
            <a:r>
              <a:rPr lang="en-US" dirty="0" smtClean="0"/>
              <a:t>() – </a:t>
            </a:r>
            <a:r>
              <a:rPr lang="ru-RU" dirty="0" smtClean="0"/>
              <a:t>запускаем </a:t>
            </a:r>
            <a:r>
              <a:rPr lang="en-US" dirty="0" err="1" smtClean="0"/>
              <a:t>pygame</a:t>
            </a:r>
            <a:endParaRPr lang="ru-RU" dirty="0" smtClean="0"/>
          </a:p>
          <a:p>
            <a:pPr marL="342900" indent="-342900"/>
            <a:r>
              <a:rPr lang="ru-RU" dirty="0"/>
              <a:t>	</a:t>
            </a:r>
            <a:r>
              <a:rPr lang="ru-RU" dirty="0" smtClean="0"/>
              <a:t>		</a:t>
            </a:r>
            <a:r>
              <a:rPr lang="ru-RU" dirty="0" smtClean="0">
                <a:solidFill>
                  <a:srgbClr val="FF0000"/>
                </a:solidFill>
              </a:rPr>
              <a:t>Дальше </a:t>
            </a:r>
            <a:r>
              <a:rPr lang="ru-RU" dirty="0" err="1" smtClean="0">
                <a:solidFill>
                  <a:srgbClr val="FF0000"/>
                </a:solidFill>
              </a:rPr>
              <a:t>доболвляем</a:t>
            </a:r>
            <a:r>
              <a:rPr lang="ru-RU" dirty="0" smtClean="0">
                <a:solidFill>
                  <a:srgbClr val="FF0000"/>
                </a:solidFill>
              </a:rPr>
              <a:t> время в игру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ru-RU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dirty="0"/>
              <a:t>clock = </a:t>
            </a:r>
            <a:r>
              <a:rPr lang="en-US" dirty="0" err="1"/>
              <a:t>pygame</a:t>
            </a:r>
            <a:r>
              <a:rPr lang="en-US" dirty="0" err="1" smtClean="0"/>
              <a:t>.</a:t>
            </a:r>
            <a:r>
              <a:rPr lang="en-US" dirty="0" err="1"/>
              <a:t>time</a:t>
            </a:r>
            <a:r>
              <a:rPr lang="en-US" dirty="0" err="1" smtClean="0"/>
              <a:t>.</a:t>
            </a:r>
            <a:r>
              <a:rPr lang="en-US" dirty="0" err="1"/>
              <a:t>Clock</a:t>
            </a:r>
            <a:r>
              <a:rPr lang="en-US" dirty="0" smtClean="0"/>
              <a:t>()</a:t>
            </a:r>
            <a:r>
              <a:rPr lang="ru-RU" dirty="0" smtClean="0"/>
              <a:t> - </a:t>
            </a:r>
            <a:r>
              <a:rPr lang="ru-RU" dirty="0"/>
              <a:t>Модуль </a:t>
            </a:r>
            <a:r>
              <a:rPr lang="ru-RU" dirty="0" err="1"/>
              <a:t>pygame.time</a:t>
            </a:r>
            <a:r>
              <a:rPr lang="ru-RU" dirty="0"/>
              <a:t> содержит объект </a:t>
            </a:r>
            <a:r>
              <a:rPr lang="ru-RU" dirty="0" err="1"/>
              <a:t>Clock</a:t>
            </a:r>
            <a:r>
              <a:rPr lang="ru-RU" dirty="0"/>
              <a:t>, который можно использовать для отслеживания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времени. Чтобы создать объект типа: время, вызывается конструктор </a:t>
            </a:r>
            <a:r>
              <a:rPr lang="ru-RU" dirty="0" err="1" smtClean="0"/>
              <a:t>pygame.time.Clock</a:t>
            </a:r>
            <a:r>
              <a:rPr lang="ru-RU" dirty="0" smtClean="0"/>
              <a:t>.</a:t>
            </a:r>
            <a:endParaRPr lang="en-US" dirty="0" smtClean="0"/>
          </a:p>
          <a:p>
            <a:pPr marL="342900" indent="-342900"/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ru-RU" dirty="0" smtClean="0">
                <a:solidFill>
                  <a:srgbClr val="FF0000"/>
                </a:solidFill>
              </a:rPr>
              <a:t>Далее </a:t>
            </a:r>
            <a:r>
              <a:rPr lang="ru-RU" dirty="0" err="1" smtClean="0">
                <a:solidFill>
                  <a:srgbClr val="FF0000"/>
                </a:solidFill>
              </a:rPr>
              <a:t>д</a:t>
            </a:r>
            <a:r>
              <a:rPr lang="ru-RU" dirty="0" err="1">
                <a:solidFill>
                  <a:srgbClr val="FF0000"/>
                </a:solidFill>
              </a:rPr>
              <a:t>а</a:t>
            </a:r>
            <a:r>
              <a:rPr lang="ru-RU" dirty="0" err="1" smtClean="0">
                <a:solidFill>
                  <a:srgbClr val="FF0000"/>
                </a:solidFill>
              </a:rPr>
              <a:t>бовляем</a:t>
            </a:r>
            <a:r>
              <a:rPr lang="ru-RU" dirty="0" smtClean="0">
                <a:solidFill>
                  <a:srgbClr val="FF0000"/>
                </a:solidFill>
              </a:rPr>
              <a:t> такие переменные как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ru-RU" dirty="0" smtClean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r>
              <a:rPr lang="en-US" dirty="0" smtClean="0"/>
              <a:t>FPS – </a:t>
            </a:r>
            <a:r>
              <a:rPr lang="ru-RU" dirty="0" smtClean="0"/>
              <a:t>В ней указывается </a:t>
            </a:r>
            <a:r>
              <a:rPr lang="ru-RU" dirty="0"/>
              <a:t>частота выполнения цикла за одну секунду. То есть, параметр 60 указывает выполнять </a:t>
            </a:r>
            <a:r>
              <a:rPr lang="ru-RU" dirty="0" smtClean="0"/>
              <a:t>цикл 60 </a:t>
            </a:r>
            <a:r>
              <a:rPr lang="ru-RU" dirty="0"/>
              <a:t>раз в секунду</a:t>
            </a:r>
            <a:r>
              <a:rPr lang="ru-RU" dirty="0" smtClean="0"/>
              <a:t>.</a:t>
            </a:r>
          </a:p>
          <a:p>
            <a:pPr marL="342900" indent="-342900">
              <a:buAutoNum type="arabicParenR"/>
            </a:pPr>
            <a:r>
              <a:rPr lang="en-US" dirty="0" err="1"/>
              <a:t>screen_width</a:t>
            </a:r>
            <a:r>
              <a:rPr lang="en-US" dirty="0"/>
              <a:t> = </a:t>
            </a:r>
            <a:r>
              <a:rPr lang="en-US" dirty="0" smtClean="0"/>
              <a:t>1550</a:t>
            </a:r>
            <a:r>
              <a:rPr lang="ru-RU" dirty="0" smtClean="0"/>
              <a:t> – ширина экрана.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screen_height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800</a:t>
            </a:r>
            <a:r>
              <a:rPr lang="ru-RU" dirty="0" smtClean="0"/>
              <a:t> – высота экрана.</a:t>
            </a:r>
          </a:p>
          <a:p>
            <a:pPr marL="342900" indent="-342900"/>
            <a:r>
              <a:rPr lang="ru-RU" dirty="0" smtClean="0"/>
              <a:t>			</a:t>
            </a:r>
            <a:r>
              <a:rPr lang="ru-RU" dirty="0" smtClean="0">
                <a:solidFill>
                  <a:srgbClr val="FF0000"/>
                </a:solidFill>
              </a:rPr>
              <a:t>Далее создаем сам экран и его название.</a:t>
            </a:r>
          </a:p>
          <a:p>
            <a:pPr marL="342900" indent="-342900"/>
            <a:r>
              <a:rPr lang="en-US" dirty="0" smtClean="0"/>
              <a:t>screen=</a:t>
            </a:r>
            <a:r>
              <a:rPr lang="en-US" dirty="0" err="1" smtClean="0"/>
              <a:t>pygame.display.set_mode</a:t>
            </a:r>
            <a:r>
              <a:rPr lang="en-US" dirty="0"/>
              <a:t>((</a:t>
            </a:r>
            <a:r>
              <a:rPr lang="en-US" dirty="0" err="1" smtClean="0"/>
              <a:t>screen_width,screen_height</a:t>
            </a:r>
            <a:r>
              <a:rPr lang="en-US" dirty="0" smtClean="0"/>
              <a:t>))</a:t>
            </a:r>
            <a:r>
              <a:rPr lang="ru-RU" dirty="0" smtClean="0"/>
              <a:t> – создание экрана.</a:t>
            </a:r>
          </a:p>
          <a:p>
            <a:pPr marL="342900" indent="-342900"/>
            <a:r>
              <a:rPr lang="en-US" dirty="0" err="1" smtClean="0"/>
              <a:t>pygame.display.set_caption</a:t>
            </a:r>
            <a:r>
              <a:rPr lang="en-US" dirty="0"/>
              <a:t>('</a:t>
            </a:r>
            <a:r>
              <a:rPr lang="ru-RU" dirty="0"/>
              <a:t>Мой </a:t>
            </a:r>
            <a:r>
              <a:rPr lang="ru-RU" dirty="0" err="1"/>
              <a:t>платформер</a:t>
            </a:r>
            <a:r>
              <a:rPr lang="ru-RU" dirty="0" smtClean="0"/>
              <a:t>') – название дисплея. </a:t>
            </a:r>
          </a:p>
          <a:p>
            <a:pPr marL="342900" indent="-342900"/>
            <a:r>
              <a:rPr lang="ru-RU" dirty="0">
                <a:solidFill>
                  <a:srgbClr val="FF0000"/>
                </a:solidFill>
              </a:rPr>
              <a:t>	</a:t>
            </a:r>
            <a:r>
              <a:rPr lang="ru-RU" dirty="0" smtClean="0">
                <a:solidFill>
                  <a:srgbClr val="FF0000"/>
                </a:solidFill>
              </a:rPr>
              <a:t>		Создаем 2 шрифта для игры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 marL="342900" indent="-342900"/>
            <a:r>
              <a:rPr lang="en-US" dirty="0"/>
              <a:t>font = </a:t>
            </a:r>
            <a:r>
              <a:rPr lang="en-US" dirty="0" err="1"/>
              <a:t>pygame.font.SysFont</a:t>
            </a:r>
            <a:r>
              <a:rPr lang="en-US" dirty="0"/>
              <a:t>('Bauhaus 93', 70</a:t>
            </a:r>
            <a:r>
              <a:rPr lang="en-US" dirty="0" smtClean="0"/>
              <a:t>) – </a:t>
            </a:r>
            <a:r>
              <a:rPr lang="ru-RU" dirty="0" smtClean="0"/>
              <a:t>шрифт для всех надписей </a:t>
            </a:r>
            <a:r>
              <a:rPr lang="ru-RU" smtClean="0"/>
              <a:t>в игре.</a:t>
            </a:r>
            <a:endParaRPr lang="en-US" dirty="0" smtClean="0"/>
          </a:p>
          <a:p>
            <a:pPr marL="342900" indent="-342900"/>
            <a:r>
              <a:rPr lang="en-US" dirty="0" err="1" smtClean="0"/>
              <a:t>font_score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pygame.font.SysFont</a:t>
            </a:r>
            <a:r>
              <a:rPr lang="en-US" dirty="0"/>
              <a:t>('Bauhaus 93', 30</a:t>
            </a:r>
            <a:r>
              <a:rPr lang="en-US" dirty="0" smtClean="0"/>
              <a:t>)</a:t>
            </a:r>
            <a:r>
              <a:rPr lang="ru-RU" dirty="0" smtClean="0"/>
              <a:t> – шрифт для счета монет в игре.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39</Words>
  <Application>Microsoft Office PowerPoint</Application>
  <PresentationFormat>Экран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Тема проекта &lt;Игра на Python&gt;</vt:lpstr>
      <vt:lpstr>Слайд 2</vt:lpstr>
      <vt:lpstr>Слайд 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проекта &lt;Игра на Python&gt;</dc:title>
  <dc:creator>Ученик_3</dc:creator>
  <cp:lastModifiedBy>Ученик_3</cp:lastModifiedBy>
  <cp:revision>8</cp:revision>
  <dcterms:created xsi:type="dcterms:W3CDTF">2022-11-14T15:05:09Z</dcterms:created>
  <dcterms:modified xsi:type="dcterms:W3CDTF">2022-11-14T16:21:00Z</dcterms:modified>
</cp:coreProperties>
</file>