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5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8" autoAdjust="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71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54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3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04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206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6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46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25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11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7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1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99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9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63096A-B1B2-420E-9B37-221C03528C9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FAA710-2369-4029-A6D1-6760C6A01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186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C2E8C-C950-4F44-8E54-B3E4CA18C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277"/>
            <a:ext cx="9144000" cy="6176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Практическая работа 1</a:t>
            </a:r>
            <a:br>
              <a:rPr lang="ru-RU" dirty="0"/>
            </a:br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081EC3-FD3F-4113-9A3E-B182B3DC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6143" y="5042516"/>
            <a:ext cx="2760955" cy="114521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Выполнили: Нестеров О.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Резников А.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Панов В.</a:t>
            </a:r>
          </a:p>
        </p:txBody>
      </p:sp>
    </p:spTree>
    <p:extLst>
      <p:ext uri="{BB962C8B-B14F-4D97-AF65-F5344CB8AC3E}">
        <p14:creationId xmlns:p14="http://schemas.microsoft.com/office/powerpoint/2010/main" val="317124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7CF322-B734-4D30-B4CC-9AC0268F5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98" y="1360857"/>
            <a:ext cx="6064297" cy="34111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43252C-362C-40BB-8864-92835520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5" y="1360858"/>
            <a:ext cx="3489526" cy="222224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8D3186-4A7D-4532-89D2-C8E97C3574D9}"/>
              </a:ext>
            </a:extLst>
          </p:cNvPr>
          <p:cNvSpPr/>
          <p:nvPr/>
        </p:nvSpPr>
        <p:spPr>
          <a:xfrm>
            <a:off x="2002430" y="3730109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Результат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1F5E91-9131-43DB-A00D-3B0B9F31224C}"/>
              </a:ext>
            </a:extLst>
          </p:cNvPr>
          <p:cNvSpPr/>
          <p:nvPr/>
        </p:nvSpPr>
        <p:spPr>
          <a:xfrm>
            <a:off x="5856580" y="5127811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Добавляем ключ в настройках профиля </a:t>
            </a:r>
          </a:p>
        </p:txBody>
      </p:sp>
    </p:spTree>
    <p:extLst>
      <p:ext uri="{BB962C8B-B14F-4D97-AF65-F5344CB8AC3E}">
        <p14:creationId xmlns:p14="http://schemas.microsoft.com/office/powerpoint/2010/main" val="61568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0AB495-DC3E-4978-90EA-04FE0729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Итоги: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ходе выполнения данной практической работы мы освоили основные этапы работы с </a:t>
            </a:r>
            <a:r>
              <a:rPr lang="ru-RU" dirty="0" err="1">
                <a:solidFill>
                  <a:schemeClr val="tx1"/>
                </a:solidFill>
              </a:rPr>
              <a:t>Git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dirty="0" err="1">
                <a:solidFill>
                  <a:schemeClr val="tx1"/>
                </a:solidFill>
              </a:rPr>
              <a:t>GitHub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Основные шаги, которые мы выполнили:</a:t>
            </a:r>
          </a:p>
          <a:p>
            <a:r>
              <a:rPr lang="ru-RU" dirty="0">
                <a:solidFill>
                  <a:schemeClr val="tx1"/>
                </a:solidFill>
              </a:rPr>
              <a:t>Установили </a:t>
            </a:r>
            <a:r>
              <a:rPr lang="ru-RU" dirty="0" err="1">
                <a:solidFill>
                  <a:schemeClr val="tx1"/>
                </a:solidFill>
              </a:rPr>
              <a:t>Git</a:t>
            </a:r>
            <a:r>
              <a:rPr lang="ru-RU" dirty="0">
                <a:solidFill>
                  <a:schemeClr val="tx1"/>
                </a:solidFill>
              </a:rPr>
              <a:t> и настроили его, установив имя пользователя и электронную почту.</a:t>
            </a:r>
          </a:p>
          <a:p>
            <a:r>
              <a:rPr lang="ru-RU" dirty="0">
                <a:solidFill>
                  <a:schemeClr val="tx1"/>
                </a:solidFill>
              </a:rPr>
              <a:t>Создали локальный репозиторий, добавили файлы в него и проверили его статус.</a:t>
            </a:r>
          </a:p>
          <a:p>
            <a:r>
              <a:rPr lang="ru-RU" dirty="0">
                <a:solidFill>
                  <a:schemeClr val="tx1"/>
                </a:solidFill>
              </a:rPr>
              <a:t>Сделали несколько коммитов с сообщениями и просмотрели историю коммитов.</a:t>
            </a:r>
          </a:p>
          <a:p>
            <a:r>
              <a:rPr lang="ru-RU" dirty="0">
                <a:solidFill>
                  <a:schemeClr val="tx1"/>
                </a:solidFill>
              </a:rPr>
              <a:t>Создали SSH-ключ и привязали его к </a:t>
            </a:r>
            <a:r>
              <a:rPr lang="ru-RU" dirty="0" err="1">
                <a:solidFill>
                  <a:schemeClr val="tx1"/>
                </a:solidFill>
              </a:rPr>
              <a:t>GitHub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Связали локальный и удалённый репозитории и синхронизировали их.</a:t>
            </a:r>
          </a:p>
          <a:p>
            <a:r>
              <a:rPr lang="ru-RU" dirty="0">
                <a:solidFill>
                  <a:schemeClr val="tx1"/>
                </a:solidFill>
              </a:rPr>
              <a:t>Отправили изменения на удалённый репозиторий.</a:t>
            </a:r>
          </a:p>
          <a:p>
            <a:r>
              <a:rPr lang="ru-RU" dirty="0">
                <a:solidFill>
                  <a:schemeClr val="tx1"/>
                </a:solidFill>
              </a:rPr>
              <a:t>Посмотрели историю изменений в интерфейсе </a:t>
            </a:r>
            <a:r>
              <a:rPr lang="ru-RU" dirty="0" err="1">
                <a:solidFill>
                  <a:schemeClr val="tx1"/>
                </a:solidFill>
              </a:rPr>
              <a:t>GitHub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Выводы:</a:t>
            </a:r>
          </a:p>
          <a:p>
            <a:r>
              <a:rPr lang="ru-RU" dirty="0" err="1">
                <a:solidFill>
                  <a:schemeClr val="tx1"/>
                </a:solidFill>
              </a:rPr>
              <a:t>Git</a:t>
            </a:r>
            <a:r>
              <a:rPr lang="ru-RU" dirty="0">
                <a:solidFill>
                  <a:schemeClr val="tx1"/>
                </a:solidFill>
              </a:rPr>
              <a:t> позволяет эффективно управлять версиями файлов и координировать работу нескольких разработчиков над проектом.</a:t>
            </a:r>
          </a:p>
          <a:p>
            <a:r>
              <a:rPr lang="ru-RU" dirty="0">
                <a:solidFill>
                  <a:schemeClr val="tx1"/>
                </a:solidFill>
              </a:rPr>
              <a:t>Использование SSH-ключей для аутентификации позволяет обеспечить безопасную передачу данных между локальным и удалённым репозиториями.</a:t>
            </a:r>
          </a:p>
          <a:p>
            <a:r>
              <a:rPr lang="ru-RU" dirty="0" err="1">
                <a:solidFill>
                  <a:schemeClr val="tx1"/>
                </a:solidFill>
              </a:rPr>
              <a:t>GitHub</a:t>
            </a:r>
            <a:r>
              <a:rPr lang="ru-RU" dirty="0">
                <a:solidFill>
                  <a:schemeClr val="tx1"/>
                </a:solidFill>
              </a:rPr>
              <a:t> предоставляет удобный интерфейс для просмотра истории изменений и управления репозиториями.</a:t>
            </a:r>
          </a:p>
          <a:p>
            <a:r>
              <a:rPr lang="ru-RU" dirty="0">
                <a:solidFill>
                  <a:schemeClr val="tx1"/>
                </a:solidFill>
              </a:rPr>
              <a:t>Регулярное </a:t>
            </a:r>
            <a:r>
              <a:rPr lang="ru-RU" dirty="0" err="1">
                <a:solidFill>
                  <a:schemeClr val="tx1"/>
                </a:solidFill>
              </a:rPr>
              <a:t>коммитирование</a:t>
            </a:r>
            <a:r>
              <a:rPr lang="ru-RU" dirty="0">
                <a:solidFill>
                  <a:schemeClr val="tx1"/>
                </a:solidFill>
              </a:rPr>
              <a:t> изменений помогает отслеживать историю разработки проекта и возвращаться к предыдущим версиям при необходимости.</a:t>
            </a:r>
          </a:p>
          <a:p>
            <a:r>
              <a:rPr lang="ru-RU" dirty="0">
                <a:solidFill>
                  <a:schemeClr val="tx1"/>
                </a:solidFill>
              </a:rPr>
              <a:t>Выполнение данной практической работы позволило ознакомиться с основными принципами работы с </a:t>
            </a:r>
            <a:r>
              <a:rPr lang="ru-RU" dirty="0" err="1">
                <a:solidFill>
                  <a:schemeClr val="tx1"/>
                </a:solidFill>
              </a:rPr>
              <a:t>Git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dirty="0" err="1">
                <a:solidFill>
                  <a:schemeClr val="tx1"/>
                </a:solidFill>
              </a:rPr>
              <a:t>GitHub</a:t>
            </a:r>
            <a:r>
              <a:rPr lang="ru-RU" dirty="0">
                <a:solidFill>
                  <a:schemeClr val="tx1"/>
                </a:solidFill>
              </a:rPr>
              <a:t>, что является важным навыком для разработчика.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3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F48E9F-C15C-48EA-B783-D668FECD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5681709"/>
            <a:ext cx="10501544" cy="49525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Создать локальный репозиторий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A8CE12-481C-4D7C-A570-7A094B432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7"/>
          <a:stretch/>
        </p:blipFill>
        <p:spPr>
          <a:xfrm>
            <a:off x="1855434" y="523228"/>
            <a:ext cx="7421731" cy="4712224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C2281C-F50C-4310-9CF9-FD27AF55CDDE}"/>
              </a:ext>
            </a:extLst>
          </p:cNvPr>
          <p:cNvCxnSpPr>
            <a:cxnSpLocks/>
          </p:cNvCxnSpPr>
          <p:nvPr/>
        </p:nvCxnSpPr>
        <p:spPr>
          <a:xfrm flipV="1">
            <a:off x="1312509" y="2200275"/>
            <a:ext cx="542925" cy="611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E211FF-F41B-42CD-B6E2-4EABD98A0DFA}"/>
              </a:ext>
            </a:extLst>
          </p:cNvPr>
          <p:cNvSpPr txBox="1"/>
          <p:nvPr/>
        </p:nvSpPr>
        <p:spPr>
          <a:xfrm>
            <a:off x="361950" y="2838450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 Desktop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687E1A9-DB9C-481A-A6CE-7F0C799E2F56}"/>
              </a:ext>
            </a:extLst>
          </p:cNvPr>
          <p:cNvCxnSpPr>
            <a:cxnSpLocks/>
          </p:cNvCxnSpPr>
          <p:nvPr/>
        </p:nvCxnSpPr>
        <p:spPr>
          <a:xfrm flipV="1">
            <a:off x="1238250" y="1704975"/>
            <a:ext cx="617184" cy="561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B200046-DB5C-459B-8146-707050F39B26}"/>
              </a:ext>
            </a:extLst>
          </p:cNvPr>
          <p:cNvSpPr/>
          <p:nvPr/>
        </p:nvSpPr>
        <p:spPr>
          <a:xfrm>
            <a:off x="726571" y="2136452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80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A74776-1766-4F28-B731-F8D94D26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2" y="5592932"/>
            <a:ext cx="10155315" cy="823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</a:rPr>
              <a:t>Создать локальный репозиторий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C07A76-8FFA-4EA1-8559-DB7CE58C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50" y="282191"/>
            <a:ext cx="9122299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5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CB7EC-6DB6-428A-8D6D-465CE6AA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740" y="445830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1400" dirty="0"/>
              <a:t>Закидываем файлы проекта в папку </a:t>
            </a:r>
            <a:r>
              <a:rPr lang="en-US" sz="1400" dirty="0"/>
              <a:t>GitHub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20C686-69A6-4371-B2DE-05DB95D8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40" y="1471571"/>
            <a:ext cx="5638799" cy="31718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047A8-81D0-4001-8FC7-DC24CF1C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61" y="1471571"/>
            <a:ext cx="5638798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3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7363D-7BCD-499C-BE3E-E98F6860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2" y="5147733"/>
            <a:ext cx="8534400" cy="1507067"/>
          </a:xfrm>
        </p:spPr>
        <p:txBody>
          <a:bodyPr>
            <a:normAutofit/>
          </a:bodyPr>
          <a:lstStyle/>
          <a:p>
            <a:r>
              <a:rPr lang="ru-RU" sz="1400" dirty="0"/>
              <a:t>добавить файлы в него</a:t>
            </a:r>
            <a:r>
              <a:rPr lang="en-US" sz="1400" dirty="0"/>
              <a:t> </a:t>
            </a:r>
            <a:r>
              <a:rPr lang="ru-RU" sz="1400" dirty="0"/>
              <a:t>нажатием на клавишу </a:t>
            </a:r>
            <a:r>
              <a:rPr lang="en-US" sz="1400" dirty="0"/>
              <a:t>“commit to main”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179878-AB50-44C4-9D53-873743AE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0" y="442817"/>
            <a:ext cx="8904280" cy="5008658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0E3C8B3-3E29-4DA0-9113-5FAD43F48E1D}"/>
              </a:ext>
            </a:extLst>
          </p:cNvPr>
          <p:cNvCxnSpPr/>
          <p:nvPr/>
        </p:nvCxnSpPr>
        <p:spPr>
          <a:xfrm flipV="1">
            <a:off x="1206500" y="5283200"/>
            <a:ext cx="419100" cy="336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45600-BA72-452D-9554-D1B8432C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15" y="1133467"/>
            <a:ext cx="7793969" cy="422173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54D42F-6963-4AF7-91FB-3A5158D7C8D3}"/>
              </a:ext>
            </a:extLst>
          </p:cNvPr>
          <p:cNvSpPr/>
          <p:nvPr/>
        </p:nvSpPr>
        <p:spPr>
          <a:xfrm>
            <a:off x="5061901" y="5724533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История </a:t>
            </a:r>
            <a:r>
              <a:rPr lang="en-US" dirty="0"/>
              <a:t>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30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F886DA8-9397-43AF-B315-95653885E730}"/>
              </a:ext>
            </a:extLst>
          </p:cNvPr>
          <p:cNvGrpSpPr/>
          <p:nvPr/>
        </p:nvGrpSpPr>
        <p:grpSpPr>
          <a:xfrm>
            <a:off x="244475" y="1028726"/>
            <a:ext cx="5575299" cy="3414653"/>
            <a:chOff x="1641722" y="681037"/>
            <a:chExt cx="8451541" cy="475399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1521C30-0077-458F-9269-4ECBAD7A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722" y="681037"/>
              <a:ext cx="8451541" cy="4753992"/>
            </a:xfrm>
            <a:prstGeom prst="rect">
              <a:avLst/>
            </a:prstGeom>
          </p:spPr>
        </p:pic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DB9A4351-E5B4-4FE1-BB67-188D08A0B9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9876" y="1014079"/>
              <a:ext cx="387349" cy="6627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70C04C-4A21-4CA6-9F1A-FD056FCE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905" y="1028726"/>
            <a:ext cx="6070494" cy="34146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CEE678-9B79-4B37-BF56-77F255A9DEA6}"/>
              </a:ext>
            </a:extLst>
          </p:cNvPr>
          <p:cNvSpPr/>
          <p:nvPr/>
        </p:nvSpPr>
        <p:spPr>
          <a:xfrm>
            <a:off x="2664201" y="4685784"/>
            <a:ext cx="7023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Нажимем</a:t>
            </a:r>
            <a:r>
              <a:rPr lang="ru-RU" dirty="0">
                <a:latin typeface="Consolas" panose="020B0609020204030204" pitchFamily="49" charset="0"/>
              </a:rPr>
              <a:t> на</a:t>
            </a:r>
            <a:r>
              <a:rPr lang="en-US" dirty="0">
                <a:latin typeface="Consolas" panose="020B0609020204030204" pitchFamily="49" charset="0"/>
              </a:rPr>
              <a:t> “Fetch Origin” </a:t>
            </a:r>
            <a:r>
              <a:rPr lang="ru-RU" dirty="0">
                <a:latin typeface="Consolas" panose="020B0609020204030204" pitchFamily="49" charset="0"/>
              </a:rPr>
              <a:t>и загружаем файлы на </a:t>
            </a:r>
            <a:r>
              <a:rPr lang="en-US" dirty="0">
                <a:latin typeface="Consolas" panose="020B0609020204030204" pitchFamily="49" charset="0"/>
              </a:rPr>
              <a:t>GitHub</a:t>
            </a:r>
            <a:r>
              <a:rPr lang="ru-RU" dirty="0"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14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3D4A39-C805-456B-803D-23391E10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23" y="316251"/>
            <a:ext cx="9391754" cy="528286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33C93D-ADBA-4C32-B19F-ACC3E4EEA8C1}"/>
              </a:ext>
            </a:extLst>
          </p:cNvPr>
          <p:cNvSpPr/>
          <p:nvPr/>
        </p:nvSpPr>
        <p:spPr>
          <a:xfrm>
            <a:off x="3647997" y="5730359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Видим результат на странице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38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B2F197-B6A4-47F8-9E97-06B5FD5B0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9" t="9477" r="64118" b="56144"/>
          <a:stretch/>
        </p:blipFill>
        <p:spPr>
          <a:xfrm>
            <a:off x="1394460" y="1825625"/>
            <a:ext cx="4427220" cy="28678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9657FD-44D8-4762-936D-F327E3E3D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0" t="9692" r="64745" b="55930"/>
          <a:stretch/>
        </p:blipFill>
        <p:spPr>
          <a:xfrm>
            <a:off x="6810375" y="1825626"/>
            <a:ext cx="4427221" cy="289671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5438C1-B93C-4A65-8B80-A7E99F77DB02}"/>
              </a:ext>
            </a:extLst>
          </p:cNvPr>
          <p:cNvSpPr/>
          <p:nvPr/>
        </p:nvSpPr>
        <p:spPr>
          <a:xfrm>
            <a:off x="2584462" y="5368409"/>
            <a:ext cx="7023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Создаем колюч, прописывая следующие команды в консоль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85741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248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Century Gothic</vt:lpstr>
      <vt:lpstr>Consolas</vt:lpstr>
      <vt:lpstr>Wingdings 3</vt:lpstr>
      <vt:lpstr>Сектор</vt:lpstr>
      <vt:lpstr>Практическая работа 1 GitHub</vt:lpstr>
      <vt:lpstr>Презентация PowerPoint</vt:lpstr>
      <vt:lpstr>Презентация PowerPoint</vt:lpstr>
      <vt:lpstr>Закидываем файлы проекта в папку GitHub</vt:lpstr>
      <vt:lpstr>добавить файлы в него нажатием на клавишу “commit to main”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Комп</dc:creator>
  <cp:lastModifiedBy>Комп</cp:lastModifiedBy>
  <cp:revision>2</cp:revision>
  <dcterms:created xsi:type="dcterms:W3CDTF">2024-04-09T04:48:18Z</dcterms:created>
  <dcterms:modified xsi:type="dcterms:W3CDTF">2024-04-09T06:58:25Z</dcterms:modified>
</cp:coreProperties>
</file>