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-48240"/>
            <a:ext cx="9140400" cy="6903720"/>
          </a:xfrm>
          <a:prstGeom prst="rect">
            <a:avLst/>
          </a:prstGeom>
          <a:noFill/>
          <a:ln w="9360">
            <a:noFill/>
          </a:ln>
        </p:spPr>
        <p:txBody>
          <a:bodyPr lIns="53964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МИНОБРНАУКИ РОССИИ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федеральное государственное бюджетное образовательное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учреждение высшего образования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«Омский государственный университет им. Ф.М. Достоевского»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Кафедра кибернетики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Варфоломеев Владислав Александрович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Times New Roman"/>
                <a:ea typeface="Calibri"/>
              </a:rPr>
              <a:t>«Разработка интернет-магазина мобильных телефонов»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cтудента группы СИБ-531-ЗИ-01, 4 курса заочной формы обучения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Научный руководитель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Times New Roman"/>
              </a:rPr>
              <a:t>д.ф. - м.н. Гуц А. К.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Times New Roman"/>
              </a:rPr>
              <a:t>Омск 2019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Содержимое 3" descr=""/>
          <p:cNvPicPr/>
          <p:nvPr/>
        </p:nvPicPr>
        <p:blipFill>
          <a:blip r:embed="rId1"/>
          <a:srcRect l="-820643" t="1267365" r="680353" b="-1003141"/>
          <a:stretch>
            <a:fillRect/>
          </a:stretch>
        </p:blipFill>
        <p:spPr>
          <a:xfrm>
            <a:off x="1000080" y="1285920"/>
            <a:ext cx="7283160" cy="52830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" y="222120"/>
            <a:ext cx="4379040" cy="13597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1285920"/>
            <a:ext cx="3877560" cy="51199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285920"/>
            <a:ext cx="4283640" cy="50648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192000" y="288000"/>
            <a:ext cx="2616840" cy="81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9480" y="1400400"/>
            <a:ext cx="6411960" cy="41054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31680" y="291240"/>
            <a:ext cx="9141480" cy="11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Пример письма с заказом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0320" y="354960"/>
            <a:ext cx="9141480" cy="11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Итоги работы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0320" y="1230840"/>
            <a:ext cx="9103320" cy="361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Разработал web-интерфейс интернет-магазина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Изучил особенности принципы построения Интернет-магазинов;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Проанализировал рынок существующих электронных площадок;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Выявил наиболее подходящие технологии и инструменты для создания своего интернет-магазина;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Получил общее представление о работе и интеграции платёжных систем.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66760" y="648000"/>
            <a:ext cx="8226000" cy="452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Times New Roman"/>
                <a:ea typeface="DejaVu Sans"/>
              </a:rPr>
              <a:t>Целью данной  дипломной работы является разработка web-сайта Интернет-магазина по продаже мобильных телефонов.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57120" y="214200"/>
            <a:ext cx="8569080" cy="606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ru-RU" sz="27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Для достижения поставленной цели необходимо решить следующие задачи: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изучить принципы построения Интернет-магазинов и особенности тех, которые специализируются по продаже электроники;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исследовать структуру интернет-магазинов;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выполнить сравнительный анализ программных средств создания web-сайтов;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разработать основные функции интернет-магазина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6560" y="337320"/>
            <a:ext cx="9141480" cy="11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Используемые технологии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349640"/>
            <a:ext cx="3165480" cy="17078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000" y="1351080"/>
            <a:ext cx="1679040" cy="17784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44000" y="3636000"/>
            <a:ext cx="3237480" cy="10854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00" y="3240000"/>
            <a:ext cx="4461480" cy="187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223640"/>
            <a:ext cx="8854920" cy="454932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6560" y="337320"/>
            <a:ext cx="9141480" cy="11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Интерфейс администратора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1520" y="36000"/>
            <a:ext cx="6600240" cy="67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Содержимое 3" descr=""/>
          <p:cNvPicPr/>
          <p:nvPr/>
        </p:nvPicPr>
        <p:blipFill>
          <a:blip r:embed="rId1">
            <a:lum contrast="20000"/>
          </a:blip>
          <a:srcRect l="842437" t="-1097694" r="-276062" b="291266"/>
          <a:stretch>
            <a:fillRect/>
          </a:stretch>
        </p:blipFill>
        <p:spPr>
          <a:xfrm>
            <a:off x="1386720" y="1600200"/>
            <a:ext cx="6367320" cy="45223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56000" y="3596400"/>
            <a:ext cx="2864520" cy="25214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7800" y="154440"/>
            <a:ext cx="5162040" cy="348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Содержимое 3" descr=""/>
          <p:cNvPicPr/>
          <p:nvPr/>
        </p:nvPicPr>
        <p:blipFill>
          <a:blip r:embed="rId1"/>
          <a:srcRect l="-309335" t="-1320002" r="951606" b="1007743"/>
          <a:stretch>
            <a:fillRect/>
          </a:stretch>
        </p:blipFill>
        <p:spPr>
          <a:xfrm>
            <a:off x="1143000" y="928800"/>
            <a:ext cx="7068600" cy="56664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15000"/>
            <a:ext cx="9141480" cy="44254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0320" y="354960"/>
            <a:ext cx="9141480" cy="11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Страница с описанием товара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247680"/>
            <a:ext cx="8857080" cy="630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