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-48240"/>
            <a:ext cx="9140760" cy="690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МИНОБРНАУКИ РОССИИ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учреждение высшего образования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Кафедра кибернетики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Варфоломеев Владислав Александрович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Выпускная квалификационная работа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Научный руководитель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д.ф. -м.н. Гуц А. К.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Омск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560" y="33732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Используемые технологии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96000" y="1349640"/>
            <a:ext cx="3165840" cy="17082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832000" y="1351080"/>
            <a:ext cx="1679400" cy="17787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1044000" y="3636000"/>
            <a:ext cx="3237840" cy="108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4320000" y="3240000"/>
            <a:ext cx="4461840" cy="18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44000" y="1223640"/>
            <a:ext cx="8855280" cy="45496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16560" y="33732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Интерфейс администратора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271520" y="36000"/>
            <a:ext cx="6600600" cy="67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Содержимое 3" descr=""/>
          <p:cNvPicPr/>
          <p:nvPr/>
        </p:nvPicPr>
        <p:blipFill>
          <a:blip r:embed="rId1">
            <a:lum contrast="20000"/>
          </a:blip>
          <a:srcRect l="31836" t="-2385898" r="-10434" b="-1972729"/>
          <a:stretch/>
        </p:blipFill>
        <p:spPr>
          <a:xfrm>
            <a:off x="1386720" y="1600200"/>
            <a:ext cx="6367680" cy="45226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256000" y="3596400"/>
            <a:ext cx="2864880" cy="2521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307800" y="154440"/>
            <a:ext cx="5162400" cy="348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Содержимое 3" descr=""/>
          <p:cNvPicPr/>
          <p:nvPr/>
        </p:nvPicPr>
        <p:blipFill>
          <a:blip r:embed="rId1"/>
          <a:srcRect l="495524" t="491139" r="-674136" b="-683278"/>
          <a:stretch/>
        </p:blipFill>
        <p:spPr>
          <a:xfrm>
            <a:off x="1143000" y="928800"/>
            <a:ext cx="7068960" cy="5666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0" y="1215000"/>
            <a:ext cx="9141840" cy="44258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40320" y="35496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Страница с описанием товара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0000" y="247680"/>
            <a:ext cx="8857440" cy="630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Содержимое 3" descr=""/>
          <p:cNvPicPr/>
          <p:nvPr/>
        </p:nvPicPr>
        <p:blipFill>
          <a:blip r:embed="rId1"/>
          <a:srcRect l="-741110" t="1310272" r="228597" b="-1841305"/>
          <a:stretch/>
        </p:blipFill>
        <p:spPr>
          <a:xfrm>
            <a:off x="1000080" y="1285920"/>
            <a:ext cx="7283520" cy="52833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44000" y="222120"/>
            <a:ext cx="4379400" cy="13600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288000" y="1285920"/>
            <a:ext cx="3877920" cy="5120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4572000" y="1285920"/>
            <a:ext cx="4284000" cy="5065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6192000" y="288000"/>
            <a:ext cx="2617200" cy="81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19480" y="1400400"/>
            <a:ext cx="6412320" cy="410580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31680" y="29124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Пример письма с заказом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0320" y="35496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Итоги работы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0320" y="1230840"/>
            <a:ext cx="9103680" cy="361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Изучил особенности принципы построения Интернет-магазинов;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Проанализировал рынок существующих электронных площадок;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Выявил наиболее подходящие технологии и инструменты для создания своего интернет-магазина;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Получил общее представление о работе и интеграции платёжных систем.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66760" y="6480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Целью данной  дипломной работы является разработка web-сайта Интернет-магазина по продаже мобильных телефонов.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57120" y="214200"/>
            <a:ext cx="8569440" cy="60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6000" y="936000"/>
            <a:ext cx="8640720" cy="40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В ходе исследования первоначально был проведен анализ  рынка электронной торговли и более детально анализ моделей электронных магазинов с целью выявления их основных функций и используемых информационных технологий.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Электронный магазин - это  специализированный Web-сайт, предлагающий своим посетителям приобрести какие-либо товары непосредственно в режиме онлайн.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22960" y="914400"/>
            <a:ext cx="7752600" cy="44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6000" y="878760"/>
            <a:ext cx="8676720" cy="506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79720" y="736560"/>
            <a:ext cx="8611920" cy="50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560" y="33696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Система в представлении клиента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0000" y="1860120"/>
            <a:ext cx="8404200" cy="32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74680"/>
            <a:ext cx="91418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Система в представлении администратора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322480" cy="23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2019-04-24T11:53:04Z</dcterms:modified>
  <cp:revision>4</cp:revision>
  <dc:subject/>
  <dc:title/>
</cp:coreProperties>
</file>