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48240"/>
            <a:ext cx="9138960" cy="6167160"/>
          </a:xfrm>
          <a:prstGeom prst="rect">
            <a:avLst/>
          </a:prstGeom>
          <a:noFill/>
          <a:ln w="9360">
            <a:noFill/>
          </a:ln>
        </p:spPr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МИНОБРНАУКИ РОССИИ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Кафедра кибернетики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Варфоломеев Владислав Александрович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Научный руководитель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Times New Roman"/>
              </a:rPr>
              <a:t>д.ф. - м.н. Гуц А. К.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Times New Roman"/>
              </a:rPr>
              <a:t>`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960000" y="6495120"/>
            <a:ext cx="121752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Times New Roman"/>
              </a:rPr>
              <a:t>Омск 2019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47680"/>
            <a:ext cx="8855640" cy="630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Содержимое 3" descr=""/>
          <p:cNvPicPr/>
          <p:nvPr/>
        </p:nvPicPr>
        <p:blipFill>
          <a:blip r:embed="rId1"/>
          <a:srcRect l="13316" t="-1218399" r="784603" b="-493141"/>
          <a:stretch>
            <a:fillRect/>
          </a:stretch>
        </p:blipFill>
        <p:spPr>
          <a:xfrm>
            <a:off x="1000080" y="1285920"/>
            <a:ext cx="7281720" cy="52815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222120"/>
            <a:ext cx="4377600" cy="1358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285920"/>
            <a:ext cx="3876120" cy="51184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285920"/>
            <a:ext cx="4282200" cy="50634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92000" y="288000"/>
            <a:ext cx="2615400" cy="81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480" y="1400400"/>
            <a:ext cx="6410520" cy="41040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680" y="29124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Пример письма с заказом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0320" y="35496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Итоги работы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0320" y="1230840"/>
            <a:ext cx="9101880" cy="49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Разработал клиентскую часть приложения с основными функциями для работы интернет-магазина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Изучил особенности и принципы построения Интернет-магазинов;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Проанализировал рынок существующих электронных площадок;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Выявил наиболее подходящие технологии и инструменты для создания своего интернет-магазина;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Получил общее представление о работе и интеграции платёжных систем;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700000"/>
            <a:ext cx="9143640" cy="59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 sz="3600">
                <a:latin typeface="Times New Roman"/>
              </a:rPr>
              <a:t>Спасибо за внимание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66760" y="648000"/>
            <a:ext cx="8224560" cy="452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DejaVu Sans"/>
              </a:rPr>
              <a:t>Целью данной  дипломной работы является разработка web-сайта по продаже мобильных телефонов.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7120" y="214200"/>
            <a:ext cx="8567640" cy="60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ru-RU" sz="27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560" y="33732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49640"/>
            <a:ext cx="3164040" cy="1706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351080"/>
            <a:ext cx="1677600" cy="1776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000" y="3636000"/>
            <a:ext cx="3236040" cy="1083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0" y="3240000"/>
            <a:ext cx="4460040" cy="187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223640"/>
            <a:ext cx="8853480" cy="45478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6560" y="33732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Интерфейс администратора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520" y="36000"/>
            <a:ext cx="6598800" cy="678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Содержимое 3" descr=""/>
          <p:cNvPicPr/>
          <p:nvPr/>
        </p:nvPicPr>
        <p:blipFill>
          <a:blip r:embed="rId1">
            <a:lum contrast="20000"/>
          </a:blip>
          <a:srcRect l="-687461" t="771363" r="1023359" b="142512"/>
          <a:stretch>
            <a:fillRect/>
          </a:stretch>
        </p:blipFill>
        <p:spPr>
          <a:xfrm>
            <a:off x="1386720" y="1600200"/>
            <a:ext cx="6365880" cy="45208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96400"/>
            <a:ext cx="2863080" cy="2520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00" y="154440"/>
            <a:ext cx="5160600" cy="34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Содержимое 3" descr=""/>
          <p:cNvPicPr/>
          <p:nvPr/>
        </p:nvPicPr>
        <p:blipFill>
          <a:blip r:embed="rId1"/>
          <a:srcRect l="-1129171" t="-192587" r="450932" b="-806993"/>
          <a:stretch>
            <a:fillRect/>
          </a:stretch>
        </p:blipFill>
        <p:spPr>
          <a:xfrm>
            <a:off x="1143000" y="928800"/>
            <a:ext cx="7067160" cy="5664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5000"/>
            <a:ext cx="9140040" cy="4424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40320" y="354960"/>
            <a:ext cx="914004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Страница с описанием товара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32000" y="288000"/>
            <a:ext cx="8352000" cy="2743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Courier 10 Pitch"/>
              </a:rPr>
              <a:t>componentWillMount() {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	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const { productId, setProduct } = this.props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r>
              <a:rPr lang="ru-RU">
                <a:latin typeface="Courier 10 Pitch"/>
              </a:rPr>
              <a:t>axios.get('https://socio.paktcompany.com/wp-json/wp/v2/posts/' + productId).then( ({ data }) =&gt; {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this.setState({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isReady: true,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product: data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r>
              <a:rPr lang="ru-RU">
                <a:latin typeface="Courier 10 Pitch"/>
              </a:rPr>
              <a:t>})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  </a:t>
            </a:r>
            <a:endParaRPr/>
          </a:p>
          <a:p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r>
              <a:rPr lang="ru-RU">
                <a:latin typeface="Courier 10 Pitch"/>
              </a:rPr>
              <a:t>});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    </a:t>
            </a:r>
            <a:endParaRPr/>
          </a:p>
          <a:p>
            <a:r>
              <a:rPr lang="ru-RU">
                <a:latin typeface="Courier 10 Pitch"/>
              </a:rPr>
              <a:t>  </a:t>
            </a:r>
            <a:r>
              <a:rPr lang="ru-RU">
                <a:latin typeface="Courier 10 Pitch"/>
              </a:rPr>
              <a:t>	</a:t>
            </a:r>
            <a:r>
              <a:rPr lang="ru-RU">
                <a:latin typeface="Courier 10 Pitch"/>
              </a:rPr>
              <a:t>}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48000" y="3240000"/>
            <a:ext cx="7704000" cy="3200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 sz="1400">
                <a:latin typeface="Courier 10 Pitch"/>
              </a:rPr>
              <a:t>{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description: "&lt;p&gt;Смартфон Sony XZ – узнаваемый дизайн, влагонепроницаемый корпус из матового металла, сглаженные края, мощный процессор и 23-х МП камера с сенсором IMX300.&lt;/p&gt;↵&lt;p&gt;&lt;strong&gt;Дизайн&lt;/strong&gt;&lt;/p&gt;↵&lt;p&gt;Удобный корпус, большой, яркий 5,2 дюймовым дисплей с разрешением 1920х1080. С обратной стороны расположены основная камера, вспышка, 2 дополнительных сенсора...&lt;/p&gt;",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id: "6",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image: {ID: 57, id: 57, title: "200x220", filename: "200x220-5.jpg", filesize: 6345,…}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model: "Sony",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price: "29875",</a:t>
            </a:r>
            <a:endParaRPr/>
          </a:p>
          <a:p>
            <a:r>
              <a:rPr lang="ru-RU" sz="1400">
                <a:latin typeface="Courier 10 Pitch"/>
              </a:rPr>
              <a:t>	</a:t>
            </a:r>
            <a:r>
              <a:rPr lang="ru-RU" sz="1400">
                <a:latin typeface="Courier 10 Pitch"/>
              </a:rPr>
              <a:t>title: "Sony XZ"</a:t>
            </a:r>
            <a:endParaRPr/>
          </a:p>
          <a:p>
            <a:r>
              <a:rPr lang="ru-RU" sz="1400">
                <a:latin typeface="Courier 10 Pitch"/>
              </a:rPr>
              <a:t>}</a:t>
            </a:r>
            <a:endParaRPr/>
          </a:p>
        </p:txBody>
      </p:sp>
      <p:sp>
        <p:nvSpPr>
          <p:cNvPr id="128" name="Line 3"/>
          <p:cNvSpPr/>
          <p:nvPr/>
        </p:nvSpPr>
        <p:spPr>
          <a:xfrm>
            <a:off x="216000" y="3096000"/>
            <a:ext cx="8784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