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CD3AF-7D34-634C-821F-F97919FF8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2EB68F-54DC-E849-8EFD-8A778B81D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4024DE-22A5-124E-AE4B-E85960EC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2CB2-7812-444C-AAD2-B5F077658D46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15A4C5-9548-3441-9E84-FE55C6E8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AFC7A-6131-A64B-B1DB-919D222E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152-A1B5-374B-8D6F-FA1004917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8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7B62C-A70C-4F48-97EA-55961FE3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6133CE-BA87-654E-849E-3BB97AB61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7B2E4-EF68-9744-8ED2-95756212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2CB2-7812-444C-AAD2-B5F077658D46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396B12-47C1-A242-8DA1-B779A98B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F94CBC-F710-5342-A4DE-0DAB8B8F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152-A1B5-374B-8D6F-FA1004917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53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636B80-D825-1D4D-97B7-3C691DB4B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1C2594-3BAB-3449-A9FD-8687B5733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51D7DF-0957-6642-A1B7-7F546332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2CB2-7812-444C-AAD2-B5F077658D46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1814B-EB23-7941-A63E-82A435D4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54C7F-30A1-E041-AAC2-8A6BE6EF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152-A1B5-374B-8D6F-FA1004917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1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60281-B33A-B743-8580-0C92434D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1DF5C-C72E-7148-B96A-AF232A79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821AC-0B86-5949-943F-1BE5545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2CB2-7812-444C-AAD2-B5F077658D46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910DE-C940-A446-A9FF-9F6E9F14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39C80-D349-484E-932E-8258FE2E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152-A1B5-374B-8D6F-FA1004917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73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C321B-3ED1-8049-B664-7C5BF528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D15878-97C4-0543-B241-442094D76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7EF171-D15C-144D-8809-5BBC6B6C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2CB2-7812-444C-AAD2-B5F077658D46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A0500C-1000-AD4D-AAD9-3C6B707E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715E4-3DB8-D043-AE06-ECE5DC0A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152-A1B5-374B-8D6F-FA1004917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43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20EB1-DF34-594A-B241-B08E03FF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303B4-3E6E-2C4A-A6D6-F7C554697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20D643-ED75-0642-B15D-98EDCD941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6AA23E-C634-7C4B-B48A-D0EBC0F3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2CB2-7812-444C-AAD2-B5F077658D46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343092-C665-3843-B923-015103AA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80EF31-170C-B340-9A25-8713199C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152-A1B5-374B-8D6F-FA1004917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0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26182-99C8-6642-88D4-93573F24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ADBC9-C3EA-F040-9F6B-DE23481E9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A2DC05-A6D6-BA45-BB15-59A09C313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CBD04F-2181-B148-B8E1-F3B8DCFAC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FE39FB-5EC9-3742-A41C-B4B53731A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56FED0-FE69-9B44-BDAD-337CA941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2CB2-7812-444C-AAD2-B5F077658D46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8A306D-8F1D-2F46-A8D2-70D9C0E2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5D696E-3E2C-AC47-94DF-9553E7EB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152-A1B5-374B-8D6F-FA1004917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6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20FAC-6914-B94A-B397-3B370E7C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A573BD-5D00-794A-A5DB-F4ACD38E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2CB2-7812-444C-AAD2-B5F077658D46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87F25D-BE37-3A48-93B7-747C404E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64021E-A45E-5847-AB87-1F0763EC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152-A1B5-374B-8D6F-FA1004917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71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3968E4-1E9C-FB41-B9B7-9309BBD5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2CB2-7812-444C-AAD2-B5F077658D46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406498-7054-4C4B-8505-F8FD16E5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2E600-F056-3943-A6C9-324CC448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152-A1B5-374B-8D6F-FA1004917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91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C623A-9262-2D46-BFF8-AC426D7C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5B4A4-E612-E74B-81BD-D045E2AFC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F0A05E-5493-A04A-AFB6-D2DE9122C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D7789D-2DA1-F842-B1FE-B76A79C1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2CB2-7812-444C-AAD2-B5F077658D46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B7BECE-A740-544A-9A33-AF14612C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6304B7-D021-0048-B8AC-18799EE9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152-A1B5-374B-8D6F-FA1004917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4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DF45-5ED2-D84C-9472-65D244FE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AC4971-4B7B-4A41-851A-3F914A856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E5BAD9-7EBB-6249-8DB5-33C9F5934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D0B328-D34A-8140-B9E3-86A2E2D3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2CB2-7812-444C-AAD2-B5F077658D46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D5EF58-B431-2042-8658-23A94DDD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0E5C32-5F2F-BD4E-89F6-6456F7B5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152-A1B5-374B-8D6F-FA1004917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91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DE732-092C-3948-9059-EAC5347A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ADE5F5-78F2-AE43-9AF6-ABA0F6A2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94B72E-4090-1C45-B1CC-4703BDA44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2CB2-7812-444C-AAD2-B5F077658D46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6BFF8-8434-0245-A046-FA9CB1F95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E21BF-BCE1-1E43-A2D5-B7C1ADB49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C5152-A1B5-374B-8D6F-FA1004917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9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7BA64-DA51-D142-872D-63DA12007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A1269F-9D39-034F-9D87-DDEDB9FA2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7140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</cp:revision>
  <dcterms:created xsi:type="dcterms:W3CDTF">2019-03-20T18:44:02Z</dcterms:created>
  <dcterms:modified xsi:type="dcterms:W3CDTF">2019-03-20T18:44:23Z</dcterms:modified>
</cp:coreProperties>
</file>