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5" r:id="rId3"/>
    <p:sldId id="427" r:id="rId4"/>
    <p:sldId id="428" r:id="rId5"/>
    <p:sldId id="440" r:id="rId6"/>
    <p:sldId id="429" r:id="rId7"/>
    <p:sldId id="441" r:id="rId8"/>
    <p:sldId id="430" r:id="rId9"/>
    <p:sldId id="431" r:id="rId10"/>
    <p:sldId id="432" r:id="rId11"/>
    <p:sldId id="437" r:id="rId12"/>
    <p:sldId id="433" r:id="rId13"/>
    <p:sldId id="438" r:id="rId14"/>
    <p:sldId id="439" r:id="rId15"/>
  </p:sldIdLst>
  <p:sldSz cx="9144000" cy="6858000" type="screen4x3"/>
  <p:notesSz cx="6759575" cy="98679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tantia" panose="02030602050306030303" pitchFamily="18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Wingdings 2" panose="05020102010507070707" pitchFamily="18" charset="2"/>
      <p:regular r:id="rId28"/>
    </p:embeddedFont>
  </p:embeddedFont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8" tIns="45464" rIns="90928" bIns="45464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7463" y="0"/>
            <a:ext cx="2930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8" tIns="45464" rIns="90928" bIns="45464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30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8" tIns="45464" rIns="90928" bIns="45464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7463" y="9372600"/>
            <a:ext cx="2930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8" tIns="45464" rIns="90928" bIns="45464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Arial" charset="0"/>
              </a:defRPr>
            </a:lvl1pPr>
          </a:lstStyle>
          <a:p>
            <a:pPr>
              <a:defRPr/>
            </a:pPr>
            <a:fld id="{9E81E46B-39BD-41EC-B750-73EAB702C08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003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4756A-FC89-483A-A6B0-2E72101E871A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687888"/>
            <a:ext cx="5407025" cy="44402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260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37260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E13F1-0417-46CD-A54F-2C44439A8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7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13F1-0417-46CD-A54F-2C44439A8A8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72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C6847-DD9D-4DF6-A94D-A401A368C47E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1745-E3A1-4593-A549-D0AB8851872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FD867-CD91-4FB8-AE34-B77A477DD82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A8AEE-316A-47AC-945C-C3EFF56AF0D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B35FB-EAA5-4587-8D9A-0E2F68C9258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54D4C-0A02-45F6-A81F-B4043CEE79F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5E594-AC8F-49FC-87B8-F4AAE8E2AC4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ABDA9-67EC-4107-AE18-64F39D5D2D0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99FF1-B3C0-4332-8476-43412EF9684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218D1-C526-4D7D-9593-10642D8B9E5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2801D-DBD3-40A6-9B09-6C0E7AF6935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708573E-BC4E-4254-9E7F-EA904541638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4" r:id="rId2"/>
    <p:sldLayoutId id="2147483783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4" r:id="rId9"/>
    <p:sldLayoutId id="2147483780" r:id="rId10"/>
    <p:sldLayoutId id="214748378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uk-UA" sz="3200" dirty="0" smtClean="0">
                <a:latin typeface="Arial" charset="0"/>
              </a:rPr>
              <a:t> </a:t>
            </a:r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n-US" sz="3600" b="1" dirty="0" smtClean="0">
                <a:latin typeface="Arial" charset="0"/>
              </a:rPr>
              <a:t> </a:t>
            </a:r>
            <a:r>
              <a:rPr lang="uk-UA" sz="3600" b="1" dirty="0" smtClean="0">
                <a:latin typeface="Arial" charset="0"/>
              </a:rPr>
              <a:t>Робота з </a:t>
            </a:r>
            <a:r>
              <a:rPr lang="en-US" sz="3600" b="1" dirty="0" err="1" smtClean="0">
                <a:latin typeface="Arial" charset="0"/>
              </a:rPr>
              <a:t>MongoDB</a:t>
            </a:r>
            <a:endParaRPr lang="uk-UA" sz="3600" b="1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Оновлення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db.persons.update</a:t>
            </a:r>
            <a:r>
              <a:rPr lang="en-US" b="1" dirty="0"/>
              <a:t>({name:"</a:t>
            </a:r>
            <a:r>
              <a:rPr lang="en-US" b="1" dirty="0" err="1"/>
              <a:t>Vova</a:t>
            </a:r>
            <a:r>
              <a:rPr lang="en-US" b="1" dirty="0"/>
              <a:t>"},{name:"Vova",age:120</a:t>
            </a:r>
            <a:r>
              <a:rPr lang="en-US" b="1" dirty="0" smtClean="0"/>
              <a:t>})</a:t>
            </a:r>
          </a:p>
          <a:p>
            <a:r>
              <a:rPr lang="en-US" dirty="0" err="1"/>
              <a:t>db.persons.update</a:t>
            </a:r>
            <a:r>
              <a:rPr lang="en-US" dirty="0"/>
              <a:t>({name:"</a:t>
            </a:r>
            <a:r>
              <a:rPr lang="en-US" dirty="0" err="1"/>
              <a:t>Vova</a:t>
            </a:r>
            <a:r>
              <a:rPr lang="en-US" dirty="0" smtClean="0"/>
              <a:t>"}, </a:t>
            </a:r>
            <a:r>
              <a:rPr lang="en-US" b="1" dirty="0" smtClean="0"/>
              <a:t>{$</a:t>
            </a:r>
            <a:r>
              <a:rPr lang="en-US" b="1" dirty="0"/>
              <a:t>set:{age:140}})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1615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Видалення документів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db.persons.remove</a:t>
            </a:r>
            <a:r>
              <a:rPr lang="en-US" b="1" dirty="0"/>
              <a:t>({name:"</a:t>
            </a:r>
            <a:r>
              <a:rPr lang="en-US" b="1" dirty="0" err="1"/>
              <a:t>Sidorov</a:t>
            </a:r>
            <a:r>
              <a:rPr lang="en-US" b="1" dirty="0" smtClean="0"/>
              <a:t>"})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/>
              <a:t>db.persons.remove</a:t>
            </a:r>
            <a:r>
              <a:rPr lang="en-US" dirty="0" smtClean="0"/>
              <a:t>() -?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02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 smtClean="0"/>
              <a:t>Зв</a:t>
            </a:r>
            <a:r>
              <a:rPr lang="en-US" b="1" dirty="0" smtClean="0"/>
              <a:t>’</a:t>
            </a:r>
            <a:r>
              <a:rPr lang="uk-UA" b="1" dirty="0" err="1" smtClean="0"/>
              <a:t>язування</a:t>
            </a:r>
            <a:r>
              <a:rPr lang="uk-UA" b="1" dirty="0" smtClean="0"/>
              <a:t> документів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</a:t>
            </a:r>
            <a:r>
              <a:rPr lang="en-US" dirty="0"/>
              <a:t>={"name":"mycompany","addr":"Petrovka,38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r>
              <a:rPr lang="en-US" b="1" dirty="0" err="1"/>
              <a:t>db.companies.save</a:t>
            </a:r>
            <a:r>
              <a:rPr lang="en-US" b="1" dirty="0"/>
              <a:t>(comp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p</a:t>
            </a:r>
            <a:r>
              <a:rPr lang="en-US" dirty="0"/>
              <a:t>={"name":"Roma","age":30,company:new </a:t>
            </a:r>
            <a:r>
              <a:rPr lang="en-US" b="1" dirty="0" err="1"/>
              <a:t>DBRef</a:t>
            </a:r>
            <a:r>
              <a:rPr lang="en-US" b="1" dirty="0"/>
              <a:t>('</a:t>
            </a:r>
            <a:r>
              <a:rPr lang="en-US" b="1" dirty="0" err="1"/>
              <a:t>companies',comp._id</a:t>
            </a:r>
            <a:r>
              <a:rPr lang="en-US" b="1" dirty="0" smtClean="0"/>
              <a:t>)}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db.persons.save</a:t>
            </a:r>
            <a:r>
              <a:rPr lang="en-US" dirty="0"/>
              <a:t>(p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/>
              <a:t>db.companies.find</a:t>
            </a:r>
            <a:r>
              <a:rPr lang="en-US" b="1" dirty="0"/>
              <a:t>(</a:t>
            </a:r>
            <a:r>
              <a:rPr lang="en-US" b="1" dirty="0" err="1"/>
              <a:t>p.company.$id</a:t>
            </a:r>
            <a:r>
              <a:rPr lang="en-US" b="1" dirty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8071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Поняття про </a:t>
            </a:r>
            <a:r>
              <a:rPr lang="en-US" b="1" dirty="0" smtClean="0"/>
              <a:t>Mongoose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(Object-Data-</a:t>
            </a:r>
            <a:r>
              <a:rPr lang="en-US" dirty="0" err="1" smtClean="0"/>
              <a:t>Modelling</a:t>
            </a:r>
            <a:r>
              <a:rPr lang="en-US" dirty="0" smtClean="0"/>
              <a:t>), </a:t>
            </a:r>
            <a:r>
              <a:rPr lang="uk-UA" dirty="0" smtClean="0"/>
              <a:t>яка дозволяє </a:t>
            </a:r>
            <a:r>
              <a:rPr lang="uk-UA" dirty="0" err="1" smtClean="0"/>
              <a:t>співставляти</a:t>
            </a:r>
            <a:r>
              <a:rPr lang="uk-UA" dirty="0" smtClean="0"/>
              <a:t> об</a:t>
            </a:r>
            <a:r>
              <a:rPr lang="en-US" dirty="0" smtClean="0"/>
              <a:t>’</a:t>
            </a:r>
            <a:r>
              <a:rPr lang="uk-UA" dirty="0" err="1" smtClean="0"/>
              <a:t>єкти</a:t>
            </a:r>
            <a:r>
              <a:rPr lang="uk-UA" dirty="0" smtClean="0"/>
              <a:t> </a:t>
            </a:r>
            <a:r>
              <a:rPr lang="en-US" dirty="0" smtClean="0"/>
              <a:t>JS </a:t>
            </a:r>
            <a:r>
              <a:rPr lang="uk-UA" dirty="0" smtClean="0"/>
              <a:t>з документами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85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4450"/>
          </a:xfrm>
        </p:spPr>
        <p:txBody>
          <a:bodyPr/>
          <a:lstStyle/>
          <a:p>
            <a:r>
              <a:rPr lang="en-US" b="1" dirty="0" smtClean="0"/>
              <a:t>Mongoose - </a:t>
            </a:r>
            <a:r>
              <a:rPr lang="uk-UA" b="1" dirty="0" smtClean="0"/>
              <a:t>приклад використання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mongoose = require("mongoose");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Schema = </a:t>
            </a:r>
            <a:r>
              <a:rPr lang="en-US" dirty="0" err="1"/>
              <a:t>mongoose.Schema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mongoose.Promise</a:t>
            </a:r>
            <a:r>
              <a:rPr lang="en-US" dirty="0"/>
              <a:t> = require("bluebird");</a:t>
            </a:r>
          </a:p>
          <a:p>
            <a:pPr marL="0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/>
              <a:t>personScheme</a:t>
            </a:r>
            <a:r>
              <a:rPr lang="en-US" b="1" dirty="0"/>
              <a:t> = new Schema({</a:t>
            </a:r>
          </a:p>
          <a:p>
            <a:pPr marL="0" indent="0">
              <a:buNone/>
            </a:pPr>
            <a:r>
              <a:rPr lang="en-US" b="1" dirty="0"/>
              <a:t>    name: String</a:t>
            </a:r>
            <a:r>
              <a:rPr lang="en-US" b="1" dirty="0" smtClean="0"/>
              <a:t>,    </a:t>
            </a:r>
            <a:r>
              <a:rPr lang="en-US" b="1" dirty="0"/>
              <a:t>age: Number</a:t>
            </a:r>
          </a:p>
          <a:p>
            <a:pPr marL="0" indent="0">
              <a:buNone/>
            </a:pPr>
            <a:r>
              <a:rPr lang="en-US" b="1" dirty="0"/>
              <a:t>});</a:t>
            </a:r>
          </a:p>
          <a:p>
            <a:pPr marL="0" indent="0">
              <a:buNone/>
            </a:pPr>
            <a:r>
              <a:rPr lang="en-US" dirty="0" err="1" smtClean="0"/>
              <a:t>mongoose.connect</a:t>
            </a:r>
            <a:r>
              <a:rPr lang="en-US" dirty="0"/>
              <a:t>("</a:t>
            </a:r>
            <a:r>
              <a:rPr lang="en-US" dirty="0" err="1"/>
              <a:t>mongodb</a:t>
            </a:r>
            <a:r>
              <a:rPr lang="en-US" dirty="0"/>
              <a:t>://localhost:27017/store");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Person = </a:t>
            </a:r>
            <a:r>
              <a:rPr lang="en-US" b="1" dirty="0" err="1"/>
              <a:t>mongoose.model</a:t>
            </a:r>
            <a:r>
              <a:rPr lang="en-US" b="1" dirty="0"/>
              <a:t>("Person", </a:t>
            </a:r>
            <a:r>
              <a:rPr lang="en-US" b="1" dirty="0" err="1" smtClean="0"/>
              <a:t>personScheme</a:t>
            </a:r>
            <a:r>
              <a:rPr lang="en-US" b="1" dirty="0" smtClean="0"/>
              <a:t>, ‘</a:t>
            </a:r>
            <a:r>
              <a:rPr lang="en-US" b="1" dirty="0" smtClean="0">
                <a:solidFill>
                  <a:srgbClr val="FF0000"/>
                </a:solidFill>
              </a:rPr>
              <a:t>persons</a:t>
            </a:r>
            <a:r>
              <a:rPr lang="en-US" b="1" dirty="0" smtClean="0"/>
              <a:t>’);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person = new Person({</a:t>
            </a:r>
          </a:p>
          <a:p>
            <a:pPr marL="0" indent="0">
              <a:buNone/>
            </a:pPr>
            <a:r>
              <a:rPr lang="en-US" b="1" dirty="0"/>
              <a:t>    name: "Katya</a:t>
            </a:r>
            <a:r>
              <a:rPr lang="en-US" b="1" dirty="0" smtClean="0"/>
              <a:t>",    </a:t>
            </a:r>
            <a:r>
              <a:rPr lang="en-US" b="1" dirty="0"/>
              <a:t>age: 55</a:t>
            </a:r>
          </a:p>
          <a:p>
            <a:pPr marL="0" indent="0">
              <a:buNone/>
            </a:pPr>
            <a:r>
              <a:rPr lang="en-US" b="1" dirty="0" smtClean="0"/>
              <a:t>});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person.save</a:t>
            </a:r>
            <a:r>
              <a:rPr lang="en-US" dirty="0"/>
              <a:t>(function(err</a:t>
            </a:r>
            <a:r>
              <a:rPr lang="en-US" dirty="0" smtClean="0"/>
              <a:t>){</a:t>
            </a:r>
            <a:r>
              <a:rPr lang="en-US" dirty="0" err="1" smtClean="0"/>
              <a:t>mongoose.disconnect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if(err) return console.log(err</a:t>
            </a:r>
            <a:r>
              <a:rPr lang="en-US" dirty="0" smtClean="0"/>
              <a:t>);  </a:t>
            </a:r>
            <a:r>
              <a:rPr lang="en-US" dirty="0"/>
              <a:t>console.log("</a:t>
            </a:r>
            <a:r>
              <a:rPr lang="ru-RU" dirty="0" err="1"/>
              <a:t>Збережено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", </a:t>
            </a:r>
            <a:r>
              <a:rPr lang="en-US" dirty="0"/>
              <a:t>person);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60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850"/>
          </a:xfrm>
        </p:spPr>
        <p:txBody>
          <a:bodyPr/>
          <a:lstStyle/>
          <a:p>
            <a:r>
              <a:rPr lang="en-US" b="1" dirty="0" err="1" smtClean="0"/>
              <a:t>MongoDB</a:t>
            </a:r>
            <a:r>
              <a:rPr lang="en-US" b="1" dirty="0" smtClean="0"/>
              <a:t>: </a:t>
            </a:r>
            <a:r>
              <a:rPr lang="uk-UA" b="1" dirty="0" smtClean="0"/>
              <a:t>принципи організації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Одна з </a:t>
            </a:r>
            <a:r>
              <a:rPr lang="uk-UA" dirty="0" err="1" smtClean="0"/>
              <a:t>нереляційних</a:t>
            </a:r>
            <a:r>
              <a:rPr lang="uk-UA" dirty="0" smtClean="0"/>
              <a:t> БД</a:t>
            </a:r>
          </a:p>
          <a:p>
            <a:r>
              <a:rPr lang="uk-UA" dirty="0" smtClean="0"/>
              <a:t>Ієрархія </a:t>
            </a:r>
            <a:r>
              <a:rPr lang="uk-UA" b="1" i="1" dirty="0" err="1" smtClean="0"/>
              <a:t>БД-колекція-документ</a:t>
            </a:r>
            <a:endParaRPr lang="uk-UA" b="1" i="1" dirty="0" smtClean="0"/>
          </a:p>
          <a:p>
            <a:r>
              <a:rPr lang="uk-UA" dirty="0" smtClean="0"/>
              <a:t>Документ - набір пар ключ-значення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86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Основні утиліти </a:t>
            </a:r>
            <a:r>
              <a:rPr lang="en-US" b="1" dirty="0" err="1" smtClean="0"/>
              <a:t>MongoDB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mongod</a:t>
            </a:r>
            <a:r>
              <a:rPr lang="en-US" dirty="0" smtClean="0"/>
              <a:t> - </a:t>
            </a:r>
            <a:r>
              <a:rPr lang="uk-UA" dirty="0" smtClean="0"/>
              <a:t>сервер БД;</a:t>
            </a:r>
          </a:p>
          <a:p>
            <a:r>
              <a:rPr lang="en-US" b="1" dirty="0" smtClean="0"/>
              <a:t>mongo</a:t>
            </a:r>
            <a:r>
              <a:rPr lang="en-US" dirty="0" smtClean="0"/>
              <a:t> - </a:t>
            </a:r>
            <a:r>
              <a:rPr lang="uk-UA" dirty="0" smtClean="0"/>
              <a:t>консольний клієнт;</a:t>
            </a:r>
          </a:p>
          <a:p>
            <a:r>
              <a:rPr lang="en-US" dirty="0" err="1" smtClean="0"/>
              <a:t>mongoexport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mongoimport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25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Команди </a:t>
            </a:r>
            <a:r>
              <a:rPr lang="en-US" b="1" dirty="0" err="1" smtClean="0"/>
              <a:t>MongoDB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show </a:t>
            </a:r>
            <a:r>
              <a:rPr lang="en-US" b="1" dirty="0" err="1" smtClean="0"/>
              <a:t>dbs</a:t>
            </a:r>
            <a:r>
              <a:rPr lang="en-US" b="1" dirty="0" smtClean="0"/>
              <a:t> - </a:t>
            </a:r>
            <a:r>
              <a:rPr lang="uk-UA" dirty="0" smtClean="0"/>
              <a:t>виводить перелік БД</a:t>
            </a:r>
            <a:endParaRPr lang="en-US" dirty="0" smtClean="0"/>
          </a:p>
          <a:p>
            <a:r>
              <a:rPr lang="en-US" b="1" dirty="0" err="1" smtClean="0"/>
              <a:t>db</a:t>
            </a:r>
            <a:r>
              <a:rPr lang="en-US" dirty="0" smtClean="0"/>
              <a:t> - </a:t>
            </a:r>
            <a:r>
              <a:rPr lang="uk-UA" dirty="0" smtClean="0"/>
              <a:t>виводить поточну БД</a:t>
            </a:r>
          </a:p>
          <a:p>
            <a:r>
              <a:rPr lang="en-US" b="1" dirty="0" smtClean="0"/>
              <a:t>use </a:t>
            </a:r>
            <a:r>
              <a:rPr lang="en-US" b="1" i="1" dirty="0" smtClean="0"/>
              <a:t>&lt;</a:t>
            </a:r>
            <a:r>
              <a:rPr lang="en-US" b="1" i="1" dirty="0" err="1" smtClean="0"/>
              <a:t>db</a:t>
            </a:r>
            <a:r>
              <a:rPr lang="en-US" b="1" i="1" dirty="0" smtClean="0"/>
              <a:t>&gt; </a:t>
            </a:r>
            <a:r>
              <a:rPr lang="en-US" dirty="0" smtClean="0"/>
              <a:t>- </a:t>
            </a:r>
            <a:r>
              <a:rPr lang="uk-UA" dirty="0" smtClean="0"/>
              <a:t>встановлює вказану БД як поточну</a:t>
            </a:r>
            <a:endParaRPr lang="en-US" dirty="0" smtClean="0"/>
          </a:p>
          <a:p>
            <a:r>
              <a:rPr lang="en-US" b="1" dirty="0" smtClean="0"/>
              <a:t>help</a:t>
            </a:r>
            <a:r>
              <a:rPr lang="en-US" dirty="0" smtClean="0"/>
              <a:t> - </a:t>
            </a:r>
            <a:r>
              <a:rPr lang="uk-UA" dirty="0" smtClean="0"/>
              <a:t>допомога</a:t>
            </a:r>
          </a:p>
          <a:p>
            <a:r>
              <a:rPr lang="en-US" b="1" dirty="0" err="1" smtClean="0"/>
              <a:t>db.help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uk-UA" dirty="0" smtClean="0"/>
              <a:t>команди БД</a:t>
            </a:r>
            <a:endParaRPr lang="en-US" dirty="0" smtClean="0"/>
          </a:p>
          <a:p>
            <a:r>
              <a:rPr lang="en-US" b="1" dirty="0" err="1" smtClean="0"/>
              <a:t>db.coll.drop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uk-UA" dirty="0" smtClean="0"/>
              <a:t>видалення колекції</a:t>
            </a:r>
          </a:p>
          <a:p>
            <a:r>
              <a:rPr lang="en-US" b="1" dirty="0" err="1" smtClean="0"/>
              <a:t>db.dropDatabase</a:t>
            </a:r>
            <a:r>
              <a:rPr lang="en-US" b="1" dirty="0" smtClean="0"/>
              <a:t>() </a:t>
            </a:r>
            <a:r>
              <a:rPr lang="en-US" dirty="0" smtClean="0"/>
              <a:t>- </a:t>
            </a:r>
            <a:r>
              <a:rPr lang="uk-UA" dirty="0" smtClean="0"/>
              <a:t>видалення БД</a:t>
            </a:r>
          </a:p>
          <a:p>
            <a:r>
              <a:rPr lang="en-US" b="1" dirty="0" smtClean="0"/>
              <a:t>exit</a:t>
            </a:r>
            <a:r>
              <a:rPr lang="en-US" dirty="0" smtClean="0"/>
              <a:t> - </a:t>
            </a:r>
            <a:r>
              <a:rPr lang="uk-UA" dirty="0" smtClean="0"/>
              <a:t>вихід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0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95350"/>
          </a:xfrm>
        </p:spPr>
        <p:txBody>
          <a:bodyPr/>
          <a:lstStyle/>
          <a:p>
            <a:r>
              <a:rPr lang="uk-UA" sz="4400" b="1" dirty="0" smtClean="0"/>
              <a:t>Створення нової БД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1"/>
          </a:xfrm>
        </p:spPr>
        <p:txBody>
          <a:bodyPr/>
          <a:lstStyle/>
          <a:p>
            <a:r>
              <a:rPr lang="en-US" b="1" dirty="0" smtClean="0"/>
              <a:t>use &lt;</a:t>
            </a:r>
            <a:r>
              <a:rPr lang="en-US" b="1" dirty="0" err="1" smtClean="0"/>
              <a:t>dbName</a:t>
            </a:r>
            <a:r>
              <a:rPr lang="en-US" b="1" dirty="0" smtClean="0"/>
              <a:t>&gt;</a:t>
            </a:r>
            <a:endParaRPr lang="uk-UA" b="1" dirty="0" smtClean="0"/>
          </a:p>
          <a:p>
            <a:pPr marL="0" indent="0">
              <a:buNone/>
            </a:pPr>
            <a:r>
              <a:rPr lang="uk-UA" dirty="0" smtClean="0"/>
              <a:t>Якщо такої БД не було, вона буде створена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79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Створення колекції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db.createCollection</a:t>
            </a:r>
            <a:r>
              <a:rPr lang="en-US" b="1" dirty="0" smtClean="0"/>
              <a:t>(“</a:t>
            </a:r>
            <a:r>
              <a:rPr lang="en-US" b="1" i="1" dirty="0" err="1" smtClean="0"/>
              <a:t>col_name</a:t>
            </a:r>
            <a:r>
              <a:rPr lang="en-US" b="1" dirty="0" smtClean="0"/>
              <a:t>”)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9484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9150"/>
          </a:xfrm>
        </p:spPr>
        <p:txBody>
          <a:bodyPr/>
          <a:lstStyle/>
          <a:p>
            <a:r>
              <a:rPr lang="uk-UA" sz="4400" b="1" dirty="0" smtClean="0"/>
              <a:t>Просте тестування з</a:t>
            </a:r>
            <a:r>
              <a:rPr lang="en-US" sz="4400" b="1" dirty="0" smtClean="0"/>
              <a:t>’</a:t>
            </a:r>
            <a:r>
              <a:rPr lang="uk-UA" sz="4400" b="1" dirty="0" smtClean="0"/>
              <a:t>єднання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mongoClient</a:t>
            </a:r>
            <a:r>
              <a:rPr lang="en-US" dirty="0"/>
              <a:t> = require("</a:t>
            </a:r>
            <a:r>
              <a:rPr lang="en-US" dirty="0" err="1"/>
              <a:t>mongodb</a:t>
            </a:r>
            <a:r>
              <a:rPr lang="en-US" dirty="0"/>
              <a:t>").</a:t>
            </a:r>
            <a:r>
              <a:rPr lang="en-US" dirty="0" err="1"/>
              <a:t>MongoClient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 smtClean="0"/>
              <a:t>mongoClient.connect</a:t>
            </a:r>
            <a:r>
              <a:rPr lang="en-US" b="1" dirty="0"/>
              <a:t>("</a:t>
            </a:r>
            <a:r>
              <a:rPr lang="en-US" b="1" dirty="0" err="1"/>
              <a:t>mongodb</a:t>
            </a:r>
            <a:r>
              <a:rPr lang="en-US" b="1" dirty="0"/>
              <a:t>://</a:t>
            </a:r>
            <a:r>
              <a:rPr lang="en-US" b="1" dirty="0" smtClean="0"/>
              <a:t>localhost:27017/test",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function(err, </a:t>
            </a:r>
            <a:r>
              <a:rPr lang="en-US" dirty="0" err="1"/>
              <a:t>db</a:t>
            </a:r>
            <a:r>
              <a:rPr lang="en-US" dirty="0"/>
              <a:t>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if(err){</a:t>
            </a:r>
          </a:p>
          <a:p>
            <a:pPr marL="0" indent="0">
              <a:buNone/>
            </a:pPr>
            <a:r>
              <a:rPr lang="en-US" dirty="0"/>
              <a:t>            console.log("Error: "+err);</a:t>
            </a:r>
          </a:p>
          <a:p>
            <a:pPr marL="0" indent="0">
              <a:buNone/>
            </a:pPr>
            <a:r>
              <a:rPr lang="en-US" dirty="0"/>
              <a:t>            return;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console.log("Connection established");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db.close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27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Додавання документів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db.persons.save</a:t>
            </a:r>
            <a:r>
              <a:rPr lang="en-US" b="1" dirty="0"/>
              <a:t>({name:"Vasya",age:10</a:t>
            </a:r>
            <a:r>
              <a:rPr lang="en-US" b="1" dirty="0" smtClean="0"/>
              <a:t>})</a:t>
            </a:r>
          </a:p>
          <a:p>
            <a:r>
              <a:rPr lang="en-US" b="1" dirty="0" err="1"/>
              <a:t>db.persons.insertOne</a:t>
            </a:r>
            <a:r>
              <a:rPr lang="en-US" b="1" dirty="0" smtClean="0"/>
              <a:t>({name</a:t>
            </a:r>
            <a:r>
              <a:rPr lang="en-US" b="1" dirty="0"/>
              <a:t>:"Masha",</a:t>
            </a:r>
            <a:r>
              <a:rPr lang="en-US" b="1" dirty="0" smtClean="0"/>
              <a:t>age:45})</a:t>
            </a:r>
          </a:p>
          <a:p>
            <a:r>
              <a:rPr lang="en-US" b="1" dirty="0" err="1" smtClean="0"/>
              <a:t>db.persons.insertMany</a:t>
            </a:r>
            <a:r>
              <a:rPr lang="en-US" b="1" dirty="0" smtClean="0"/>
              <a:t>(…)</a:t>
            </a:r>
          </a:p>
          <a:p>
            <a:r>
              <a:rPr lang="en-US" b="1" dirty="0" err="1" smtClean="0"/>
              <a:t>db.persons.insert</a:t>
            </a:r>
            <a:r>
              <a:rPr lang="en-US" b="1" dirty="0" smtClean="0"/>
              <a:t>(…)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8144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Пошук документів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db.persons.</a:t>
            </a:r>
            <a:r>
              <a:rPr lang="en-US" b="1" dirty="0" err="1"/>
              <a:t>find</a:t>
            </a:r>
            <a:r>
              <a:rPr lang="en-US" b="1" dirty="0" smtClean="0"/>
              <a:t>()</a:t>
            </a:r>
          </a:p>
          <a:p>
            <a:r>
              <a:rPr lang="en-US" dirty="0" err="1"/>
              <a:t>db.persons.find</a:t>
            </a:r>
            <a:r>
              <a:rPr lang="en-US" b="1" dirty="0"/>
              <a:t>({name:"</a:t>
            </a:r>
            <a:r>
              <a:rPr lang="en-US" b="1" dirty="0" err="1"/>
              <a:t>Vova</a:t>
            </a:r>
            <a:r>
              <a:rPr lang="en-US" b="1" dirty="0" smtClean="0"/>
              <a:t>"})</a:t>
            </a:r>
          </a:p>
          <a:p>
            <a:r>
              <a:rPr lang="en-US" dirty="0"/>
              <a:t> </a:t>
            </a:r>
            <a:r>
              <a:rPr lang="en-US" dirty="0" err="1"/>
              <a:t>db.persons.find</a:t>
            </a:r>
            <a:r>
              <a:rPr lang="en-US" dirty="0"/>
              <a:t>({name:"Vova",age:1</a:t>
            </a:r>
            <a:r>
              <a:rPr lang="en-US" dirty="0" smtClean="0"/>
              <a:t>})</a:t>
            </a:r>
          </a:p>
          <a:p>
            <a:r>
              <a:rPr lang="en-US" dirty="0" err="1"/>
              <a:t>db.persons.find</a:t>
            </a:r>
            <a:r>
              <a:rPr lang="en-US" dirty="0"/>
              <a:t>({name:"</a:t>
            </a:r>
            <a:r>
              <a:rPr lang="en-US" dirty="0" err="1"/>
              <a:t>Vova</a:t>
            </a:r>
            <a:r>
              <a:rPr lang="en-US" dirty="0"/>
              <a:t>"}</a:t>
            </a:r>
            <a:r>
              <a:rPr lang="en-US" b="1" dirty="0"/>
              <a:t>,{age:1</a:t>
            </a:r>
            <a:r>
              <a:rPr lang="en-US" b="1" dirty="0" smtClean="0"/>
              <a:t>})</a:t>
            </a:r>
          </a:p>
          <a:p>
            <a:r>
              <a:rPr lang="en-US" dirty="0" err="1"/>
              <a:t>db.persons.find</a:t>
            </a:r>
            <a:r>
              <a:rPr lang="en-US" b="1" dirty="0"/>
              <a:t>({age:{$gt:15</a:t>
            </a:r>
            <a:r>
              <a:rPr lang="en-US" b="1" dirty="0" smtClean="0"/>
              <a:t>}})</a:t>
            </a:r>
          </a:p>
          <a:p>
            <a:r>
              <a:rPr lang="uk-UA" dirty="0" smtClean="0"/>
              <a:t>різні логічні операції, регулярні вирази і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431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4022</TotalTime>
  <Words>402</Words>
  <Application>Microsoft Office PowerPoint</Application>
  <PresentationFormat>Экран (4:3)</PresentationFormat>
  <Paragraphs>82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Constantia</vt:lpstr>
      <vt:lpstr>Arial</vt:lpstr>
      <vt:lpstr>Tahoma</vt:lpstr>
      <vt:lpstr>Wingdings 2</vt:lpstr>
      <vt:lpstr>Поток</vt:lpstr>
      <vt:lpstr> </vt:lpstr>
      <vt:lpstr>MongoDB: принципи організації</vt:lpstr>
      <vt:lpstr>Основні утиліти MongoDB</vt:lpstr>
      <vt:lpstr>Команди MongoDB</vt:lpstr>
      <vt:lpstr>Створення нової БД</vt:lpstr>
      <vt:lpstr>Створення колекції</vt:lpstr>
      <vt:lpstr>Просте тестування з’єднання</vt:lpstr>
      <vt:lpstr>Додавання документів</vt:lpstr>
      <vt:lpstr>Пошук документів</vt:lpstr>
      <vt:lpstr>Оновлення</vt:lpstr>
      <vt:lpstr>Видалення документів</vt:lpstr>
      <vt:lpstr>Зв’язування документів</vt:lpstr>
      <vt:lpstr>Поняття про Mongoose</vt:lpstr>
      <vt:lpstr>Mongoose - приклад використання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Barracuda713</cp:lastModifiedBy>
  <cp:revision>377</cp:revision>
  <cp:lastPrinted>1601-01-01T00:00:00Z</cp:lastPrinted>
  <dcterms:created xsi:type="dcterms:W3CDTF">1601-01-01T00:00:00Z</dcterms:created>
  <dcterms:modified xsi:type="dcterms:W3CDTF">2020-03-23T16:31:50Z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