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d888d3a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d888d3a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d888d3a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d888d3a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d888d3a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d888d3a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d2405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d2405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d2405d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d2405d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d2405d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d2405d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65250" y="553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Car Buying System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67"/>
            <a:ext cx="8222100" cy="19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PROG 24178 Object Oriented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Java 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Professor: Georg Feil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Group Members: Vladyslav Banasko and Jonathan Scott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Our Application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allow the use to see a list of available cars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allow the user to select a car for purchase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allow the user to put a car up for sale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 in Our Application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project was developed in 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used JavaFX to create all of our graphical user interfaces(GUI).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File I/O was used to store cars available for purchase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Arraylists were also used to store all cars available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Diagram of Our Project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310425"/>
            <a:ext cx="85206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6349324" cy="30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from case study (first interface)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151025" cy="236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0" t="6620"/>
          <a:stretch/>
        </p:blipFill>
        <p:spPr>
          <a:xfrm>
            <a:off x="4572000" y="1229875"/>
            <a:ext cx="4230475" cy="23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from case study (second interface)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36576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2633" l="0" r="0" t="6885"/>
          <a:stretch/>
        </p:blipFill>
        <p:spPr>
          <a:xfrm>
            <a:off x="4181375" y="1229875"/>
            <a:ext cx="46509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from case study (third interface)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3714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4374" l="0" r="0" t="6172"/>
          <a:stretch/>
        </p:blipFill>
        <p:spPr>
          <a:xfrm>
            <a:off x="4351050" y="1229875"/>
            <a:ext cx="40961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