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60eda472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60eda472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0eda472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0eda472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0eda472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0eda472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60eda472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60eda472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0eda472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0eda472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60eda472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60eda472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проект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Tetris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ЛФИ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Идея - создать самую первую игру в мире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Название - Tetris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Концепция - набрать наибольшее кол-во очков, путем правильного накладывания блоков друг на друга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Команда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Главные по коду - Кузнецов Иван и Тонон Иван Б02-307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Дизайн - Сергеев Михаил Б02-212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Менеджер - Челов Влад Б02-307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Результат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371575" y="431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геймплей					анимация окончания игры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75" y="945175"/>
            <a:ext cx="3581001" cy="420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087" y="941800"/>
            <a:ext cx="3594913" cy="42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Процесс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неделя - создание основных параметров.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2-я неделя - написание основного кода и логики игры: таймер, счетчик очков, создание библиотеки моделек, создание игрового поля и т.д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3-я неделя - добавление музыки в игру и создание презентации.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Код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функции: def check_borders(): - функция, отвечающая за границы окна для блоков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def get_record(): - функция, для получения рекорда из файла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from random import </a:t>
            </a:r>
            <a:r>
              <a:rPr lang="ru"/>
              <a:t>choice</a:t>
            </a:r>
            <a:r>
              <a:rPr lang="ru"/>
              <a:t>, randrange - использовали для случайной генерации блоков и цвет этих блоков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6. Заключение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Нам понравилось делать игру!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968" y="1729825"/>
            <a:ext cx="3402057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