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Efy8AEAIbIUWXC2P0x/YSf6GD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83688a4fb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083688a4f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41d71d1c2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41d71d1c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83688a4fb_5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083688a4fb_5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83688a4fb_5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083688a4fb_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41d71d1c2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41d71d1c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83688a4fb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083688a4f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83688a4fb_0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083688a4f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83688a4fb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083688a4f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83688a4fb_5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083688a4fb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83688a4fb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083688a4f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41d71d1c2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41d71d1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41d71d1c2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41d71d1c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41d71d1c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41d71d1c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1083688a4fb_0_19"/>
          <p:cNvSpPr txBox="1"/>
          <p:nvPr>
            <p:ph type="ctrTitle"/>
          </p:nvPr>
        </p:nvSpPr>
        <p:spPr>
          <a:xfrm>
            <a:off x="1092419" y="596019"/>
            <a:ext cx="100140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g1083688a4fb_0_19"/>
          <p:cNvSpPr txBox="1"/>
          <p:nvPr>
            <p:ph idx="1" type="subTitle"/>
          </p:nvPr>
        </p:nvSpPr>
        <p:spPr>
          <a:xfrm>
            <a:off x="1092419" y="3886200"/>
            <a:ext cx="10014000" cy="22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g1083688a4fb_0_19"/>
          <p:cNvSpPr txBox="1"/>
          <p:nvPr>
            <p:ph idx="10" type="dt"/>
          </p:nvPr>
        </p:nvSpPr>
        <p:spPr>
          <a:xfrm>
            <a:off x="8735610" y="6178260"/>
            <a:ext cx="171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g1083688a4fb_0_19"/>
          <p:cNvSpPr txBox="1"/>
          <p:nvPr>
            <p:ph idx="11" type="ftr"/>
          </p:nvPr>
        </p:nvSpPr>
        <p:spPr>
          <a:xfrm>
            <a:off x="1091129" y="6178260"/>
            <a:ext cx="749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1083688a4fb_0_19"/>
          <p:cNvSpPr txBox="1"/>
          <p:nvPr>
            <p:ph idx="12" type="sldNum"/>
          </p:nvPr>
        </p:nvSpPr>
        <p:spPr>
          <a:xfrm>
            <a:off x="10556270" y="6178260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ая фотография с подписью">
  <p:cSld name="Панорамная фотография с подписью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83688a4fb_0_76"/>
          <p:cNvSpPr txBox="1"/>
          <p:nvPr>
            <p:ph type="title"/>
          </p:nvPr>
        </p:nvSpPr>
        <p:spPr>
          <a:xfrm>
            <a:off x="1223569" y="4377485"/>
            <a:ext cx="9884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1083688a4fb_0_76"/>
          <p:cNvSpPr/>
          <p:nvPr>
            <p:ph idx="2" type="pic"/>
          </p:nvPr>
        </p:nvSpPr>
        <p:spPr>
          <a:xfrm>
            <a:off x="1223571" y="996188"/>
            <a:ext cx="9735300" cy="2981100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083688a4fb_0_76"/>
          <p:cNvSpPr txBox="1"/>
          <p:nvPr>
            <p:ph idx="1" type="body"/>
          </p:nvPr>
        </p:nvSpPr>
        <p:spPr>
          <a:xfrm>
            <a:off x="1223569" y="5284990"/>
            <a:ext cx="98841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8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g1083688a4fb_0_76"/>
          <p:cNvSpPr txBox="1"/>
          <p:nvPr>
            <p:ph idx="10" type="dt"/>
          </p:nvPr>
        </p:nvSpPr>
        <p:spPr>
          <a:xfrm>
            <a:off x="8735610" y="6178260"/>
            <a:ext cx="171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1083688a4fb_0_76"/>
          <p:cNvSpPr txBox="1"/>
          <p:nvPr>
            <p:ph idx="11" type="ftr"/>
          </p:nvPr>
        </p:nvSpPr>
        <p:spPr>
          <a:xfrm>
            <a:off x="1223571" y="6181344"/>
            <a:ext cx="711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1083688a4fb_0_76"/>
          <p:cNvSpPr txBox="1"/>
          <p:nvPr>
            <p:ph idx="12" type="sldNum"/>
          </p:nvPr>
        </p:nvSpPr>
        <p:spPr>
          <a:xfrm>
            <a:off x="10556270" y="6178260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83688a4fb_0_83"/>
          <p:cNvSpPr txBox="1"/>
          <p:nvPr>
            <p:ph type="title"/>
          </p:nvPr>
        </p:nvSpPr>
        <p:spPr>
          <a:xfrm>
            <a:off x="1091129" y="596018"/>
            <a:ext cx="10015200" cy="31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1083688a4fb_0_83"/>
          <p:cNvSpPr txBox="1"/>
          <p:nvPr>
            <p:ph idx="1" type="body"/>
          </p:nvPr>
        </p:nvSpPr>
        <p:spPr>
          <a:xfrm>
            <a:off x="1091129" y="4343400"/>
            <a:ext cx="100152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g1083688a4fb_0_83"/>
          <p:cNvSpPr txBox="1"/>
          <p:nvPr>
            <p:ph idx="10" type="dt"/>
          </p:nvPr>
        </p:nvSpPr>
        <p:spPr>
          <a:xfrm>
            <a:off x="8735610" y="6178260"/>
            <a:ext cx="171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1083688a4fb_0_83"/>
          <p:cNvSpPr txBox="1"/>
          <p:nvPr>
            <p:ph idx="11" type="ftr"/>
          </p:nvPr>
        </p:nvSpPr>
        <p:spPr>
          <a:xfrm>
            <a:off x="1091129" y="6178260"/>
            <a:ext cx="749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1083688a4fb_0_83"/>
          <p:cNvSpPr txBox="1"/>
          <p:nvPr>
            <p:ph idx="12" type="sldNum"/>
          </p:nvPr>
        </p:nvSpPr>
        <p:spPr>
          <a:xfrm>
            <a:off x="10556270" y="6178260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83688a4fb_0_89"/>
          <p:cNvSpPr txBox="1"/>
          <p:nvPr/>
        </p:nvSpPr>
        <p:spPr>
          <a:xfrm>
            <a:off x="778424" y="860276"/>
            <a:ext cx="609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ru-RU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083688a4fb_0_89"/>
          <p:cNvSpPr txBox="1"/>
          <p:nvPr/>
        </p:nvSpPr>
        <p:spPr>
          <a:xfrm>
            <a:off x="10518429" y="2985923"/>
            <a:ext cx="609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ru-RU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1083688a4fb_0_89"/>
          <p:cNvSpPr txBox="1"/>
          <p:nvPr>
            <p:ph type="title"/>
          </p:nvPr>
        </p:nvSpPr>
        <p:spPr>
          <a:xfrm>
            <a:off x="1446589" y="596018"/>
            <a:ext cx="9298800" cy="30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1083688a4fb_0_89"/>
          <p:cNvSpPr txBox="1"/>
          <p:nvPr>
            <p:ph idx="1" type="body"/>
          </p:nvPr>
        </p:nvSpPr>
        <p:spPr>
          <a:xfrm>
            <a:off x="1675248" y="3650606"/>
            <a:ext cx="884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Century Gothic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Font typeface="Century Gothic"/>
              <a:buNone/>
              <a:defRPr/>
            </a:lvl5pPr>
            <a:lvl6pPr indent="-3771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6pPr>
            <a:lvl7pPr indent="-3771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7pPr>
            <a:lvl8pPr indent="-3771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g1083688a4fb_0_89"/>
          <p:cNvSpPr txBox="1"/>
          <p:nvPr>
            <p:ph idx="2" type="body"/>
          </p:nvPr>
        </p:nvSpPr>
        <p:spPr>
          <a:xfrm>
            <a:off x="1091129" y="4641206"/>
            <a:ext cx="10015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g1083688a4fb_0_89"/>
          <p:cNvSpPr txBox="1"/>
          <p:nvPr>
            <p:ph idx="10" type="dt"/>
          </p:nvPr>
        </p:nvSpPr>
        <p:spPr>
          <a:xfrm>
            <a:off x="8735610" y="6178260"/>
            <a:ext cx="171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083688a4fb_0_89"/>
          <p:cNvSpPr txBox="1"/>
          <p:nvPr>
            <p:ph idx="11" type="ftr"/>
          </p:nvPr>
        </p:nvSpPr>
        <p:spPr>
          <a:xfrm>
            <a:off x="1091129" y="6178260"/>
            <a:ext cx="749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1083688a4fb_0_89"/>
          <p:cNvSpPr txBox="1"/>
          <p:nvPr>
            <p:ph idx="12" type="sldNum"/>
          </p:nvPr>
        </p:nvSpPr>
        <p:spPr>
          <a:xfrm>
            <a:off x="10556270" y="6178260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83688a4fb_0_98"/>
          <p:cNvSpPr txBox="1"/>
          <p:nvPr>
            <p:ph type="title"/>
          </p:nvPr>
        </p:nvSpPr>
        <p:spPr>
          <a:xfrm>
            <a:off x="1091129" y="3603566"/>
            <a:ext cx="100164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083688a4fb_0_98"/>
          <p:cNvSpPr txBox="1"/>
          <p:nvPr>
            <p:ph idx="1" type="body"/>
          </p:nvPr>
        </p:nvSpPr>
        <p:spPr>
          <a:xfrm>
            <a:off x="1094687" y="5072366"/>
            <a:ext cx="100164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g1083688a4fb_0_98"/>
          <p:cNvSpPr txBox="1"/>
          <p:nvPr>
            <p:ph idx="10" type="dt"/>
          </p:nvPr>
        </p:nvSpPr>
        <p:spPr>
          <a:xfrm>
            <a:off x="8735610" y="6178260"/>
            <a:ext cx="171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1083688a4fb_0_98"/>
          <p:cNvSpPr txBox="1"/>
          <p:nvPr>
            <p:ph idx="11" type="ftr"/>
          </p:nvPr>
        </p:nvSpPr>
        <p:spPr>
          <a:xfrm>
            <a:off x="1091129" y="6178260"/>
            <a:ext cx="749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083688a4fb_0_98"/>
          <p:cNvSpPr txBox="1"/>
          <p:nvPr>
            <p:ph idx="12" type="sldNum"/>
          </p:nvPr>
        </p:nvSpPr>
        <p:spPr>
          <a:xfrm>
            <a:off x="10556270" y="6178260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83688a4fb_0_104"/>
          <p:cNvSpPr txBox="1"/>
          <p:nvPr/>
        </p:nvSpPr>
        <p:spPr>
          <a:xfrm>
            <a:off x="778424" y="753851"/>
            <a:ext cx="609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ru-RU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083688a4fb_0_104"/>
          <p:cNvSpPr txBox="1"/>
          <p:nvPr/>
        </p:nvSpPr>
        <p:spPr>
          <a:xfrm>
            <a:off x="10516742" y="2879498"/>
            <a:ext cx="609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ru-RU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083688a4fb_0_104"/>
          <p:cNvSpPr txBox="1"/>
          <p:nvPr>
            <p:ph type="title"/>
          </p:nvPr>
        </p:nvSpPr>
        <p:spPr>
          <a:xfrm>
            <a:off x="1446589" y="596018"/>
            <a:ext cx="9298800" cy="28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083688a4fb_0_104"/>
          <p:cNvSpPr txBox="1"/>
          <p:nvPr>
            <p:ph idx="1" type="body"/>
          </p:nvPr>
        </p:nvSpPr>
        <p:spPr>
          <a:xfrm>
            <a:off x="1091129" y="3886200"/>
            <a:ext cx="100164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  <a:defRPr b="0" sz="2000" cap="none">
                <a:solidFill>
                  <a:schemeClr val="lt1"/>
                </a:solidFill>
              </a:defRPr>
            </a:lvl1pPr>
            <a:lvl2pPr indent="-37719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2pPr>
            <a:lvl3pPr indent="-37718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3pPr>
            <a:lvl4pPr indent="-3771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4pPr>
            <a:lvl5pPr indent="-3771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5pPr>
            <a:lvl6pPr indent="-3771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6pPr>
            <a:lvl7pPr indent="-3771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7pPr>
            <a:lvl8pPr indent="-3771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g1083688a4fb_0_104"/>
          <p:cNvSpPr txBox="1"/>
          <p:nvPr>
            <p:ph idx="2" type="body"/>
          </p:nvPr>
        </p:nvSpPr>
        <p:spPr>
          <a:xfrm>
            <a:off x="1091129" y="4939862"/>
            <a:ext cx="10016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g1083688a4fb_0_104"/>
          <p:cNvSpPr txBox="1"/>
          <p:nvPr>
            <p:ph idx="10" type="dt"/>
          </p:nvPr>
        </p:nvSpPr>
        <p:spPr>
          <a:xfrm>
            <a:off x="8735610" y="6178260"/>
            <a:ext cx="171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1083688a4fb_0_104"/>
          <p:cNvSpPr txBox="1"/>
          <p:nvPr>
            <p:ph idx="11" type="ftr"/>
          </p:nvPr>
        </p:nvSpPr>
        <p:spPr>
          <a:xfrm>
            <a:off x="1091129" y="6178260"/>
            <a:ext cx="749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083688a4fb_0_104"/>
          <p:cNvSpPr txBox="1"/>
          <p:nvPr>
            <p:ph idx="12" type="sldNum"/>
          </p:nvPr>
        </p:nvSpPr>
        <p:spPr>
          <a:xfrm>
            <a:off x="10556270" y="6178260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83688a4fb_0_113"/>
          <p:cNvSpPr txBox="1"/>
          <p:nvPr>
            <p:ph type="title"/>
          </p:nvPr>
        </p:nvSpPr>
        <p:spPr>
          <a:xfrm>
            <a:off x="1091128" y="596018"/>
            <a:ext cx="100152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1083688a4fb_0_113"/>
          <p:cNvSpPr txBox="1"/>
          <p:nvPr>
            <p:ph idx="1" type="body"/>
          </p:nvPr>
        </p:nvSpPr>
        <p:spPr>
          <a:xfrm>
            <a:off x="1091128" y="3682941"/>
            <a:ext cx="100152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120"/>
              <a:buNone/>
              <a:defRPr b="0" sz="2400" cap="none">
                <a:solidFill>
                  <a:schemeClr val="lt1"/>
                </a:solidFill>
              </a:defRPr>
            </a:lvl1pPr>
            <a:lvl2pPr indent="-37719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2pPr>
            <a:lvl3pPr indent="-37718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3pPr>
            <a:lvl4pPr indent="-3771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4pPr>
            <a:lvl5pPr indent="-3771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5pPr>
            <a:lvl6pPr indent="-3771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6pPr>
            <a:lvl7pPr indent="-3771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7pPr>
            <a:lvl8pPr indent="-3771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g1083688a4fb_0_113"/>
          <p:cNvSpPr txBox="1"/>
          <p:nvPr>
            <p:ph idx="2" type="body"/>
          </p:nvPr>
        </p:nvSpPr>
        <p:spPr>
          <a:xfrm>
            <a:off x="1091129" y="4732224"/>
            <a:ext cx="10015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g1083688a4fb_0_113"/>
          <p:cNvSpPr txBox="1"/>
          <p:nvPr>
            <p:ph idx="10" type="dt"/>
          </p:nvPr>
        </p:nvSpPr>
        <p:spPr>
          <a:xfrm>
            <a:off x="8735610" y="6178260"/>
            <a:ext cx="171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083688a4fb_0_113"/>
          <p:cNvSpPr txBox="1"/>
          <p:nvPr>
            <p:ph idx="11" type="ftr"/>
          </p:nvPr>
        </p:nvSpPr>
        <p:spPr>
          <a:xfrm>
            <a:off x="1091129" y="6178260"/>
            <a:ext cx="749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1083688a4fb_0_113"/>
          <p:cNvSpPr txBox="1"/>
          <p:nvPr>
            <p:ph idx="12" type="sldNum"/>
          </p:nvPr>
        </p:nvSpPr>
        <p:spPr>
          <a:xfrm>
            <a:off x="10556270" y="6178260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83688a4fb_0_120"/>
          <p:cNvSpPr txBox="1"/>
          <p:nvPr>
            <p:ph type="title"/>
          </p:nvPr>
        </p:nvSpPr>
        <p:spPr>
          <a:xfrm>
            <a:off x="1091129" y="596018"/>
            <a:ext cx="100152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083688a4fb_0_120"/>
          <p:cNvSpPr txBox="1"/>
          <p:nvPr>
            <p:ph idx="1" type="body"/>
          </p:nvPr>
        </p:nvSpPr>
        <p:spPr>
          <a:xfrm rot="5400000">
            <a:off x="4078177" y="-926052"/>
            <a:ext cx="4041300" cy="10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•"/>
              <a:defRPr/>
            </a:lvl1pPr>
            <a:lvl2pPr indent="-37719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2pPr>
            <a:lvl3pPr indent="-37718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3pPr>
            <a:lvl4pPr indent="-3771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4pPr>
            <a:lvl5pPr indent="-3771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5pPr>
            <a:lvl6pPr indent="-3771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6pPr>
            <a:lvl7pPr indent="-3771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7pPr>
            <a:lvl8pPr indent="-3771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1083688a4fb_0_120"/>
          <p:cNvSpPr txBox="1"/>
          <p:nvPr>
            <p:ph idx="10" type="dt"/>
          </p:nvPr>
        </p:nvSpPr>
        <p:spPr>
          <a:xfrm>
            <a:off x="8735610" y="6178260"/>
            <a:ext cx="171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1083688a4fb_0_120"/>
          <p:cNvSpPr txBox="1"/>
          <p:nvPr>
            <p:ph idx="11" type="ftr"/>
          </p:nvPr>
        </p:nvSpPr>
        <p:spPr>
          <a:xfrm>
            <a:off x="1091129" y="6178260"/>
            <a:ext cx="749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1083688a4fb_0_120"/>
          <p:cNvSpPr txBox="1"/>
          <p:nvPr>
            <p:ph idx="12" type="sldNum"/>
          </p:nvPr>
        </p:nvSpPr>
        <p:spPr>
          <a:xfrm>
            <a:off x="10556270" y="6178260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83688a4fb_0_126"/>
          <p:cNvSpPr txBox="1"/>
          <p:nvPr>
            <p:ph type="title"/>
          </p:nvPr>
        </p:nvSpPr>
        <p:spPr>
          <a:xfrm rot="5400000">
            <a:off x="7168027" y="2163518"/>
            <a:ext cx="5505900" cy="23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1083688a4fb_0_126"/>
          <p:cNvSpPr txBox="1"/>
          <p:nvPr>
            <p:ph idx="1" type="body"/>
          </p:nvPr>
        </p:nvSpPr>
        <p:spPr>
          <a:xfrm rot="5400000">
            <a:off x="2087629" y="-400432"/>
            <a:ext cx="5505900" cy="74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•"/>
              <a:defRPr/>
            </a:lvl1pPr>
            <a:lvl2pPr indent="-37719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2pPr>
            <a:lvl3pPr indent="-37718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3pPr>
            <a:lvl4pPr indent="-3771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4pPr>
            <a:lvl5pPr indent="-3771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5pPr>
            <a:lvl6pPr indent="-3771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6pPr>
            <a:lvl7pPr indent="-3771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7pPr>
            <a:lvl8pPr indent="-3771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1083688a4fb_0_126"/>
          <p:cNvSpPr txBox="1"/>
          <p:nvPr>
            <p:ph idx="10" type="dt"/>
          </p:nvPr>
        </p:nvSpPr>
        <p:spPr>
          <a:xfrm>
            <a:off x="8735610" y="6178260"/>
            <a:ext cx="171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083688a4fb_0_126"/>
          <p:cNvSpPr txBox="1"/>
          <p:nvPr>
            <p:ph idx="11" type="ftr"/>
          </p:nvPr>
        </p:nvSpPr>
        <p:spPr>
          <a:xfrm>
            <a:off x="1091129" y="6178260"/>
            <a:ext cx="749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083688a4fb_0_126"/>
          <p:cNvSpPr txBox="1"/>
          <p:nvPr>
            <p:ph idx="12" type="sldNum"/>
          </p:nvPr>
        </p:nvSpPr>
        <p:spPr>
          <a:xfrm>
            <a:off x="10556270" y="6178260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83688a4fb_0_25"/>
          <p:cNvSpPr txBox="1"/>
          <p:nvPr>
            <p:ph type="title"/>
          </p:nvPr>
        </p:nvSpPr>
        <p:spPr>
          <a:xfrm>
            <a:off x="1091129" y="596018"/>
            <a:ext cx="100152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g1083688a4fb_0_25"/>
          <p:cNvSpPr txBox="1"/>
          <p:nvPr>
            <p:ph idx="1" type="body"/>
          </p:nvPr>
        </p:nvSpPr>
        <p:spPr>
          <a:xfrm>
            <a:off x="1091131" y="2060898"/>
            <a:ext cx="10015200" cy="40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719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•"/>
              <a:defRPr/>
            </a:lvl1pPr>
            <a:lvl2pPr indent="-37719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2pPr>
            <a:lvl3pPr indent="-37718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3pPr>
            <a:lvl4pPr indent="-3771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4pPr>
            <a:lvl5pPr indent="-3771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5pPr>
            <a:lvl6pPr indent="-3771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6pPr>
            <a:lvl7pPr indent="-3771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7pPr>
            <a:lvl8pPr indent="-3771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g1083688a4fb_0_25"/>
          <p:cNvSpPr txBox="1"/>
          <p:nvPr>
            <p:ph idx="10" type="dt"/>
          </p:nvPr>
        </p:nvSpPr>
        <p:spPr>
          <a:xfrm>
            <a:off x="8735610" y="6178260"/>
            <a:ext cx="171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1083688a4fb_0_25"/>
          <p:cNvSpPr txBox="1"/>
          <p:nvPr>
            <p:ph idx="11" type="ftr"/>
          </p:nvPr>
        </p:nvSpPr>
        <p:spPr>
          <a:xfrm>
            <a:off x="1091129" y="6178260"/>
            <a:ext cx="749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1083688a4fb_0_25"/>
          <p:cNvSpPr txBox="1"/>
          <p:nvPr>
            <p:ph idx="12" type="sldNum"/>
          </p:nvPr>
        </p:nvSpPr>
        <p:spPr>
          <a:xfrm>
            <a:off x="10556270" y="6178260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083688a4fb_0_53"/>
          <p:cNvSpPr txBox="1"/>
          <p:nvPr>
            <p:ph type="title"/>
          </p:nvPr>
        </p:nvSpPr>
        <p:spPr>
          <a:xfrm>
            <a:off x="1091129" y="596018"/>
            <a:ext cx="100152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entury Gothic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1083688a4fb_0_53"/>
          <p:cNvSpPr txBox="1"/>
          <p:nvPr>
            <p:ph idx="10" type="dt"/>
          </p:nvPr>
        </p:nvSpPr>
        <p:spPr>
          <a:xfrm>
            <a:off x="8735610" y="6178260"/>
            <a:ext cx="171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g1083688a4fb_0_53"/>
          <p:cNvSpPr txBox="1"/>
          <p:nvPr>
            <p:ph idx="11" type="ftr"/>
          </p:nvPr>
        </p:nvSpPr>
        <p:spPr>
          <a:xfrm>
            <a:off x="1091129" y="6178260"/>
            <a:ext cx="749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1083688a4fb_0_53"/>
          <p:cNvSpPr txBox="1"/>
          <p:nvPr>
            <p:ph idx="12" type="sldNum"/>
          </p:nvPr>
        </p:nvSpPr>
        <p:spPr>
          <a:xfrm>
            <a:off x="10556270" y="6178260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83688a4fb_0_31"/>
          <p:cNvSpPr txBox="1"/>
          <p:nvPr>
            <p:ph type="title"/>
          </p:nvPr>
        </p:nvSpPr>
        <p:spPr>
          <a:xfrm>
            <a:off x="1092419" y="3270698"/>
            <a:ext cx="1001400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1083688a4fb_0_31"/>
          <p:cNvSpPr txBox="1"/>
          <p:nvPr>
            <p:ph idx="1" type="body"/>
          </p:nvPr>
        </p:nvSpPr>
        <p:spPr>
          <a:xfrm>
            <a:off x="1092419" y="5103810"/>
            <a:ext cx="100140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g1083688a4fb_0_31"/>
          <p:cNvSpPr txBox="1"/>
          <p:nvPr>
            <p:ph idx="10" type="dt"/>
          </p:nvPr>
        </p:nvSpPr>
        <p:spPr>
          <a:xfrm>
            <a:off x="8735610" y="6178260"/>
            <a:ext cx="171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1083688a4fb_0_31"/>
          <p:cNvSpPr txBox="1"/>
          <p:nvPr>
            <p:ph idx="11" type="ftr"/>
          </p:nvPr>
        </p:nvSpPr>
        <p:spPr>
          <a:xfrm>
            <a:off x="1091129" y="6178260"/>
            <a:ext cx="749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g1083688a4fb_0_31"/>
          <p:cNvSpPr txBox="1"/>
          <p:nvPr>
            <p:ph idx="12" type="sldNum"/>
          </p:nvPr>
        </p:nvSpPr>
        <p:spPr>
          <a:xfrm>
            <a:off x="10556270" y="6178260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083688a4fb_0_37"/>
          <p:cNvSpPr txBox="1"/>
          <p:nvPr>
            <p:ph type="title"/>
          </p:nvPr>
        </p:nvSpPr>
        <p:spPr>
          <a:xfrm>
            <a:off x="1091129" y="596018"/>
            <a:ext cx="100152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1083688a4fb_0_37"/>
          <p:cNvSpPr txBox="1"/>
          <p:nvPr>
            <p:ph idx="1" type="body"/>
          </p:nvPr>
        </p:nvSpPr>
        <p:spPr>
          <a:xfrm>
            <a:off x="1091129" y="2060898"/>
            <a:ext cx="4913400" cy="40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68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Char char="•"/>
              <a:defRPr sz="1600"/>
            </a:lvl1pPr>
            <a:lvl2pPr indent="-3441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Char char="•"/>
              <a:defRPr sz="1400"/>
            </a:lvl2pPr>
            <a:lvl3pPr indent="-32766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Char char="•"/>
              <a:defRPr sz="1200"/>
            </a:lvl3pPr>
            <a:lvl4pPr indent="-3194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4pPr>
            <a:lvl5pPr indent="-3194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5pPr>
            <a:lvl6pPr indent="-3194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6pPr>
            <a:lvl7pPr indent="-3194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7pPr>
            <a:lvl8pPr indent="-3194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37" name="Google Shape;37;g1083688a4fb_0_37"/>
          <p:cNvSpPr txBox="1"/>
          <p:nvPr>
            <p:ph idx="2" type="body"/>
          </p:nvPr>
        </p:nvSpPr>
        <p:spPr>
          <a:xfrm>
            <a:off x="6187440" y="2060898"/>
            <a:ext cx="4919100" cy="40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68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Char char="•"/>
              <a:defRPr sz="1600"/>
            </a:lvl1pPr>
            <a:lvl2pPr indent="-3441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Char char="•"/>
              <a:defRPr sz="1400"/>
            </a:lvl2pPr>
            <a:lvl3pPr indent="-32766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Char char="•"/>
              <a:defRPr sz="1200"/>
            </a:lvl3pPr>
            <a:lvl4pPr indent="-3194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4pPr>
            <a:lvl5pPr indent="-3194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5pPr>
            <a:lvl6pPr indent="-3194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6pPr>
            <a:lvl7pPr indent="-3194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7pPr>
            <a:lvl8pPr indent="-3194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38" name="Google Shape;38;g1083688a4fb_0_37"/>
          <p:cNvSpPr txBox="1"/>
          <p:nvPr>
            <p:ph idx="10" type="dt"/>
          </p:nvPr>
        </p:nvSpPr>
        <p:spPr>
          <a:xfrm>
            <a:off x="8735610" y="6178260"/>
            <a:ext cx="171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g1083688a4fb_0_37"/>
          <p:cNvSpPr txBox="1"/>
          <p:nvPr>
            <p:ph idx="11" type="ftr"/>
          </p:nvPr>
        </p:nvSpPr>
        <p:spPr>
          <a:xfrm>
            <a:off x="1091129" y="6178260"/>
            <a:ext cx="749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1083688a4fb_0_37"/>
          <p:cNvSpPr txBox="1"/>
          <p:nvPr>
            <p:ph idx="12" type="sldNum"/>
          </p:nvPr>
        </p:nvSpPr>
        <p:spPr>
          <a:xfrm>
            <a:off x="10556270" y="6178260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83688a4fb_0_44"/>
          <p:cNvSpPr txBox="1"/>
          <p:nvPr>
            <p:ph type="title"/>
          </p:nvPr>
        </p:nvSpPr>
        <p:spPr>
          <a:xfrm>
            <a:off x="1091129" y="596018"/>
            <a:ext cx="100152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1083688a4fb_0_44"/>
          <p:cNvSpPr txBox="1"/>
          <p:nvPr>
            <p:ph idx="1" type="body"/>
          </p:nvPr>
        </p:nvSpPr>
        <p:spPr>
          <a:xfrm>
            <a:off x="1475075" y="2060898"/>
            <a:ext cx="45294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860"/>
              <a:buNone/>
              <a:defRPr b="0" sz="2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g1083688a4fb_0_44"/>
          <p:cNvSpPr txBox="1"/>
          <p:nvPr>
            <p:ph idx="2" type="body"/>
          </p:nvPr>
        </p:nvSpPr>
        <p:spPr>
          <a:xfrm>
            <a:off x="1091129" y="2786027"/>
            <a:ext cx="4913400" cy="3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68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Char char="•"/>
              <a:defRPr sz="1600"/>
            </a:lvl1pPr>
            <a:lvl2pPr indent="-3441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Char char="•"/>
              <a:defRPr sz="1400"/>
            </a:lvl2pPr>
            <a:lvl3pPr indent="-32766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Char char="•"/>
              <a:defRPr sz="1200"/>
            </a:lvl3pPr>
            <a:lvl4pPr indent="-3194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4pPr>
            <a:lvl5pPr indent="-3194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5pPr>
            <a:lvl6pPr indent="-3194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6pPr>
            <a:lvl7pPr indent="-3194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7pPr>
            <a:lvl8pPr indent="-3194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45" name="Google Shape;45;g1083688a4fb_0_44"/>
          <p:cNvSpPr txBox="1"/>
          <p:nvPr>
            <p:ph idx="3" type="body"/>
          </p:nvPr>
        </p:nvSpPr>
        <p:spPr>
          <a:xfrm>
            <a:off x="6546867" y="2060898"/>
            <a:ext cx="45597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860"/>
              <a:buNone/>
              <a:defRPr b="0" sz="2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g1083688a4fb_0_44"/>
          <p:cNvSpPr txBox="1"/>
          <p:nvPr>
            <p:ph idx="4" type="body"/>
          </p:nvPr>
        </p:nvSpPr>
        <p:spPr>
          <a:xfrm>
            <a:off x="6172220" y="2786027"/>
            <a:ext cx="4935300" cy="3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68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Char char="•"/>
              <a:defRPr sz="1600"/>
            </a:lvl1pPr>
            <a:lvl2pPr indent="-3441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Char char="•"/>
              <a:defRPr sz="1400"/>
            </a:lvl2pPr>
            <a:lvl3pPr indent="-32766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Char char="•"/>
              <a:defRPr sz="1200"/>
            </a:lvl3pPr>
            <a:lvl4pPr indent="-3194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4pPr>
            <a:lvl5pPr indent="-3194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5pPr>
            <a:lvl6pPr indent="-3194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6pPr>
            <a:lvl7pPr indent="-3194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7pPr>
            <a:lvl8pPr indent="-3194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47" name="Google Shape;47;g1083688a4fb_0_44"/>
          <p:cNvSpPr txBox="1"/>
          <p:nvPr>
            <p:ph idx="10" type="dt"/>
          </p:nvPr>
        </p:nvSpPr>
        <p:spPr>
          <a:xfrm>
            <a:off x="8735610" y="6178260"/>
            <a:ext cx="171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1083688a4fb_0_44"/>
          <p:cNvSpPr txBox="1"/>
          <p:nvPr>
            <p:ph idx="11" type="ftr"/>
          </p:nvPr>
        </p:nvSpPr>
        <p:spPr>
          <a:xfrm>
            <a:off x="1091129" y="6178260"/>
            <a:ext cx="749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1083688a4fb_0_44"/>
          <p:cNvSpPr txBox="1"/>
          <p:nvPr>
            <p:ph idx="12" type="sldNum"/>
          </p:nvPr>
        </p:nvSpPr>
        <p:spPr>
          <a:xfrm>
            <a:off x="10556270" y="6178260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83688a4fb_0_58"/>
          <p:cNvSpPr txBox="1"/>
          <p:nvPr>
            <p:ph idx="10" type="dt"/>
          </p:nvPr>
        </p:nvSpPr>
        <p:spPr>
          <a:xfrm>
            <a:off x="8735610" y="6178260"/>
            <a:ext cx="171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083688a4fb_0_58"/>
          <p:cNvSpPr txBox="1"/>
          <p:nvPr>
            <p:ph idx="11" type="ftr"/>
          </p:nvPr>
        </p:nvSpPr>
        <p:spPr>
          <a:xfrm>
            <a:off x="1091129" y="6178260"/>
            <a:ext cx="749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1083688a4fb_0_58"/>
          <p:cNvSpPr txBox="1"/>
          <p:nvPr>
            <p:ph idx="12" type="sldNum"/>
          </p:nvPr>
        </p:nvSpPr>
        <p:spPr>
          <a:xfrm>
            <a:off x="10556270" y="6178260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83688a4fb_0_62"/>
          <p:cNvSpPr txBox="1"/>
          <p:nvPr>
            <p:ph type="title"/>
          </p:nvPr>
        </p:nvSpPr>
        <p:spPr>
          <a:xfrm>
            <a:off x="1091129" y="1754928"/>
            <a:ext cx="36393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None/>
              <a:defRPr b="0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1083688a4fb_0_62"/>
          <p:cNvSpPr txBox="1"/>
          <p:nvPr>
            <p:ph idx="1" type="body"/>
          </p:nvPr>
        </p:nvSpPr>
        <p:spPr>
          <a:xfrm>
            <a:off x="5105141" y="596018"/>
            <a:ext cx="6001200" cy="55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719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•"/>
              <a:defRPr sz="1800"/>
            </a:lvl1pPr>
            <a:lvl2pPr indent="-36068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Char char="•"/>
              <a:defRPr sz="1600"/>
            </a:lvl2pPr>
            <a:lvl3pPr indent="-3441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Char char="•"/>
              <a:defRPr sz="1400"/>
            </a:lvl3pPr>
            <a:lvl4pPr indent="-32766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Char char="•"/>
              <a:defRPr sz="1200"/>
            </a:lvl4pPr>
            <a:lvl5pPr indent="-3194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5pPr>
            <a:lvl6pPr indent="-3194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6pPr>
            <a:lvl7pPr indent="-3194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7pPr>
            <a:lvl8pPr indent="-3194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57" name="Google Shape;57;g1083688a4fb_0_62"/>
          <p:cNvSpPr txBox="1"/>
          <p:nvPr>
            <p:ph idx="2" type="body"/>
          </p:nvPr>
        </p:nvSpPr>
        <p:spPr>
          <a:xfrm>
            <a:off x="1091129" y="3126528"/>
            <a:ext cx="36393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g1083688a4fb_0_62"/>
          <p:cNvSpPr txBox="1"/>
          <p:nvPr>
            <p:ph idx="10" type="dt"/>
          </p:nvPr>
        </p:nvSpPr>
        <p:spPr>
          <a:xfrm>
            <a:off x="8735610" y="6178260"/>
            <a:ext cx="171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083688a4fb_0_62"/>
          <p:cNvSpPr txBox="1"/>
          <p:nvPr>
            <p:ph idx="11" type="ftr"/>
          </p:nvPr>
        </p:nvSpPr>
        <p:spPr>
          <a:xfrm>
            <a:off x="1091129" y="6178260"/>
            <a:ext cx="749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1083688a4fb_0_62"/>
          <p:cNvSpPr txBox="1"/>
          <p:nvPr>
            <p:ph idx="12" type="sldNum"/>
          </p:nvPr>
        </p:nvSpPr>
        <p:spPr>
          <a:xfrm>
            <a:off x="10556270" y="6178260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83688a4fb_0_69"/>
          <p:cNvSpPr txBox="1"/>
          <p:nvPr>
            <p:ph type="title"/>
          </p:nvPr>
        </p:nvSpPr>
        <p:spPr>
          <a:xfrm>
            <a:off x="1091129" y="1898269"/>
            <a:ext cx="58983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1083688a4fb_0_69"/>
          <p:cNvSpPr/>
          <p:nvPr>
            <p:ph idx="2" type="pic"/>
          </p:nvPr>
        </p:nvSpPr>
        <p:spPr>
          <a:xfrm>
            <a:off x="7353923" y="-18288"/>
            <a:ext cx="3333300" cy="6903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083688a4fb_0_69"/>
          <p:cNvSpPr txBox="1"/>
          <p:nvPr>
            <p:ph idx="1" type="body"/>
          </p:nvPr>
        </p:nvSpPr>
        <p:spPr>
          <a:xfrm>
            <a:off x="1089757" y="3269869"/>
            <a:ext cx="58983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g1083688a4fb_0_69"/>
          <p:cNvSpPr txBox="1"/>
          <p:nvPr>
            <p:ph idx="10" type="dt"/>
          </p:nvPr>
        </p:nvSpPr>
        <p:spPr>
          <a:xfrm>
            <a:off x="6031532" y="6181344"/>
            <a:ext cx="957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1083688a4fb_0_69"/>
          <p:cNvSpPr txBox="1"/>
          <p:nvPr>
            <p:ph idx="11" type="ftr"/>
          </p:nvPr>
        </p:nvSpPr>
        <p:spPr>
          <a:xfrm>
            <a:off x="1091131" y="6181344"/>
            <a:ext cx="494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1083688a4fb_0_69"/>
          <p:cNvSpPr txBox="1"/>
          <p:nvPr>
            <p:ph idx="12" type="sldNum"/>
          </p:nvPr>
        </p:nvSpPr>
        <p:spPr>
          <a:xfrm>
            <a:off x="10699016" y="6181344"/>
            <a:ext cx="4068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83688a4fb_0_13"/>
          <p:cNvSpPr txBox="1"/>
          <p:nvPr>
            <p:ph type="title"/>
          </p:nvPr>
        </p:nvSpPr>
        <p:spPr>
          <a:xfrm>
            <a:off x="1091129" y="596018"/>
            <a:ext cx="100152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83688a4fb_0_13"/>
          <p:cNvSpPr txBox="1"/>
          <p:nvPr>
            <p:ph idx="1" type="body"/>
          </p:nvPr>
        </p:nvSpPr>
        <p:spPr>
          <a:xfrm>
            <a:off x="1091131" y="2060898"/>
            <a:ext cx="10015200" cy="40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719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6068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416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2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416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2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2766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6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94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3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94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3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94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3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g1083688a4fb_0_13"/>
          <p:cNvSpPr txBox="1"/>
          <p:nvPr>
            <p:ph idx="10" type="dt"/>
          </p:nvPr>
        </p:nvSpPr>
        <p:spPr>
          <a:xfrm>
            <a:off x="8735610" y="6178260"/>
            <a:ext cx="171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g1083688a4fb_0_13"/>
          <p:cNvSpPr txBox="1"/>
          <p:nvPr>
            <p:ph idx="11" type="ftr"/>
          </p:nvPr>
        </p:nvSpPr>
        <p:spPr>
          <a:xfrm>
            <a:off x="1091129" y="6178260"/>
            <a:ext cx="749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g1083688a4fb_0_13"/>
          <p:cNvSpPr txBox="1"/>
          <p:nvPr>
            <p:ph idx="12" type="sldNum"/>
          </p:nvPr>
        </p:nvSpPr>
        <p:spPr>
          <a:xfrm>
            <a:off x="10556270" y="6178260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Kermanov/TeamWinClient" TargetMode="External"/><Relationship Id="rId4" Type="http://schemas.openxmlformats.org/officeDocument/2006/relationships/hyperlink" Target="https://github.com/VladChemerskyi/TeamWinProj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3688a4fb_5_0"/>
          <p:cNvSpPr txBox="1"/>
          <p:nvPr>
            <p:ph type="ctrTitle"/>
          </p:nvPr>
        </p:nvSpPr>
        <p:spPr>
          <a:xfrm>
            <a:off x="1042325" y="3065995"/>
            <a:ext cx="100140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40"/>
              <a:buFont typeface="Arial"/>
              <a:buNone/>
            </a:pPr>
            <a:r>
              <a:rPr lang="ru-RU" sz="4500"/>
              <a:t>Win </a:t>
            </a:r>
            <a:r>
              <a:rPr lang="ru-RU" sz="4500"/>
              <a:t>project</a:t>
            </a:r>
            <a:endParaRPr sz="4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40"/>
              <a:buFont typeface="Arial"/>
              <a:buNone/>
            </a:pPr>
            <a:r>
              <a:rPr lang="ru-RU" sz="4500"/>
              <a:t>(Sudoku)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1041d71d1c2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00" y="1243875"/>
            <a:ext cx="8041324" cy="2873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0" name="Google Shape;190;g1041d71d1c2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563" y="3829100"/>
            <a:ext cx="7210425" cy="293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1" name="Google Shape;191;g1041d71d1c2_0_30"/>
          <p:cNvSpPr txBox="1"/>
          <p:nvPr>
            <p:ph type="title"/>
          </p:nvPr>
        </p:nvSpPr>
        <p:spPr>
          <a:xfrm>
            <a:off x="447304" y="-7"/>
            <a:ext cx="100152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Telemetry &amp; Monitoring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>
            <p:ph type="title"/>
          </p:nvPr>
        </p:nvSpPr>
        <p:spPr>
          <a:xfrm>
            <a:off x="472304" y="-7"/>
            <a:ext cx="100152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ru-RU"/>
              <a:t>Identity management</a:t>
            </a:r>
            <a:endParaRPr/>
          </a:p>
        </p:txBody>
      </p:sp>
      <p:sp>
        <p:nvSpPr>
          <p:cNvPr id="197" name="Google Shape;197;p5"/>
          <p:cNvSpPr txBox="1"/>
          <p:nvPr>
            <p:ph idx="1" type="body"/>
          </p:nvPr>
        </p:nvSpPr>
        <p:spPr>
          <a:xfrm>
            <a:off x="882850" y="987450"/>
            <a:ext cx="9916800" cy="4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112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Для аутентифікації використовуємо firebase, також через нього ми можемо керувати користувачами</a:t>
            </a:r>
            <a:endParaRPr/>
          </a:p>
          <a:p>
            <a:pPr indent="-71120" lvl="0" marL="22860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100"/>
              <a:buNone/>
            </a:pPr>
            <a:r>
              <a:rPr lang="ru-RU"/>
              <a:t>Тобто паролі ми ні в якому вигляді не зберігаємо.</a:t>
            </a:r>
            <a:endParaRPr/>
          </a:p>
        </p:txBody>
      </p:sp>
      <p:pic>
        <p:nvPicPr>
          <p:cNvPr id="198" name="Google Shape;19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359" y="1827025"/>
            <a:ext cx="6779274" cy="44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83688a4fb_5_51"/>
          <p:cNvSpPr txBox="1"/>
          <p:nvPr>
            <p:ph type="title"/>
          </p:nvPr>
        </p:nvSpPr>
        <p:spPr>
          <a:xfrm>
            <a:off x="494004" y="-7"/>
            <a:ext cx="100152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Architecture</a:t>
            </a:r>
            <a:endParaRPr/>
          </a:p>
        </p:txBody>
      </p:sp>
      <p:sp>
        <p:nvSpPr>
          <p:cNvPr id="204" name="Google Shape;204;g1083688a4fb_5_51"/>
          <p:cNvSpPr txBox="1"/>
          <p:nvPr>
            <p:ph idx="1" type="body"/>
          </p:nvPr>
        </p:nvSpPr>
        <p:spPr>
          <a:xfrm>
            <a:off x="1088400" y="1833875"/>
            <a:ext cx="100152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/>
              <a:t>Головна архітектура виглядає так: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/>
              <a:t>Також, ми використали монолітну архітектуру.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/>
              <a:t>Монолітна архітектура зручна для роботи невеликих груп, тому ми вирішили, що вона являється найкращою для вирішення нашої задачі</a:t>
            </a:r>
            <a:endParaRPr/>
          </a:p>
        </p:txBody>
      </p:sp>
      <p:pic>
        <p:nvPicPr>
          <p:cNvPr id="205" name="Google Shape;205;g1083688a4fb_5_51"/>
          <p:cNvPicPr preferRelativeResize="0"/>
          <p:nvPr/>
        </p:nvPicPr>
        <p:blipFill rotWithShape="1">
          <a:blip r:embed="rId3">
            <a:alphaModFix/>
          </a:blip>
          <a:srcRect b="39741" l="37392" r="6945" t="45214"/>
          <a:stretch/>
        </p:blipFill>
        <p:spPr>
          <a:xfrm>
            <a:off x="4758150" y="1908525"/>
            <a:ext cx="6519926" cy="99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83688a4fb_5_44"/>
          <p:cNvSpPr txBox="1"/>
          <p:nvPr>
            <p:ph type="title"/>
          </p:nvPr>
        </p:nvSpPr>
        <p:spPr>
          <a:xfrm>
            <a:off x="521979" y="-7"/>
            <a:ext cx="100152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SOLID</a:t>
            </a:r>
            <a:endParaRPr/>
          </a:p>
        </p:txBody>
      </p:sp>
      <p:sp>
        <p:nvSpPr>
          <p:cNvPr id="211" name="Google Shape;211;g1083688a4fb_5_44"/>
          <p:cNvSpPr txBox="1"/>
          <p:nvPr>
            <p:ph idx="1" type="body"/>
          </p:nvPr>
        </p:nvSpPr>
        <p:spPr>
          <a:xfrm>
            <a:off x="1091125" y="1447150"/>
            <a:ext cx="10015200" cy="14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SzPts val="2340"/>
              <a:buNone/>
            </a:pPr>
            <a:r>
              <a:rPr lang="ru-RU"/>
              <a:t>Під час написання коду ми керувались принципами SOLID. Вся бекенд частина додатку зроблена так щоб забезпечити слабку зв’язність між компонентами. Це полегшує подальшу розробку і підтримку, а також написання юніт тестів.</a:t>
            </a:r>
            <a:endParaRPr/>
          </a:p>
        </p:txBody>
      </p:sp>
      <p:pic>
        <p:nvPicPr>
          <p:cNvPr id="212" name="Google Shape;212;g1083688a4fb_5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125" y="2858350"/>
            <a:ext cx="7924574" cy="33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41d71d1c2_1_18"/>
          <p:cNvSpPr txBox="1"/>
          <p:nvPr>
            <p:ph idx="1" type="body"/>
          </p:nvPr>
        </p:nvSpPr>
        <p:spPr>
          <a:xfrm>
            <a:off x="1091131" y="1641023"/>
            <a:ext cx="10015200" cy="404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Репозиторії: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Front-end - </a:t>
            </a:r>
            <a:r>
              <a:rPr lang="ru-RU" sz="1200" u="sng" cap="none">
                <a:latin typeface="Roboto"/>
                <a:ea typeface="Roboto"/>
                <a:cs typeface="Roboto"/>
                <a:sym typeface="Roboto"/>
                <a:hlinkClick r:id="rId3"/>
              </a:rPr>
              <a:t>https://github.com/Kermanov/TeamWinClient</a:t>
            </a:r>
            <a:r>
              <a:rPr lang="ru-RU" sz="1200" cap="none"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Back-end - </a:t>
            </a:r>
            <a:r>
              <a:rPr lang="ru-RU" sz="1200" u="sng" cap="none">
                <a:latin typeface="Roboto"/>
                <a:ea typeface="Roboto"/>
                <a:cs typeface="Roboto"/>
                <a:sym typeface="Roboto"/>
                <a:hlinkClick r:id="rId4"/>
              </a:rPr>
              <a:t>https://github.com/VladChemerskyi/TeamWinProject</a:t>
            </a:r>
            <a:endParaRPr/>
          </a:p>
        </p:txBody>
      </p:sp>
      <p:sp>
        <p:nvSpPr>
          <p:cNvPr id="218" name="Google Shape;218;g1041d71d1c2_1_18"/>
          <p:cNvSpPr txBox="1"/>
          <p:nvPr>
            <p:ph type="title"/>
          </p:nvPr>
        </p:nvSpPr>
        <p:spPr>
          <a:xfrm>
            <a:off x="1091129" y="596018"/>
            <a:ext cx="10015200" cy="131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Посилання на репозиторії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83688a4fb_0_132"/>
          <p:cNvSpPr txBox="1"/>
          <p:nvPr>
            <p:ph type="title"/>
          </p:nvPr>
        </p:nvSpPr>
        <p:spPr>
          <a:xfrm>
            <a:off x="385300" y="224025"/>
            <a:ext cx="9219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rbel"/>
              <a:buNone/>
            </a:pPr>
            <a:r>
              <a:rPr lang="ru-RU"/>
              <a:t>Storage</a:t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4" name="Google Shape;134;g1083688a4fb_0_132"/>
          <p:cNvSpPr txBox="1"/>
          <p:nvPr>
            <p:ph idx="1" type="body"/>
          </p:nvPr>
        </p:nvSpPr>
        <p:spPr>
          <a:xfrm>
            <a:off x="426300" y="1013800"/>
            <a:ext cx="3918300" cy="53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cap="none"/>
              <a:t>Можна побачити що база даних доволі проста і складається всього з 5 таблиць, при чому для користувача в базі зберігається унікальний ідентифікатор без хеш суми пароля. Це зроблено через той факт, що було прийняте рішення для аутентифікації використати сервіс Google Firebase який зберігає всі дані для автентифікації в окремому захищеному сховищі, тобто в базі даних самого додатку достатньо зберігати лише унікальні ідентифікатори користувачів. Також слід звернути увагу, що для таблиць DuelRating і SolvingRating в якості первинного ключа використовуються два поля, тобто ключ є складеним. Такий підхід забезпечує однозначне відображення двох значень типу string (ідентифікатор користувача) і GameMode (складність гри) на конкретне значення рейтингу при чому дозволяє не створювати додаткове поле для первинного ключа. Також цей підхід забезпечує більшу цілісність даних ніж підхід з додатковим унікальним полем.</a:t>
            </a:r>
            <a:endParaRPr sz="1100"/>
          </a:p>
        </p:txBody>
      </p:sp>
      <p:pic>
        <p:nvPicPr>
          <p:cNvPr id="135" name="Google Shape;135;g1083688a4fb_0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625" y="1317438"/>
            <a:ext cx="7239000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83688a4fb_0_190"/>
          <p:cNvSpPr txBox="1"/>
          <p:nvPr>
            <p:ph type="title"/>
          </p:nvPr>
        </p:nvSpPr>
        <p:spPr>
          <a:xfrm>
            <a:off x="388604" y="-7"/>
            <a:ext cx="100152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Resiliency model</a:t>
            </a:r>
            <a:endParaRPr/>
          </a:p>
        </p:txBody>
      </p:sp>
      <p:sp>
        <p:nvSpPr>
          <p:cNvPr id="141" name="Google Shape;141;g1083688a4fb_0_190"/>
          <p:cNvSpPr txBox="1"/>
          <p:nvPr>
            <p:ph idx="1" type="body"/>
          </p:nvPr>
        </p:nvSpPr>
        <p:spPr>
          <a:xfrm>
            <a:off x="1088400" y="1247049"/>
            <a:ext cx="10015200" cy="15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SzPts val="2340"/>
              <a:buNone/>
            </a:pPr>
            <a:r>
              <a:rPr lang="ru-RU"/>
              <a:t>Ми на хостингу налаштували щоденний бекап бази даних д</a:t>
            </a:r>
            <a:r>
              <a:rPr lang="ru-RU"/>
              <a:t>ля того, щоб підвищити стійкість нашого проекту.</a:t>
            </a:r>
            <a:endParaRPr/>
          </a:p>
        </p:txBody>
      </p:sp>
      <p:pic>
        <p:nvPicPr>
          <p:cNvPr id="142" name="Google Shape;142;g1083688a4fb_0_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513" y="2561824"/>
            <a:ext cx="5280978" cy="345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83688a4fb_0_166"/>
          <p:cNvSpPr txBox="1"/>
          <p:nvPr>
            <p:ph type="title"/>
          </p:nvPr>
        </p:nvSpPr>
        <p:spPr>
          <a:xfrm>
            <a:off x="465979" y="-7"/>
            <a:ext cx="100152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Security</a:t>
            </a:r>
            <a:endParaRPr/>
          </a:p>
        </p:txBody>
      </p:sp>
      <p:sp>
        <p:nvSpPr>
          <p:cNvPr id="148" name="Google Shape;148;g1083688a4fb_0_166"/>
          <p:cNvSpPr txBox="1"/>
          <p:nvPr>
            <p:ph idx="1" type="body"/>
          </p:nvPr>
        </p:nvSpPr>
        <p:spPr>
          <a:xfrm>
            <a:off x="1156450" y="961049"/>
            <a:ext cx="10015200" cy="26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SzPts val="2340"/>
              <a:buNone/>
            </a:pPr>
            <a:r>
              <a:rPr lang="ru-RU"/>
              <a:t>Ми використовуємо п</a:t>
            </a:r>
            <a:r>
              <a:rPr lang="ru-RU"/>
              <a:t>ротокол безпеки HTTPS, також </a:t>
            </a:r>
            <a:r>
              <a:rPr lang="ru-RU" sz="1400" cap="none"/>
              <a:t>Google Firebase який зберігає всі дані для автентифікації в окремому захищеному сховищі, тобто в базі даних самого додатку достатньо зберігати лише унікальні ідентифікатори користувачів.  Також Firebase Auth підтримує відкритий протокол авторизації OAuth 2.0, використовуваний Google, Twitter, Facebook.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83688a4fb_5_23"/>
          <p:cNvSpPr txBox="1"/>
          <p:nvPr>
            <p:ph type="title"/>
          </p:nvPr>
        </p:nvSpPr>
        <p:spPr>
          <a:xfrm>
            <a:off x="478604" y="-7"/>
            <a:ext cx="100152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Hosted service</a:t>
            </a:r>
            <a:endParaRPr/>
          </a:p>
        </p:txBody>
      </p:sp>
      <p:sp>
        <p:nvSpPr>
          <p:cNvPr id="154" name="Google Shape;154;g1083688a4fb_5_23"/>
          <p:cNvSpPr txBox="1"/>
          <p:nvPr>
            <p:ph idx="1" type="body"/>
          </p:nvPr>
        </p:nvSpPr>
        <p:spPr>
          <a:xfrm>
            <a:off x="478600" y="915675"/>
            <a:ext cx="10015200" cy="14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SzPts val="2340"/>
              <a:buNone/>
            </a:pPr>
            <a:r>
              <a:rPr lang="ru-RU"/>
              <a:t>Для хостингу ми використовуємо віртуальний хостинг </a:t>
            </a:r>
            <a:r>
              <a:rPr lang="ru-RU" cap="none"/>
              <a:t>VDS</a:t>
            </a:r>
            <a:r>
              <a:rPr lang="ru-RU"/>
              <a:t>. </a:t>
            </a:r>
            <a:endParaRPr/>
          </a:p>
        </p:txBody>
      </p:sp>
      <p:pic>
        <p:nvPicPr>
          <p:cNvPr id="155" name="Google Shape;155;g1083688a4fb_5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25" y="2033525"/>
            <a:ext cx="9412944" cy="4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83688a4fb_0_138"/>
          <p:cNvSpPr txBox="1"/>
          <p:nvPr>
            <p:ph type="title"/>
          </p:nvPr>
        </p:nvSpPr>
        <p:spPr>
          <a:xfrm>
            <a:off x="447304" y="-7"/>
            <a:ext cx="100152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Telemetry &amp; Monitoring</a:t>
            </a:r>
            <a:endParaRPr/>
          </a:p>
        </p:txBody>
      </p:sp>
      <p:sp>
        <p:nvSpPr>
          <p:cNvPr id="161" name="Google Shape;161;g1083688a4fb_0_138"/>
          <p:cNvSpPr txBox="1"/>
          <p:nvPr>
            <p:ph idx="1" type="body"/>
          </p:nvPr>
        </p:nvSpPr>
        <p:spPr>
          <a:xfrm>
            <a:off x="699250" y="1426425"/>
            <a:ext cx="65787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40"/>
              <a:buNone/>
            </a:pPr>
            <a:r>
              <a:rPr lang="ru-RU"/>
              <a:t>Для телеметрії ми використовуємо firebase та google analytics.</a:t>
            </a:r>
            <a:endParaRPr/>
          </a:p>
        </p:txBody>
      </p:sp>
      <p:pic>
        <p:nvPicPr>
          <p:cNvPr id="162" name="Google Shape;162;g1083688a4fb_0_138"/>
          <p:cNvPicPr preferRelativeResize="0"/>
          <p:nvPr/>
        </p:nvPicPr>
        <p:blipFill rotWithShape="1">
          <a:blip r:embed="rId3">
            <a:alphaModFix/>
          </a:blip>
          <a:srcRect b="0" l="20269" r="17572" t="0"/>
          <a:stretch/>
        </p:blipFill>
        <p:spPr>
          <a:xfrm>
            <a:off x="7206325" y="1312500"/>
            <a:ext cx="4475149" cy="36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083688a4fb_0_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0162" y="4410488"/>
            <a:ext cx="54768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1041d71d1c2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75" y="1225075"/>
            <a:ext cx="5753950" cy="391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9" name="Google Shape;169;g1041d71d1c2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7225" y="1225075"/>
            <a:ext cx="5150201" cy="2468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0" name="Google Shape;170;g1041d71d1c2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8875" y="4253200"/>
            <a:ext cx="6278554" cy="190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1" name="Google Shape;171;g1041d71d1c2_0_9"/>
          <p:cNvSpPr txBox="1"/>
          <p:nvPr>
            <p:ph type="title"/>
          </p:nvPr>
        </p:nvSpPr>
        <p:spPr>
          <a:xfrm>
            <a:off x="447304" y="-7"/>
            <a:ext cx="100152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Telemetry &amp; Monitoring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1041d71d1c2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925" y="1992000"/>
            <a:ext cx="800241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041d71d1c2_0_17"/>
          <p:cNvSpPr txBox="1"/>
          <p:nvPr>
            <p:ph type="title"/>
          </p:nvPr>
        </p:nvSpPr>
        <p:spPr>
          <a:xfrm>
            <a:off x="447304" y="-7"/>
            <a:ext cx="100152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Telemetry &amp; Monitoring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1041d71d1c2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438" y="1699150"/>
            <a:ext cx="10713225" cy="1967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3" name="Google Shape;183;g1041d71d1c2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450" y="3667125"/>
            <a:ext cx="10713224" cy="234387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4" name="Google Shape;184;g1041d71d1c2_0_23"/>
          <p:cNvSpPr txBox="1"/>
          <p:nvPr>
            <p:ph type="title"/>
          </p:nvPr>
        </p:nvSpPr>
        <p:spPr>
          <a:xfrm>
            <a:off x="447304" y="-7"/>
            <a:ext cx="100152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Telemetry &amp; Monitoring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етка">
  <a:themeElements>
    <a:clrScheme name="Сетка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2021-12-12T20:31:58Z</dcterms:created>
</cp:coreProperties>
</file>