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59" r:id="rId8"/>
    <p:sldId id="261" r:id="rId9"/>
    <p:sldId id="260" r:id="rId10"/>
    <p:sldId id="273" r:id="rId11"/>
    <p:sldId id="271" r:id="rId12"/>
    <p:sldId id="269" r:id="rId13"/>
    <p:sldId id="264" r:id="rId14"/>
    <p:sldId id="270" r:id="rId15"/>
    <p:sldId id="265" r:id="rId16"/>
    <p:sldId id="266" r:id="rId17"/>
    <p:sldId id="267" r:id="rId18"/>
    <p:sldId id="275" r:id="rId19"/>
  </p:sldIdLst>
  <p:sldSz cx="12192000" cy="6858000"/>
  <p:notesSz cx="6858000" cy="9144000"/>
  <p:defaultTextStyle>
    <a:defPPr rtl="0">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Автор" initials="А"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718"/>
  </p:normalViewPr>
  <p:slideViewPr>
    <p:cSldViewPr snapToGrid="0">
      <p:cViewPr varScale="1">
        <p:scale>
          <a:sx n="101" d="100"/>
          <a:sy n="101" d="100"/>
        </p:scale>
        <p:origin x="276" y="10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2" d="100"/>
          <a:sy n="82" d="100"/>
        </p:scale>
        <p:origin x="431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uk-U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Ряд 3</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uk-UA" sz="1197" b="0" i="0" u="none" strike="noStrike" kern="1200" baseline="0" noProof="0">
                    <a:solidFill>
                      <a:schemeClr val="tx1">
                        <a:lumMod val="75000"/>
                        <a:lumOff val="25000"/>
                      </a:schemeClr>
                    </a:solidFill>
                    <a:latin typeface="Arial" panose="020B0604020202020204" pitchFamily="34" charset="0"/>
                    <a:ea typeface="+mn-ea"/>
                    <a:cs typeface="Arial" panose="020B0604020202020204" pitchFamily="34" charset="0"/>
                  </a:defRPr>
                </a:pPr>
                <a:endParaRPr lang="uk-U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2-й кв.</c:v>
                </c:pt>
                <c:pt idx="1">
                  <c:v>1-й кв.</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3310-4808-A707-B2ACC42C1381}"/>
            </c:ext>
          </c:extLst>
        </c:ser>
        <c:ser>
          <c:idx val="1"/>
          <c:order val="1"/>
          <c:tx>
            <c:strRef>
              <c:f>Sheet1!$C$1</c:f>
              <c:strCache>
                <c:ptCount val="1"/>
                <c:pt idx="0">
                  <c:v>Ряд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uk-UA" sz="1197" b="0" i="0" u="none" strike="noStrike" kern="1200" baseline="0" noProof="0">
                    <a:solidFill>
                      <a:schemeClr val="tx1">
                        <a:lumMod val="75000"/>
                        <a:lumOff val="25000"/>
                      </a:schemeClr>
                    </a:solidFill>
                    <a:latin typeface="Arial" panose="020B0604020202020204" pitchFamily="34" charset="0"/>
                    <a:ea typeface="+mn-ea"/>
                    <a:cs typeface="Arial" panose="020B0604020202020204" pitchFamily="34" charset="0"/>
                  </a:defRPr>
                </a:pPr>
                <a:endParaRPr lang="uk-U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2-й кв.</c:v>
                </c:pt>
                <c:pt idx="1">
                  <c:v>1-й кв.</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3310-4808-A707-B2ACC42C1381}"/>
            </c:ext>
          </c:extLst>
        </c:ser>
        <c:ser>
          <c:idx val="2"/>
          <c:order val="2"/>
          <c:tx>
            <c:strRef>
              <c:f>Sheet1!$D$1</c:f>
              <c:strCache>
                <c:ptCount val="1"/>
                <c:pt idx="0">
                  <c:v>Ряд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lang="uk-UA" sz="1197" b="0" i="0" u="none" strike="noStrike" kern="1200" baseline="0" noProof="0">
                    <a:solidFill>
                      <a:schemeClr val="tx1">
                        <a:lumMod val="75000"/>
                        <a:lumOff val="25000"/>
                      </a:schemeClr>
                    </a:solidFill>
                    <a:latin typeface="Arial" panose="020B0604020202020204" pitchFamily="34" charset="0"/>
                    <a:ea typeface="+mn-ea"/>
                    <a:cs typeface="Arial" panose="020B0604020202020204" pitchFamily="34" charset="0"/>
                  </a:defRPr>
                </a:pPr>
                <a:endParaRPr lang="uk-U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2-й кв.</c:v>
                </c:pt>
                <c:pt idx="1">
                  <c:v>1-й кв.</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3310-4808-A707-B2ACC42C1381}"/>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uk-UA" sz="1197" b="0" i="0" u="none" strike="noStrike" kern="1200" baseline="0" noProof="0">
                <a:solidFill>
                  <a:schemeClr val="tx1">
                    <a:lumMod val="65000"/>
                    <a:lumOff val="35000"/>
                  </a:schemeClr>
                </a:solidFill>
                <a:latin typeface="Arial" panose="020B0604020202020204" pitchFamily="34" charset="0"/>
                <a:ea typeface="+mn-ea"/>
                <a:cs typeface="Arial" panose="020B0604020202020204" pitchFamily="34" charset="0"/>
              </a:defRPr>
            </a:pPr>
            <a:endParaRPr lang="uk-UA"/>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uk-UA" sz="1197" b="0" i="0" u="none" strike="noStrike" kern="1200" baseline="0" noProof="0">
              <a:solidFill>
                <a:schemeClr val="tx1">
                  <a:lumMod val="65000"/>
                  <a:lumOff val="35000"/>
                </a:schemeClr>
              </a:solidFill>
              <a:latin typeface="Arial" panose="020B0604020202020204" pitchFamily="34" charset="0"/>
              <a:ea typeface="+mn-ea"/>
              <a:cs typeface="Arial" panose="020B0604020202020204" pitchFamily="34" charset="0"/>
            </a:defRPr>
          </a:pPr>
          <a:endParaRPr lang="uk-U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uk-UA" noProof="0">
          <a:latin typeface="Arial" panose="020B0604020202020204" pitchFamily="34" charset="0"/>
          <a:cs typeface="Arial" panose="020B0604020202020204" pitchFamily="34" charset="0"/>
        </a:defRPr>
      </a:pPr>
      <a:endParaRPr lang="uk-U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uk-U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Ряд 3</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uk-UA" sz="1197" b="0" i="0" u="none" strike="noStrike" kern="1200" baseline="0" noProof="0">
                    <a:solidFill>
                      <a:schemeClr val="tx1">
                        <a:lumMod val="75000"/>
                        <a:lumOff val="25000"/>
                      </a:schemeClr>
                    </a:solidFill>
                    <a:latin typeface="Arial" panose="020B0604020202020204" pitchFamily="34" charset="0"/>
                    <a:ea typeface="+mn-ea"/>
                    <a:cs typeface="Arial" panose="020B0604020202020204" pitchFamily="34" charset="0"/>
                  </a:defRPr>
                </a:pPr>
                <a:endParaRPr lang="uk-U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4-й кв.</c:v>
                </c:pt>
                <c:pt idx="1">
                  <c:v>3-й кв.</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8C15-4012-8955-F70B564F98A6}"/>
            </c:ext>
          </c:extLst>
        </c:ser>
        <c:ser>
          <c:idx val="1"/>
          <c:order val="1"/>
          <c:tx>
            <c:strRef>
              <c:f>Sheet1!$C$1</c:f>
              <c:strCache>
                <c:ptCount val="1"/>
                <c:pt idx="0">
                  <c:v>Ряд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uk-UA" sz="1197" b="0" i="0" u="none" strike="noStrike" kern="1200" baseline="0" noProof="0">
                    <a:solidFill>
                      <a:schemeClr val="tx1">
                        <a:lumMod val="75000"/>
                        <a:lumOff val="25000"/>
                      </a:schemeClr>
                    </a:solidFill>
                    <a:latin typeface="Arial" panose="020B0604020202020204" pitchFamily="34" charset="0"/>
                    <a:ea typeface="+mn-ea"/>
                    <a:cs typeface="Arial" panose="020B0604020202020204" pitchFamily="34" charset="0"/>
                  </a:defRPr>
                </a:pPr>
                <a:endParaRPr lang="uk-U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4-й кв.</c:v>
                </c:pt>
                <c:pt idx="1">
                  <c:v>3-й кв.</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8C15-4012-8955-F70B564F98A6}"/>
            </c:ext>
          </c:extLst>
        </c:ser>
        <c:ser>
          <c:idx val="2"/>
          <c:order val="2"/>
          <c:tx>
            <c:strRef>
              <c:f>Sheet1!$D$1</c:f>
              <c:strCache>
                <c:ptCount val="1"/>
                <c:pt idx="0">
                  <c:v>Ряд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lang="uk-UA" sz="1197" b="0" i="0" u="none" strike="noStrike" kern="1200" baseline="0" noProof="0">
                    <a:solidFill>
                      <a:schemeClr val="tx1">
                        <a:lumMod val="75000"/>
                        <a:lumOff val="25000"/>
                      </a:schemeClr>
                    </a:solidFill>
                    <a:latin typeface="Arial" panose="020B0604020202020204" pitchFamily="34" charset="0"/>
                    <a:ea typeface="+mn-ea"/>
                    <a:cs typeface="Arial" panose="020B0604020202020204" pitchFamily="34" charset="0"/>
                  </a:defRPr>
                </a:pPr>
                <a:endParaRPr lang="uk-U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4-й кв.</c:v>
                </c:pt>
                <c:pt idx="1">
                  <c:v>3-й кв.</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8C15-4012-8955-F70B564F98A6}"/>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uk-UA" sz="1197" b="0" i="0" u="none" strike="noStrike" kern="1200" baseline="0" noProof="0">
                <a:solidFill>
                  <a:schemeClr val="tx1">
                    <a:lumMod val="65000"/>
                    <a:lumOff val="35000"/>
                  </a:schemeClr>
                </a:solidFill>
                <a:latin typeface="Arial" panose="020B0604020202020204" pitchFamily="34" charset="0"/>
                <a:ea typeface="+mn-ea"/>
                <a:cs typeface="Arial" panose="020B0604020202020204" pitchFamily="34" charset="0"/>
              </a:defRPr>
            </a:pPr>
            <a:endParaRPr lang="uk-UA"/>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uk-UA" sz="1197" b="0" i="0" u="none" strike="noStrike" kern="1200" baseline="0" noProof="0">
              <a:solidFill>
                <a:schemeClr val="tx1">
                  <a:lumMod val="65000"/>
                  <a:lumOff val="35000"/>
                </a:schemeClr>
              </a:solidFill>
              <a:latin typeface="Arial" panose="020B0604020202020204" pitchFamily="34" charset="0"/>
              <a:ea typeface="+mn-ea"/>
              <a:cs typeface="Arial" panose="020B0604020202020204" pitchFamily="34" charset="0"/>
            </a:defRPr>
          </a:pPr>
          <a:endParaRPr lang="uk-U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uk-UA" noProof="0">
          <a:latin typeface="Arial" panose="020B0604020202020204" pitchFamily="34" charset="0"/>
          <a:cs typeface="Arial" panose="020B0604020202020204" pitchFamily="34" charset="0"/>
        </a:defRPr>
      </a:pPr>
      <a:endParaRPr lang="uk-U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rtlCol="0"/>
        <a:lstStyle/>
        <a:p>
          <a:pPr rtl="0"/>
          <a:endParaRPr lang="en-US"/>
        </a:p>
      </dgm:t>
    </dgm:pt>
    <dgm:pt modelId="{8FE81FEC-2664-411F-AEB3-065F29F52751}">
      <dgm:prSet custT="1"/>
      <dgm:spPr>
        <a:solidFill>
          <a:schemeClr val="accent1"/>
        </a:solidFill>
        <a:ln>
          <a:noFill/>
        </a:ln>
      </dgm:spPr>
      <dgm:t>
        <a:bodyPr lIns="182880" tIns="182880" rIns="182880" bIns="182880" rtlCol="0"/>
        <a:lstStyle/>
        <a:p>
          <a:pPr marL="0" algn="ctr" rtl="0">
            <a:buNone/>
          </a:pPr>
          <a:r>
            <a:rPr lang="uk-UA" sz="1400" noProof="0" dirty="0">
              <a:latin typeface="Arial" panose="020B0604020202020204" pitchFamily="34" charset="0"/>
              <a:cs typeface="Arial" panose="020B0604020202020204" pitchFamily="34" charset="0"/>
            </a:rPr>
            <a:t>Розгортання стратегічних мереж з урахуванням нагальних потреб електронного бізнесу</a:t>
          </a:r>
        </a:p>
      </dgm:t>
    </dgm:pt>
    <dgm:pt modelId="{BCBC007E-0269-421B-9C41-DE26D5C3A822}" type="parTrans" cxnId="{711E093C-AD42-45A4-8D40-A2D39702062E}">
      <dgm:prSet/>
      <dgm:spPr/>
      <dgm:t>
        <a:bodyPr rtlCol="0"/>
        <a:lstStyle/>
        <a:p>
          <a:pPr rtl="0"/>
          <a:endParaRPr lang="uk-UA" noProof="0" dirty="0">
            <a:latin typeface="Arial" panose="020B0604020202020204" pitchFamily="34" charset="0"/>
            <a:cs typeface="Arial" panose="020B0604020202020204" pitchFamily="34" charset="0"/>
          </a:endParaRPr>
        </a:p>
      </dgm:t>
    </dgm:pt>
    <dgm:pt modelId="{80230EB7-7230-4881-A631-309C07417378}" type="sibTrans" cxnId="{711E093C-AD42-45A4-8D40-A2D39702062E}">
      <dgm:prSet/>
      <dgm:spPr/>
      <dgm:t>
        <a:bodyPr rtlCol="0"/>
        <a:lstStyle/>
        <a:p>
          <a:pPr rtl="0"/>
          <a:endParaRPr lang="uk-UA" noProof="0" dirty="0">
            <a:latin typeface="Arial" panose="020B0604020202020204" pitchFamily="34" charset="0"/>
            <a:cs typeface="Arial" panose="020B0604020202020204" pitchFamily="34" charset="0"/>
          </a:endParaRPr>
        </a:p>
      </dgm:t>
    </dgm:pt>
    <dgm:pt modelId="{73D947E0-108F-4D20-A71E-3CF329F97212}">
      <dgm:prSet phldr="0"/>
      <dgm:spPr>
        <a:solidFill>
          <a:schemeClr val="accent1"/>
        </a:solidFill>
        <a:ln>
          <a:noFill/>
        </a:ln>
      </dgm:spPr>
      <dgm:t>
        <a:bodyPr rtlCol="0"/>
        <a:lstStyle/>
        <a:p>
          <a:pPr marL="0" algn="ctr" rtl="0">
            <a:buNone/>
          </a:pPr>
          <a:r>
            <a:rPr lang="uk-UA" sz="2000" noProof="0" dirty="0">
              <a:latin typeface="Arial" panose="020B0604020202020204" pitchFamily="34" charset="0"/>
              <a:cs typeface="Arial" panose="020B0604020202020204" pitchFamily="34" charset="0"/>
            </a:rPr>
            <a:t>Планування</a:t>
          </a:r>
        </a:p>
      </dgm:t>
    </dgm:pt>
    <dgm:pt modelId="{9D249532-A24D-4D8F-848A-9F42F2E486C9}" type="parTrans" cxnId="{A0077D09-C12C-46D0-8DF7-194B6911362A}">
      <dgm:prSet/>
      <dgm:spPr/>
      <dgm:t>
        <a:bodyPr rtlCol="0"/>
        <a:lstStyle/>
        <a:p>
          <a:pPr rtl="0"/>
          <a:endParaRPr lang="uk-UA" noProof="0" dirty="0">
            <a:latin typeface="Arial" panose="020B0604020202020204" pitchFamily="34" charset="0"/>
            <a:cs typeface="Arial" panose="020B0604020202020204" pitchFamily="34" charset="0"/>
          </a:endParaRPr>
        </a:p>
      </dgm:t>
    </dgm:pt>
    <dgm:pt modelId="{AE813459-65AB-4FA9-B717-330DDA6DFA4E}" type="sibTrans" cxnId="{A0077D09-C12C-46D0-8DF7-194B6911362A}">
      <dgm:prSet/>
      <dgm:spPr/>
      <dgm:t>
        <a:bodyPr rtlCol="0"/>
        <a:lstStyle/>
        <a:p>
          <a:pPr rtl="0"/>
          <a:endParaRPr lang="uk-UA" noProof="0" dirty="0">
            <a:latin typeface="Arial" panose="020B0604020202020204" pitchFamily="34" charset="0"/>
            <a:cs typeface="Arial" panose="020B0604020202020204" pitchFamily="34" charset="0"/>
          </a:endParaRPr>
        </a:p>
      </dgm:t>
    </dgm:pt>
    <dgm:pt modelId="{30A490C8-22B4-4D68-875C-0F0DE2FF864D}">
      <dgm:prSet custT="1"/>
      <dgm:spPr>
        <a:solidFill>
          <a:schemeClr val="accent1"/>
        </a:solidFill>
        <a:ln>
          <a:noFill/>
        </a:ln>
      </dgm:spPr>
      <dgm:t>
        <a:bodyPr rtlCol="0"/>
        <a:lstStyle/>
        <a:p>
          <a:pPr marL="0" algn="ctr" rtl="0">
            <a:buNone/>
          </a:pPr>
          <a:r>
            <a:rPr lang="uk-UA" sz="1400" noProof="0" dirty="0">
              <a:latin typeface="Arial" panose="020B0604020202020204" pitchFamily="34" charset="0"/>
              <a:cs typeface="Arial" panose="020B0604020202020204" pitchFamily="34" charset="0"/>
            </a:rPr>
            <a:t>Синергія масштабованих рішень </a:t>
          </a:r>
          <a:br>
            <a:rPr lang="uk-UA" sz="1400" noProof="0" dirty="0">
              <a:latin typeface="Arial" panose="020B0604020202020204" pitchFamily="34" charset="0"/>
              <a:cs typeface="Arial" panose="020B0604020202020204" pitchFamily="34" charset="0"/>
            </a:rPr>
          </a:br>
          <a:r>
            <a:rPr lang="uk-UA" sz="1400" noProof="0" dirty="0">
              <a:latin typeface="Arial" panose="020B0604020202020204" pitchFamily="34" charset="0"/>
              <a:cs typeface="Arial" panose="020B0604020202020204" pitchFamily="34" charset="0"/>
            </a:rPr>
            <a:t>електронна комерція</a:t>
          </a:r>
        </a:p>
      </dgm:t>
    </dgm:pt>
    <dgm:pt modelId="{035C64B0-4F0C-4FD1-BD23-B1D4C9887CBE}" type="parTrans" cxnId="{381FE1CC-8184-4745-8EB3-6DE11655998D}">
      <dgm:prSet/>
      <dgm:spPr/>
      <dgm:t>
        <a:bodyPr rtlCol="0"/>
        <a:lstStyle/>
        <a:p>
          <a:pPr rtl="0"/>
          <a:endParaRPr lang="uk-UA" noProof="0" dirty="0">
            <a:latin typeface="Arial" panose="020B0604020202020204" pitchFamily="34" charset="0"/>
            <a:cs typeface="Arial" panose="020B0604020202020204" pitchFamily="34" charset="0"/>
          </a:endParaRPr>
        </a:p>
      </dgm:t>
    </dgm:pt>
    <dgm:pt modelId="{45495DA8-8707-41E3-A12B-FA5766269C44}" type="sibTrans" cxnId="{381FE1CC-8184-4745-8EB3-6DE11655998D}">
      <dgm:prSet/>
      <dgm:spPr/>
      <dgm:t>
        <a:bodyPr rtlCol="0"/>
        <a:lstStyle/>
        <a:p>
          <a:pPr rtl="0"/>
          <a:endParaRPr lang="uk-UA" noProof="0" dirty="0">
            <a:latin typeface="Arial" panose="020B0604020202020204" pitchFamily="34" charset="0"/>
            <a:cs typeface="Arial" panose="020B0604020202020204" pitchFamily="34" charset="0"/>
          </a:endParaRPr>
        </a:p>
      </dgm:t>
    </dgm:pt>
    <dgm:pt modelId="{B1AFA1AF-0FF8-45B3-A6D0-0E255A2F637D}">
      <dgm:prSet phldr="0"/>
      <dgm:spPr>
        <a:solidFill>
          <a:schemeClr val="accent1"/>
        </a:solidFill>
        <a:ln>
          <a:noFill/>
        </a:ln>
      </dgm:spPr>
      <dgm:t>
        <a:bodyPr rtlCol="0"/>
        <a:lstStyle/>
        <a:p>
          <a:pPr marL="0" algn="ctr" rtl="0">
            <a:buNone/>
          </a:pPr>
          <a:r>
            <a:rPr lang="uk-UA" sz="2000" noProof="0" dirty="0">
              <a:latin typeface="Arial" panose="020B0604020202020204" pitchFamily="34" charset="0"/>
              <a:cs typeface="Arial" panose="020B0604020202020204" pitchFamily="34" charset="0"/>
            </a:rPr>
            <a:t>Маркетинг</a:t>
          </a:r>
        </a:p>
      </dgm:t>
    </dgm:pt>
    <dgm:pt modelId="{10C68AF5-481C-45AA-A216-8BBBB04515B9}" type="parTrans" cxnId="{F28D7702-2FC3-49BD-BB13-C989E5EE622A}">
      <dgm:prSet/>
      <dgm:spPr/>
      <dgm:t>
        <a:bodyPr rtlCol="0"/>
        <a:lstStyle/>
        <a:p>
          <a:pPr rtl="0"/>
          <a:endParaRPr lang="uk-UA" noProof="0" dirty="0">
            <a:latin typeface="Arial" panose="020B0604020202020204" pitchFamily="34" charset="0"/>
            <a:cs typeface="Arial" panose="020B0604020202020204" pitchFamily="34" charset="0"/>
          </a:endParaRPr>
        </a:p>
      </dgm:t>
    </dgm:pt>
    <dgm:pt modelId="{88649F7A-400B-4056-965D-C9AC0B3AD942}" type="sibTrans" cxnId="{F28D7702-2FC3-49BD-BB13-C989E5EE622A}">
      <dgm:prSet/>
      <dgm:spPr/>
      <dgm:t>
        <a:bodyPr rtlCol="0"/>
        <a:lstStyle/>
        <a:p>
          <a:pPr rtl="0"/>
          <a:endParaRPr lang="uk-UA" noProof="0" dirty="0">
            <a:latin typeface="Arial" panose="020B0604020202020204" pitchFamily="34" charset="0"/>
            <a:cs typeface="Arial" panose="020B0604020202020204" pitchFamily="34" charset="0"/>
          </a:endParaRPr>
        </a:p>
      </dgm:t>
    </dgm:pt>
    <dgm:pt modelId="{50418D2B-9486-42DE-AFDD-1D31420040FF}">
      <dgm:prSet custT="1"/>
      <dgm:spPr>
        <a:solidFill>
          <a:schemeClr val="accent1"/>
        </a:solidFill>
        <a:ln>
          <a:noFill/>
        </a:ln>
      </dgm:spPr>
      <dgm:t>
        <a:bodyPr rtlCol="0"/>
        <a:lstStyle/>
        <a:p>
          <a:pPr marL="0" algn="ctr" rtl="0">
            <a:buNone/>
          </a:pPr>
          <a:r>
            <a:rPr lang="uk-UA" sz="1400" noProof="0" dirty="0">
              <a:latin typeface="Arial" panose="020B0604020202020204" pitchFamily="34" charset="0"/>
              <a:cs typeface="Arial" panose="020B0604020202020204" pitchFamily="34" charset="0"/>
            </a:rPr>
            <a:t>Розповсюдження стандартизованих показників</a:t>
          </a:r>
        </a:p>
      </dgm:t>
    </dgm:pt>
    <dgm:pt modelId="{D5A17F6B-93F5-442B-938A-0F38C281BE88}" type="parTrans" cxnId="{5A5BA622-5DEB-48B9-88D9-C1DE36C711E5}">
      <dgm:prSet/>
      <dgm:spPr/>
      <dgm:t>
        <a:bodyPr rtlCol="0"/>
        <a:lstStyle/>
        <a:p>
          <a:pPr rtl="0"/>
          <a:endParaRPr lang="uk-UA" noProof="0" dirty="0">
            <a:latin typeface="Arial" panose="020B0604020202020204" pitchFamily="34" charset="0"/>
            <a:cs typeface="Arial" panose="020B0604020202020204" pitchFamily="34" charset="0"/>
          </a:endParaRPr>
        </a:p>
      </dgm:t>
    </dgm:pt>
    <dgm:pt modelId="{1D87A0A5-8024-4710-846B-D5BFAC785107}" type="sibTrans" cxnId="{5A5BA622-5DEB-48B9-88D9-C1DE36C711E5}">
      <dgm:prSet/>
      <dgm:spPr/>
      <dgm:t>
        <a:bodyPr rtlCol="0"/>
        <a:lstStyle/>
        <a:p>
          <a:pPr rtl="0"/>
          <a:endParaRPr lang="uk-UA" noProof="0" dirty="0">
            <a:latin typeface="Arial" panose="020B0604020202020204" pitchFamily="34" charset="0"/>
            <a:cs typeface="Arial" panose="020B0604020202020204" pitchFamily="34" charset="0"/>
          </a:endParaRPr>
        </a:p>
      </dgm:t>
    </dgm:pt>
    <dgm:pt modelId="{E9682B4F-0217-4B50-923E-C104AA24290F}">
      <dgm:prSet phldr="0"/>
      <dgm:spPr>
        <a:solidFill>
          <a:schemeClr val="accent1"/>
        </a:solidFill>
        <a:ln>
          <a:noFill/>
        </a:ln>
      </dgm:spPr>
      <dgm:t>
        <a:bodyPr rtlCol="0"/>
        <a:lstStyle/>
        <a:p>
          <a:pPr marL="0" algn="ctr" rtl="0">
            <a:buNone/>
          </a:pPr>
          <a:r>
            <a:rPr lang="uk-UA" sz="2000" noProof="0" dirty="0">
              <a:latin typeface="Arial" panose="020B0604020202020204" pitchFamily="34" charset="0"/>
              <a:cs typeface="Arial" panose="020B0604020202020204" pitchFamily="34" charset="0"/>
            </a:rPr>
            <a:t>Розробка</a:t>
          </a:r>
        </a:p>
      </dgm:t>
    </dgm:pt>
    <dgm:pt modelId="{E0F6C4AF-9BBB-4698-91D7-F9AE3EACBD5D}" type="parTrans" cxnId="{6C23D0C9-74B2-4C8B-AB2F-A03B3B0EBE56}">
      <dgm:prSet/>
      <dgm:spPr/>
      <dgm:t>
        <a:bodyPr rtlCol="0"/>
        <a:lstStyle/>
        <a:p>
          <a:pPr rtl="0"/>
          <a:endParaRPr lang="uk-UA" noProof="0" dirty="0">
            <a:latin typeface="Arial" panose="020B0604020202020204" pitchFamily="34" charset="0"/>
            <a:cs typeface="Arial" panose="020B0604020202020204" pitchFamily="34" charset="0"/>
          </a:endParaRPr>
        </a:p>
      </dgm:t>
    </dgm:pt>
    <dgm:pt modelId="{B8632E42-D7EB-4C31-877E-6F1B2801851A}" type="sibTrans" cxnId="{6C23D0C9-74B2-4C8B-AB2F-A03B3B0EBE56}">
      <dgm:prSet/>
      <dgm:spPr/>
      <dgm:t>
        <a:bodyPr rtlCol="0"/>
        <a:lstStyle/>
        <a:p>
          <a:pPr rtl="0"/>
          <a:endParaRPr lang="uk-UA" noProof="0" dirty="0">
            <a:latin typeface="Arial" panose="020B0604020202020204" pitchFamily="34" charset="0"/>
            <a:cs typeface="Arial" panose="020B0604020202020204" pitchFamily="34" charset="0"/>
          </a:endParaRPr>
        </a:p>
      </dgm:t>
    </dgm:pt>
    <dgm:pt modelId="{0EC0C300-11E4-45CF-8418-973585107209}">
      <dgm:prSet phldr="0" custT="1"/>
      <dgm:spPr>
        <a:solidFill>
          <a:schemeClr val="accent1"/>
        </a:solidFill>
        <a:ln>
          <a:noFill/>
        </a:ln>
      </dgm:spPr>
      <dgm:t>
        <a:bodyPr rtlCol="0"/>
        <a:lstStyle/>
        <a:p>
          <a:pPr marL="0" algn="ctr" rtl="0">
            <a:buNone/>
          </a:pPr>
          <a:r>
            <a:rPr lang="uk-UA" sz="1400" noProof="0" dirty="0">
              <a:latin typeface="Arial" panose="020B0604020202020204" pitchFamily="34" charset="0"/>
              <a:cs typeface="Arial" panose="020B0604020202020204" pitchFamily="34" charset="0"/>
            </a:rPr>
            <a:t>Координація</a:t>
          </a:r>
        </a:p>
      </dgm:t>
    </dgm:pt>
    <dgm:pt modelId="{1E4DD98E-100E-46B7-B24A-408BBF69E9FA}" type="parTrans" cxnId="{51563A4F-C0EB-47D6-B5BC-47A4E599AD4B}">
      <dgm:prSet/>
      <dgm:spPr/>
      <dgm:t>
        <a:bodyPr rtlCol="0"/>
        <a:lstStyle/>
        <a:p>
          <a:pPr rtl="0"/>
          <a:endParaRPr lang="uk-UA" noProof="0" dirty="0">
            <a:latin typeface="Arial" panose="020B0604020202020204" pitchFamily="34" charset="0"/>
            <a:cs typeface="Arial" panose="020B0604020202020204" pitchFamily="34" charset="0"/>
          </a:endParaRPr>
        </a:p>
      </dgm:t>
    </dgm:pt>
    <dgm:pt modelId="{90FAB5D1-62B3-4FF6-A07D-EE607F529C32}" type="sibTrans" cxnId="{51563A4F-C0EB-47D6-B5BC-47A4E599AD4B}">
      <dgm:prSet/>
      <dgm:spPr/>
      <dgm:t>
        <a:bodyPr rtlCol="0"/>
        <a:lstStyle/>
        <a:p>
          <a:pPr rtl="0"/>
          <a:endParaRPr lang="uk-UA" noProof="0" dirty="0">
            <a:latin typeface="Arial" panose="020B0604020202020204" pitchFamily="34" charset="0"/>
            <a:cs typeface="Arial" panose="020B0604020202020204" pitchFamily="34" charset="0"/>
          </a:endParaRPr>
        </a:p>
      </dgm:t>
    </dgm:pt>
    <dgm:pt modelId="{FEB4A941-E9FA-4A86-A673-85FF34B35F20}">
      <dgm:prSet phldr="0" custT="1"/>
      <dgm:spPr>
        <a:solidFill>
          <a:schemeClr val="accent1"/>
        </a:solidFill>
        <a:ln>
          <a:noFill/>
        </a:ln>
      </dgm:spPr>
      <dgm:t>
        <a:bodyPr rtlCol="0"/>
        <a:lstStyle/>
        <a:p>
          <a:pPr marL="0" algn="ctr" rtl="0">
            <a:buNone/>
          </a:pPr>
          <a:r>
            <a:rPr lang="uk-UA" sz="1400" noProof="0" dirty="0">
              <a:latin typeface="Arial" panose="020B0604020202020204" pitchFamily="34" charset="0"/>
              <a:cs typeface="Arial" panose="020B0604020202020204" pitchFamily="34" charset="0"/>
            </a:rPr>
            <a:t>Запровадження </a:t>
          </a:r>
          <a:r>
            <a:rPr lang="uk-UA" sz="1400" noProof="0" dirty="0" err="1">
              <a:latin typeface="Arial" panose="020B0604020202020204" pitchFamily="34" charset="0"/>
              <a:cs typeface="Arial" panose="020B0604020202020204" pitchFamily="34" charset="0"/>
            </a:rPr>
            <a:t>методологій</a:t>
          </a:r>
          <a:r>
            <a:rPr lang="uk-UA" sz="1400" noProof="0" dirty="0">
              <a:latin typeface="Arial" panose="020B0604020202020204" pitchFamily="34" charset="0"/>
              <a:cs typeface="Arial" panose="020B0604020202020204" pitchFamily="34" charset="0"/>
            </a:rPr>
            <a:t> вищого рівня</a:t>
          </a:r>
        </a:p>
      </dgm:t>
    </dgm:pt>
    <dgm:pt modelId="{39522508-BC4E-4DD5-A744-AFEFFE36DB74}" type="parTrans" cxnId="{F942F56C-9025-4AA1-9B36-C5AE0A93B0F5}">
      <dgm:prSet/>
      <dgm:spPr/>
      <dgm:t>
        <a:bodyPr rtlCol="0"/>
        <a:lstStyle/>
        <a:p>
          <a:pPr rtl="0"/>
          <a:endParaRPr lang="uk-UA" noProof="0" dirty="0">
            <a:latin typeface="Arial" panose="020B0604020202020204" pitchFamily="34" charset="0"/>
            <a:cs typeface="Arial" panose="020B0604020202020204" pitchFamily="34" charset="0"/>
          </a:endParaRPr>
        </a:p>
      </dgm:t>
    </dgm:pt>
    <dgm:pt modelId="{97624CC8-6315-4683-B26C-C30D552DA5A6}" type="sibTrans" cxnId="{F942F56C-9025-4AA1-9B36-C5AE0A93B0F5}">
      <dgm:prSet/>
      <dgm:spPr/>
      <dgm:t>
        <a:bodyPr rtlCol="0"/>
        <a:lstStyle/>
        <a:p>
          <a:pPr rtl="0"/>
          <a:endParaRPr lang="uk-UA" noProof="0" dirty="0">
            <a:latin typeface="Arial" panose="020B0604020202020204" pitchFamily="34" charset="0"/>
            <a:cs typeface="Arial" panose="020B0604020202020204" pitchFamily="34" charset="0"/>
          </a:endParaRPr>
        </a:p>
      </dgm:t>
    </dgm:pt>
    <dgm:pt modelId="{A2322D3A-7AC2-4C5C-9D7E-EAB2313D47D4}">
      <dgm:prSet phldr="0"/>
      <dgm:spPr>
        <a:solidFill>
          <a:schemeClr val="accent1"/>
        </a:solidFill>
        <a:ln>
          <a:noFill/>
        </a:ln>
      </dgm:spPr>
      <dgm:t>
        <a:bodyPr rtlCol="0"/>
        <a:lstStyle/>
        <a:p>
          <a:pPr marL="0" algn="ctr" rtl="0"/>
          <a:r>
            <a:rPr lang="uk-UA" sz="2000" noProof="0" dirty="0">
              <a:latin typeface="Arial" panose="020B0604020202020204" pitchFamily="34" charset="0"/>
              <a:cs typeface="Arial" panose="020B0604020202020204" pitchFamily="34" charset="0"/>
            </a:rPr>
            <a:t>Запуск</a:t>
          </a:r>
        </a:p>
      </dgm:t>
    </dgm:pt>
    <dgm:pt modelId="{4A8C15D4-B36F-4764-B4FF-F2AF790D3E17}" type="parTrans" cxnId="{179FAFCF-F878-464E-A8A6-1185EFA0E380}">
      <dgm:prSet/>
      <dgm:spPr/>
      <dgm:t>
        <a:bodyPr rtlCol="0"/>
        <a:lstStyle/>
        <a:p>
          <a:pPr rtl="0"/>
          <a:endParaRPr lang="uk-UA" noProof="0" dirty="0">
            <a:latin typeface="Arial" panose="020B0604020202020204" pitchFamily="34" charset="0"/>
            <a:cs typeface="Arial" panose="020B0604020202020204" pitchFamily="34" charset="0"/>
          </a:endParaRPr>
        </a:p>
      </dgm:t>
    </dgm:pt>
    <dgm:pt modelId="{84DE1C3A-3FC7-4DB3-88ED-33F65A71557A}" type="sibTrans" cxnId="{179FAFCF-F878-464E-A8A6-1185EFA0E380}">
      <dgm:prSet/>
      <dgm:spPr/>
      <dgm:t>
        <a:bodyPr rtlCol="0"/>
        <a:lstStyle/>
        <a:p>
          <a:pPr rtl="0"/>
          <a:endParaRPr lang="uk-UA" noProof="0" dirty="0">
            <a:latin typeface="Arial" panose="020B0604020202020204" pitchFamily="34" charset="0"/>
            <a:cs typeface="Arial" panose="020B0604020202020204" pitchFamily="34" charset="0"/>
          </a:endParaRPr>
        </a:p>
      </dgm:t>
    </dgm:pt>
    <dgm:pt modelId="{4F85505A-81B6-4FDA-A144-900B71DAD946}">
      <dgm:prSet phldr="0"/>
      <dgm:spPr>
        <a:solidFill>
          <a:schemeClr val="accent1"/>
        </a:solidFill>
        <a:ln>
          <a:noFill/>
        </a:ln>
      </dgm:spPr>
      <dgm:t>
        <a:bodyPr rtlCol="0"/>
        <a:lstStyle/>
        <a:p>
          <a:pPr marL="0" algn="ctr" rtl="0">
            <a:buNone/>
          </a:pPr>
          <a:r>
            <a:rPr lang="uk-UA" sz="2000" noProof="0" dirty="0">
              <a:latin typeface="Arial" panose="020B0604020202020204" pitchFamily="34" charset="0"/>
              <a:cs typeface="Arial" panose="020B0604020202020204" pitchFamily="34" charset="0"/>
            </a:rPr>
            <a:t>Стратегія</a:t>
          </a:r>
        </a:p>
      </dgm:t>
    </dgm:pt>
    <dgm:pt modelId="{D9A96E25-7BBE-4DDD-8DDE-B4970D4340A8}" type="parTrans" cxnId="{2D633B56-E147-4EFC-B9EE-6C0413F329B0}">
      <dgm:prSet/>
      <dgm:spPr/>
      <dgm:t>
        <a:bodyPr rtlCol="0"/>
        <a:lstStyle/>
        <a:p>
          <a:pPr rtl="0"/>
          <a:endParaRPr lang="uk-UA" noProof="0" dirty="0">
            <a:latin typeface="Arial" panose="020B0604020202020204" pitchFamily="34" charset="0"/>
            <a:cs typeface="Arial" panose="020B0604020202020204" pitchFamily="34" charset="0"/>
          </a:endParaRPr>
        </a:p>
      </dgm:t>
    </dgm:pt>
    <dgm:pt modelId="{68F74A88-49DC-44B1-BC0D-220A7B97601C}" type="sibTrans" cxnId="{2D633B56-E147-4EFC-B9EE-6C0413F329B0}">
      <dgm:prSet/>
      <dgm:spPr/>
      <dgm:t>
        <a:bodyPr rtlCol="0"/>
        <a:lstStyle/>
        <a:p>
          <a:pPr rtl="0"/>
          <a:endParaRPr lang="uk-UA" noProof="0" dirty="0">
            <a:latin typeface="Arial" panose="020B0604020202020204" pitchFamily="34" charset="0"/>
            <a:cs typeface="Arial" panose="020B0604020202020204" pitchFamily="34" charset="0"/>
          </a:endParaRPr>
        </a:p>
      </dgm:t>
    </dgm:pt>
    <dgm:pt modelId="{566CA0B6-95FF-3A46-BF54-8E3C5843F883}">
      <dgm:prSet phldr="0" custT="1"/>
      <dgm:spPr>
        <a:solidFill>
          <a:schemeClr val="accent1"/>
        </a:solidFill>
        <a:ln>
          <a:noFill/>
        </a:ln>
      </dgm:spPr>
      <dgm:t>
        <a:bodyPr rtlCol="0"/>
        <a:lstStyle/>
        <a:p>
          <a:pPr marL="0" algn="ctr" rtl="0">
            <a:buNone/>
          </a:pPr>
          <a:r>
            <a:rPr lang="uk-UA" sz="1400" noProof="0" dirty="0">
              <a:latin typeface="Arial" panose="020B0604020202020204" pitchFamily="34" charset="0"/>
              <a:cs typeface="Arial" panose="020B0604020202020204" pitchFamily="34" charset="0"/>
            </a:rPr>
            <a:t>програми електронної комерції</a:t>
          </a:r>
        </a:p>
      </dgm:t>
    </dgm:pt>
    <dgm:pt modelId="{C117508E-3024-E449-BAAE-1987AA32AD71}" type="parTrans" cxnId="{C499AF16-4A28-D448-9A77-B8BAAF4098DA}">
      <dgm:prSet/>
      <dgm:spPr/>
      <dgm:t>
        <a:bodyPr rtlCol="0"/>
        <a:lstStyle/>
        <a:p>
          <a:pPr rtl="0"/>
          <a:endParaRPr lang="uk-UA" noProof="0" dirty="0">
            <a:latin typeface="Arial" panose="020B0604020202020204" pitchFamily="34" charset="0"/>
            <a:cs typeface="Arial" panose="020B0604020202020204" pitchFamily="34" charset="0"/>
          </a:endParaRPr>
        </a:p>
      </dgm:t>
    </dgm:pt>
    <dgm:pt modelId="{0B3040D4-47C6-DA43-932A-AD2F185F5C5E}" type="sibTrans" cxnId="{C499AF16-4A28-D448-9A77-B8BAAF4098DA}">
      <dgm:prSet/>
      <dgm:spPr/>
      <dgm:t>
        <a:bodyPr rtlCol="0"/>
        <a:lstStyle/>
        <a:p>
          <a:pPr rtl="0"/>
          <a:endParaRPr lang="uk-UA" noProof="0" dirty="0">
            <a:latin typeface="Arial" panose="020B0604020202020204" pitchFamily="34" charset="0"/>
            <a:cs typeface="Arial" panose="020B0604020202020204" pitchFamily="34"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rtlCol="0"/>
        <a:lstStyle/>
        <a:p>
          <a:pPr rtl="0"/>
          <a:endParaRPr lang="en-US"/>
        </a:p>
      </dgm:t>
    </dgm:pt>
    <dgm:pt modelId="{DF1ABFB3-B399-406F-91BD-DCDF9A38526B}">
      <dgm:prSet phldrT="[Text]" phldr="0"/>
      <dgm:spPr/>
      <dgm:t>
        <a:bodyPr rtlCol="0"/>
        <a:lstStyle/>
        <a:p>
          <a:r>
            <a:rPr lang="uk-UA" b="0" noProof="0" dirty="0">
              <a:solidFill>
                <a:schemeClr val="bg1"/>
              </a:solidFill>
              <a:latin typeface="Arial" panose="020B0604020202020204" pitchFamily="34" charset="0"/>
              <a:cs typeface="Arial" panose="020B0604020202020204" pitchFamily="34" charset="0"/>
            </a:rPr>
            <a:t>Розгортання стратегічних мереж з урахуванням нагальних потреб електронного бізнесу</a:t>
          </a:r>
          <a:endParaRPr lang="uk-UA" b="1" noProof="0" dirty="0">
            <a:solidFill>
              <a:schemeClr val="bg1"/>
            </a:solidFill>
            <a:latin typeface="Arial" panose="020B0604020202020204" pitchFamily="34" charset="0"/>
            <a:cs typeface="Arial" panose="020B0604020202020204" pitchFamily="34" charset="0"/>
          </a:endParaRPr>
        </a:p>
      </dgm:t>
    </dgm:pt>
    <dgm:pt modelId="{78CB0E27-958C-4066-A189-8B36505E8204}" type="parTrans" cxnId="{15319551-A9EA-462E-845B-E5251E84291F}">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70E4A1D3-514E-4327-991D-5CC9C6B41885}" type="sibTrans" cxnId="{15319551-A9EA-462E-845B-E5251E84291F}">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58FF46FB-368D-4E9C-A650-0513B8879DA8}">
      <dgm:prSet phldr="0"/>
      <dgm:spPr/>
      <dgm:t>
        <a:bodyPr rtlCol="0"/>
        <a:lstStyle/>
        <a:p>
          <a:pPr>
            <a:defRPr b="1"/>
          </a:pPr>
          <a:r>
            <a:rPr lang="uk-UA" b="1" noProof="0" dirty="0" err="1">
              <a:solidFill>
                <a:schemeClr val="bg1"/>
              </a:solidFill>
              <a:latin typeface="Arial" panose="020B0604020202020204" pitchFamily="34" charset="0"/>
              <a:cs typeface="Arial" panose="020B0604020202020204" pitchFamily="34" charset="0"/>
            </a:rPr>
            <a:t>Вер</a:t>
          </a:r>
          <a:r>
            <a:rPr lang="uk-UA" b="1" noProof="0" dirty="0">
              <a:solidFill>
                <a:schemeClr val="bg1"/>
              </a:solidFill>
              <a:latin typeface="Arial" panose="020B0604020202020204" pitchFamily="34" charset="0"/>
              <a:cs typeface="Arial" panose="020B0604020202020204" pitchFamily="34" charset="0"/>
            </a:rPr>
            <a:t> 20ХХ</a:t>
          </a:r>
        </a:p>
      </dgm:t>
    </dgm:pt>
    <dgm:pt modelId="{11DFA284-5E99-474D-BF05-364A45269DC7}" type="parTrans" cxnId="{C5645B39-CB65-4A0A-B369-E455C3B827C3}">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CFA40740-0682-470C-AD5A-CFF53CD12BD2}" type="sibTrans" cxnId="{C5645B39-CB65-4A0A-B369-E455C3B827C3}">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9A875394-CA1E-4432-AEEB-9054FCFF5E0E}">
      <dgm:prSet phldr="0"/>
      <dgm:spPr/>
      <dgm:t>
        <a:bodyPr rtlCol="0"/>
        <a:lstStyle/>
        <a:p>
          <a:r>
            <a:rPr lang="uk-UA" b="0" noProof="0" dirty="0">
              <a:solidFill>
                <a:schemeClr val="bg1"/>
              </a:solidFill>
              <a:latin typeface="Arial" panose="020B0604020202020204" pitchFamily="34" charset="0"/>
              <a:cs typeface="Arial" panose="020B0604020202020204" pitchFamily="34" charset="0"/>
            </a:rPr>
            <a:t>Синергія масштабованих рішень</a:t>
          </a:r>
          <a:r>
            <a:rPr lang="en-US" b="0" noProof="0" dirty="0">
              <a:solidFill>
                <a:schemeClr val="bg1"/>
              </a:solidFill>
              <a:latin typeface="Arial" panose="020B0604020202020204" pitchFamily="34" charset="0"/>
              <a:cs typeface="Arial" panose="020B0604020202020204" pitchFamily="34" charset="0"/>
            </a:rPr>
            <a:t> </a:t>
          </a:r>
          <a:r>
            <a:rPr lang="uk-UA" b="0" noProof="0" dirty="0">
              <a:solidFill>
                <a:schemeClr val="bg1"/>
              </a:solidFill>
              <a:latin typeface="Arial" panose="020B0604020202020204" pitchFamily="34" charset="0"/>
              <a:cs typeface="Arial" panose="020B0604020202020204" pitchFamily="34" charset="0"/>
            </a:rPr>
            <a:t>електронна комерція</a:t>
          </a:r>
        </a:p>
      </dgm:t>
    </dgm:pt>
    <dgm:pt modelId="{FCC92BDD-6EA3-421D-9DA8-7D3A12D003B6}" type="parTrans" cxnId="{B659504B-18E4-4D89-A17C-34ABB280AE52}">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0314452B-82A0-42F4-9551-DF00CFFC3580}" type="sibTrans" cxnId="{B659504B-18E4-4D89-A17C-34ABB280AE52}">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D05E1923-5021-40F7-B4EF-E582E23A699D}">
      <dgm:prSet phldr="0"/>
      <dgm:spPr/>
      <dgm:t>
        <a:bodyPr rtlCol="0"/>
        <a:lstStyle/>
        <a:p>
          <a:pPr>
            <a:defRPr b="1"/>
          </a:pPr>
          <a:r>
            <a:rPr lang="uk-UA" b="1" noProof="0" dirty="0">
              <a:solidFill>
                <a:schemeClr val="bg1"/>
              </a:solidFill>
              <a:latin typeface="Arial" panose="020B0604020202020204" pitchFamily="34" charset="0"/>
              <a:cs typeface="Arial" panose="020B0604020202020204" pitchFamily="34" charset="0"/>
            </a:rPr>
            <a:t>Лис 20ХХ</a:t>
          </a:r>
        </a:p>
      </dgm:t>
    </dgm:pt>
    <dgm:pt modelId="{FD6C5CD2-9CED-4BE6-89CD-A5A5CCE63B3E}" type="parTrans" cxnId="{72C4D6D9-419A-42C1-A76D-84599F65BB08}">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F020958C-EF86-4274-85F9-318F2792F7B6}" type="sibTrans" cxnId="{72C4D6D9-419A-42C1-A76D-84599F65BB08}">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579089A8-5362-4BA4-9163-D19228C1808F}">
      <dgm:prSet phldr="0"/>
      <dgm:spPr/>
      <dgm:t>
        <a:bodyPr rtlCol="0"/>
        <a:lstStyle/>
        <a:p>
          <a:r>
            <a:rPr lang="uk-UA" b="0" noProof="0" dirty="0">
              <a:solidFill>
                <a:schemeClr val="bg1"/>
              </a:solidFill>
              <a:latin typeface="Arial" panose="020B0604020202020204" pitchFamily="34" charset="0"/>
              <a:cs typeface="Arial" panose="020B0604020202020204" pitchFamily="34" charset="0"/>
            </a:rPr>
            <a:t>Розповсюдження стандартизованих показників</a:t>
          </a:r>
        </a:p>
      </dgm:t>
    </dgm:pt>
    <dgm:pt modelId="{FB2DEB6E-B29F-4E51-960A-23ECC62EBF38}" type="parTrans" cxnId="{4876CF51-F110-4E25-8FD4-08D25B4B0AB8}">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1C5328B1-AC18-4CF7-A034-BB0592F4A2A1}" type="sibTrans" cxnId="{4876CF51-F110-4E25-8FD4-08D25B4B0AB8}">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FA8F44BD-C8C7-462C-9756-1EC498E86842}">
      <dgm:prSet phldr="0"/>
      <dgm:spPr/>
      <dgm:t>
        <a:bodyPr rtlCol="0"/>
        <a:lstStyle/>
        <a:p>
          <a:pPr>
            <a:defRPr b="1"/>
          </a:pPr>
          <a:r>
            <a:rPr lang="uk-UA" b="1" noProof="0" dirty="0">
              <a:solidFill>
                <a:schemeClr val="bg1"/>
              </a:solidFill>
              <a:latin typeface="Arial" panose="020B0604020202020204" pitchFamily="34" charset="0"/>
              <a:cs typeface="Arial" panose="020B0604020202020204" pitchFamily="34" charset="0"/>
            </a:rPr>
            <a:t>Січ 20ХХ</a:t>
          </a:r>
        </a:p>
      </dgm:t>
    </dgm:pt>
    <dgm:pt modelId="{F47063EE-4B58-4EDE-A4F2-A4BD81B82F21}" type="parTrans" cxnId="{0D51BD2E-4619-469B-B233-EBAC3D4D0BA6}">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8C8A9736-03DA-4B1C-A590-10B4AD89452B}" type="sibTrans" cxnId="{0D51BD2E-4619-469B-B233-EBAC3D4D0BA6}">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EFEB4D61-3A9C-4140-977F-3C3F5C9EE9D1}">
      <dgm:prSet phldr="0"/>
      <dgm:spPr/>
      <dgm:t>
        <a:bodyPr rtlCol="0"/>
        <a:lstStyle/>
        <a:p>
          <a:r>
            <a:rPr lang="uk-UA" b="0" noProof="0" dirty="0">
              <a:solidFill>
                <a:schemeClr val="bg1"/>
              </a:solidFill>
              <a:latin typeface="Arial" panose="020B0604020202020204" pitchFamily="34" charset="0"/>
              <a:cs typeface="Arial" panose="020B0604020202020204" pitchFamily="34" charset="0"/>
            </a:rPr>
            <a:t>Координація програм електронної комерції</a:t>
          </a:r>
        </a:p>
      </dgm:t>
    </dgm:pt>
    <dgm:pt modelId="{57D352E4-0431-4F68-B8F1-61BFA34799AA}" type="parTrans" cxnId="{1B32EF2C-9DB5-4504-A9DA-B4956CC00208}">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0ECC32B6-1E7C-4AA4-9DBF-D69B7C5E64A9}" type="sibTrans" cxnId="{1B32EF2C-9DB5-4504-A9DA-B4956CC00208}">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8BAB5E6F-A65E-41DB-A296-0818B0E49F7C}">
      <dgm:prSet phldr="0"/>
      <dgm:spPr/>
      <dgm:t>
        <a:bodyPr rtlCol="0"/>
        <a:lstStyle/>
        <a:p>
          <a:pPr>
            <a:defRPr b="1"/>
          </a:pPr>
          <a:r>
            <a:rPr lang="uk-UA" b="1" noProof="0" dirty="0">
              <a:solidFill>
                <a:schemeClr val="bg1"/>
              </a:solidFill>
              <a:latin typeface="Arial" panose="020B0604020202020204" pitchFamily="34" charset="0"/>
              <a:cs typeface="Arial" panose="020B0604020202020204" pitchFamily="34" charset="0"/>
            </a:rPr>
            <a:t>Березень 20ХХ</a:t>
          </a:r>
        </a:p>
      </dgm:t>
    </dgm:pt>
    <dgm:pt modelId="{886842C6-3EFC-4BE7-B417-415595758830}" type="parTrans" cxnId="{66B49C6C-FAFD-47B4-BF22-05A295C23D4E}">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B407F4C3-8FC9-4E91-A0EC-6B33713CC9A5}" type="sibTrans" cxnId="{66B49C6C-FAFD-47B4-BF22-05A295C23D4E}">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332BC85C-1CF3-4F8F-ACB7-5B6D53744AE1}">
      <dgm:prSet phldr="0"/>
      <dgm:spPr/>
      <dgm:t>
        <a:bodyPr rtlCol="0"/>
        <a:lstStyle/>
        <a:p>
          <a:r>
            <a:rPr lang="uk-UA" b="0" noProof="0" dirty="0">
              <a:solidFill>
                <a:schemeClr val="bg1"/>
              </a:solidFill>
              <a:latin typeface="Arial" panose="020B0604020202020204" pitchFamily="34" charset="0"/>
              <a:cs typeface="Arial" panose="020B0604020202020204" pitchFamily="34" charset="0"/>
            </a:rPr>
            <a:t>Запровадження </a:t>
          </a:r>
          <a:r>
            <a:rPr lang="uk-UA" b="0" noProof="0" dirty="0" err="1">
              <a:solidFill>
                <a:schemeClr val="bg1"/>
              </a:solidFill>
              <a:latin typeface="Arial" panose="020B0604020202020204" pitchFamily="34" charset="0"/>
              <a:cs typeface="Arial" panose="020B0604020202020204" pitchFamily="34" charset="0"/>
            </a:rPr>
            <a:t>методологій</a:t>
          </a:r>
          <a:r>
            <a:rPr lang="uk-UA" b="0" noProof="0" dirty="0">
              <a:solidFill>
                <a:schemeClr val="bg1"/>
              </a:solidFill>
              <a:latin typeface="Arial" panose="020B0604020202020204" pitchFamily="34" charset="0"/>
              <a:cs typeface="Arial" panose="020B0604020202020204" pitchFamily="34" charset="0"/>
            </a:rPr>
            <a:t> вищого рівня</a:t>
          </a:r>
        </a:p>
      </dgm:t>
    </dgm:pt>
    <dgm:pt modelId="{99F218FD-90FE-450E-A368-B3E3677E74E8}" type="parTrans" cxnId="{2617C475-F537-46A6-ADE1-4EB764853601}">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8D1CC686-B05C-4470-A959-236CC9C8BB70}" type="sibTrans" cxnId="{2617C475-F537-46A6-ADE1-4EB764853601}">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8B9AF88A-E1F7-4D3A-905F-87228D6A8655}">
      <dgm:prSet phldr="0"/>
      <dgm:spPr/>
      <dgm:t>
        <a:bodyPr rtlCol="0"/>
        <a:lstStyle/>
        <a:p>
          <a:pPr>
            <a:defRPr b="1"/>
          </a:pPr>
          <a:r>
            <a:rPr lang="uk-UA" b="1" noProof="0" dirty="0">
              <a:solidFill>
                <a:schemeClr val="bg1"/>
              </a:solidFill>
              <a:latin typeface="Arial" panose="020B0604020202020204" pitchFamily="34" charset="0"/>
              <a:cs typeface="Arial" panose="020B0604020202020204" pitchFamily="34" charset="0"/>
            </a:rPr>
            <a:t>Травень 20ХХ</a:t>
          </a:r>
        </a:p>
      </dgm:t>
    </dgm:pt>
    <dgm:pt modelId="{933A8FED-7B84-4ED0-B6AA-2EE26A89B8EA}" type="parTrans" cxnId="{E1474FF3-8E3C-4B30-985C-CE88BA0FE324}">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F11DD6EC-352C-4A0E-84AA-FEBE2F06BCF9}" type="sibTrans" cxnId="{E1474FF3-8E3C-4B30-985C-CE88BA0FE324}">
      <dgm:prSet/>
      <dgm:spPr/>
      <dgm:t>
        <a:bodyPr rtlCol="0"/>
        <a:lstStyle/>
        <a:p>
          <a:pPr rtl="0"/>
          <a:endParaRPr lang="uk-UA" noProof="0" dirty="0">
            <a:solidFill>
              <a:schemeClr val="bg1"/>
            </a:solidFill>
            <a:latin typeface="Arial" panose="020B0604020202020204" pitchFamily="34" charset="0"/>
            <a:cs typeface="Arial" panose="020B0604020202020204" pitchFamily="34" charset="0"/>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uk-UA" sz="2000" kern="1200" noProof="0" dirty="0">
              <a:latin typeface="Arial" panose="020B0604020202020204" pitchFamily="34" charset="0"/>
              <a:cs typeface="Arial" panose="020B0604020202020204" pitchFamily="34" charset="0"/>
            </a:rPr>
            <a:t>Планування</a:t>
          </a:r>
        </a:p>
        <a:p>
          <a:pPr marL="0" lvl="1" indent="-114300" algn="ctr" defTabSz="622300" rtl="0">
            <a:lnSpc>
              <a:spcPct val="90000"/>
            </a:lnSpc>
            <a:spcBef>
              <a:spcPct val="0"/>
            </a:spcBef>
            <a:spcAft>
              <a:spcPct val="15000"/>
            </a:spcAft>
            <a:buNone/>
          </a:pPr>
          <a:r>
            <a:rPr lang="uk-UA" sz="1400" kern="1200" noProof="0" dirty="0">
              <a:latin typeface="Arial" panose="020B0604020202020204" pitchFamily="34" charset="0"/>
              <a:cs typeface="Arial" panose="020B0604020202020204" pitchFamily="34" charset="0"/>
            </a:rPr>
            <a:t>Синергія масштабованих рішень </a:t>
          </a:r>
          <a:br>
            <a:rPr lang="uk-UA" sz="1400" kern="1200" noProof="0" dirty="0">
              <a:latin typeface="Arial" panose="020B0604020202020204" pitchFamily="34" charset="0"/>
              <a:cs typeface="Arial" panose="020B0604020202020204" pitchFamily="34" charset="0"/>
            </a:rPr>
          </a:br>
          <a:r>
            <a:rPr lang="uk-UA" sz="1400" kern="1200" noProof="0" dirty="0">
              <a:latin typeface="Arial" panose="020B0604020202020204" pitchFamily="34" charset="0"/>
              <a:cs typeface="Arial" panose="020B0604020202020204" pitchFamily="34" charset="0"/>
            </a:rPr>
            <a:t>електронна комерція</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uk-UA" sz="2000" kern="1200" noProof="0" dirty="0">
              <a:latin typeface="Arial" panose="020B0604020202020204" pitchFamily="34" charset="0"/>
              <a:cs typeface="Arial" panose="020B0604020202020204" pitchFamily="34" charset="0"/>
            </a:rPr>
            <a:t>Маркетинг</a:t>
          </a:r>
        </a:p>
        <a:p>
          <a:pPr marL="0" lvl="1" indent="-114300" algn="ctr" defTabSz="622300" rtl="0">
            <a:lnSpc>
              <a:spcPct val="90000"/>
            </a:lnSpc>
            <a:spcBef>
              <a:spcPct val="0"/>
            </a:spcBef>
            <a:spcAft>
              <a:spcPct val="15000"/>
            </a:spcAft>
            <a:buNone/>
          </a:pPr>
          <a:r>
            <a:rPr lang="uk-UA" sz="1400" kern="1200" noProof="0" dirty="0">
              <a:latin typeface="Arial" panose="020B0604020202020204" pitchFamily="34" charset="0"/>
              <a:cs typeface="Arial" panose="020B0604020202020204" pitchFamily="34" charset="0"/>
            </a:rPr>
            <a:t>Розповсюдження стандартизованих показників</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uk-UA" sz="2000" kern="1200" noProof="0" dirty="0">
              <a:latin typeface="Arial" panose="020B0604020202020204" pitchFamily="34" charset="0"/>
              <a:cs typeface="Arial" panose="020B0604020202020204" pitchFamily="34" charset="0"/>
            </a:rPr>
            <a:t>Розробка</a:t>
          </a:r>
        </a:p>
        <a:p>
          <a:pPr marL="0" lvl="1" indent="-114300" algn="ctr" defTabSz="622300" rtl="0">
            <a:lnSpc>
              <a:spcPct val="90000"/>
            </a:lnSpc>
            <a:spcBef>
              <a:spcPct val="0"/>
            </a:spcBef>
            <a:spcAft>
              <a:spcPct val="15000"/>
            </a:spcAft>
            <a:buNone/>
          </a:pPr>
          <a:r>
            <a:rPr lang="uk-UA" sz="1400" kern="1200" noProof="0" dirty="0">
              <a:latin typeface="Arial" panose="020B0604020202020204" pitchFamily="34" charset="0"/>
              <a:cs typeface="Arial" panose="020B0604020202020204" pitchFamily="34" charset="0"/>
            </a:rPr>
            <a:t>Координація</a:t>
          </a:r>
        </a:p>
        <a:p>
          <a:pPr marL="0" lvl="1" indent="-114300" algn="ctr" defTabSz="622300" rtl="0">
            <a:lnSpc>
              <a:spcPct val="90000"/>
            </a:lnSpc>
            <a:spcBef>
              <a:spcPct val="0"/>
            </a:spcBef>
            <a:spcAft>
              <a:spcPct val="15000"/>
            </a:spcAft>
            <a:buNone/>
          </a:pPr>
          <a:r>
            <a:rPr lang="uk-UA" sz="1400" kern="1200" noProof="0" dirty="0">
              <a:latin typeface="Arial" panose="020B0604020202020204" pitchFamily="34" charset="0"/>
              <a:cs typeface="Arial" panose="020B0604020202020204" pitchFamily="34" charset="0"/>
            </a:rPr>
            <a:t>програми електронної комерції</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uk-UA" sz="2000" kern="1200" noProof="0" dirty="0">
              <a:latin typeface="Arial" panose="020B0604020202020204" pitchFamily="34" charset="0"/>
              <a:cs typeface="Arial" panose="020B0604020202020204" pitchFamily="34" charset="0"/>
            </a:rPr>
            <a:t>Стратегія</a:t>
          </a:r>
        </a:p>
        <a:p>
          <a:pPr marL="0" lvl="1" indent="-114300" algn="ctr" defTabSz="622300" rtl="0">
            <a:lnSpc>
              <a:spcPct val="90000"/>
            </a:lnSpc>
            <a:spcBef>
              <a:spcPct val="0"/>
            </a:spcBef>
            <a:spcAft>
              <a:spcPct val="15000"/>
            </a:spcAft>
            <a:buNone/>
          </a:pPr>
          <a:r>
            <a:rPr lang="uk-UA" sz="1400" kern="1200" noProof="0" dirty="0">
              <a:latin typeface="Arial" panose="020B0604020202020204" pitchFamily="34" charset="0"/>
              <a:cs typeface="Arial" panose="020B0604020202020204" pitchFamily="34" charset="0"/>
            </a:rPr>
            <a:t>Запровадження </a:t>
          </a:r>
          <a:r>
            <a:rPr lang="uk-UA" sz="1400" kern="1200" noProof="0" dirty="0" err="1">
              <a:latin typeface="Arial" panose="020B0604020202020204" pitchFamily="34" charset="0"/>
              <a:cs typeface="Arial" panose="020B0604020202020204" pitchFamily="34" charset="0"/>
            </a:rPr>
            <a:t>методологій</a:t>
          </a:r>
          <a:r>
            <a:rPr lang="uk-UA" sz="1400" kern="1200" noProof="0" dirty="0">
              <a:latin typeface="Arial" panose="020B0604020202020204" pitchFamily="34" charset="0"/>
              <a:cs typeface="Arial" panose="020B0604020202020204" pitchFamily="34" charset="0"/>
            </a:rPr>
            <a:t> вищого рівня</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uk-UA" sz="2000" kern="1200" noProof="0" dirty="0">
              <a:latin typeface="Arial" panose="020B0604020202020204" pitchFamily="34" charset="0"/>
              <a:cs typeface="Arial" panose="020B0604020202020204" pitchFamily="34" charset="0"/>
            </a:rPr>
            <a:t>Запуск</a:t>
          </a:r>
        </a:p>
        <a:p>
          <a:pPr marL="0" lvl="1" indent="-114300" algn="ctr" defTabSz="622300" rtl="0">
            <a:lnSpc>
              <a:spcPct val="90000"/>
            </a:lnSpc>
            <a:spcBef>
              <a:spcPct val="0"/>
            </a:spcBef>
            <a:spcAft>
              <a:spcPct val="15000"/>
            </a:spcAft>
            <a:buNone/>
          </a:pPr>
          <a:r>
            <a:rPr lang="uk-UA" sz="1400" kern="1200" noProof="0" dirty="0">
              <a:latin typeface="Arial" panose="020B0604020202020204" pitchFamily="34" charset="0"/>
              <a:cs typeface="Arial" panose="020B0604020202020204" pitchFamily="34" charset="0"/>
            </a:rPr>
            <a:t>Розгортання стратегічних мереж з урахуванням нагальних потреб електронного бізнесу</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rtlCol="0" anchor="t" anchorCtr="0">
          <a:noAutofit/>
        </a:bodyPr>
        <a:lstStyle/>
        <a:p>
          <a:pPr marL="0" lvl="0" indent="0" algn="l" defTabSz="622300">
            <a:lnSpc>
              <a:spcPct val="90000"/>
            </a:lnSpc>
            <a:spcBef>
              <a:spcPct val="0"/>
            </a:spcBef>
            <a:spcAft>
              <a:spcPct val="35000"/>
            </a:spcAft>
            <a:buNone/>
          </a:pPr>
          <a:r>
            <a:rPr lang="uk-UA" sz="1400" b="0" kern="1200" noProof="0" dirty="0">
              <a:solidFill>
                <a:schemeClr val="bg1"/>
              </a:solidFill>
              <a:latin typeface="Arial" panose="020B0604020202020204" pitchFamily="34" charset="0"/>
              <a:cs typeface="Arial" panose="020B0604020202020204" pitchFamily="34" charset="0"/>
            </a:rPr>
            <a:t>Синергія масштабованих рішень</a:t>
          </a:r>
          <a:r>
            <a:rPr lang="en-US" sz="1400" b="0" kern="1200" noProof="0" dirty="0">
              <a:solidFill>
                <a:schemeClr val="bg1"/>
              </a:solidFill>
              <a:latin typeface="Arial" panose="020B0604020202020204" pitchFamily="34" charset="0"/>
              <a:cs typeface="Arial" panose="020B0604020202020204" pitchFamily="34" charset="0"/>
            </a:rPr>
            <a:t> </a:t>
          </a:r>
          <a:r>
            <a:rPr lang="uk-UA" sz="1400" b="0" kern="1200" noProof="0" dirty="0">
              <a:solidFill>
                <a:schemeClr val="bg1"/>
              </a:solidFill>
              <a:latin typeface="Arial" panose="020B0604020202020204" pitchFamily="34" charset="0"/>
              <a:cs typeface="Arial" panose="020B0604020202020204" pitchFamily="34" charset="0"/>
            </a:rPr>
            <a:t>електронна комерція</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4300" bIns="0" numCol="1" spcCol="1270" rtlCol="0" anchor="ctr" anchorCtr="0">
          <a:noAutofit/>
        </a:bodyPr>
        <a:lstStyle/>
        <a:p>
          <a:pPr marL="0" lvl="0" indent="0" algn="l" defTabSz="800100">
            <a:lnSpc>
              <a:spcPct val="90000"/>
            </a:lnSpc>
            <a:spcBef>
              <a:spcPct val="0"/>
            </a:spcBef>
            <a:spcAft>
              <a:spcPct val="35000"/>
            </a:spcAft>
            <a:buNone/>
            <a:defRPr b="1"/>
          </a:pPr>
          <a:r>
            <a:rPr lang="uk-UA" sz="1800" b="1" kern="1200" noProof="0" dirty="0" err="1">
              <a:solidFill>
                <a:schemeClr val="bg1"/>
              </a:solidFill>
              <a:latin typeface="Arial" panose="020B0604020202020204" pitchFamily="34" charset="0"/>
              <a:cs typeface="Arial" panose="020B0604020202020204" pitchFamily="34" charset="0"/>
            </a:rPr>
            <a:t>Вер</a:t>
          </a:r>
          <a:r>
            <a:rPr lang="uk-UA" sz="1800" b="1" kern="1200" noProof="0" dirty="0">
              <a:solidFill>
                <a:schemeClr val="bg1"/>
              </a:solidFill>
              <a:latin typeface="Arial" panose="020B0604020202020204" pitchFamily="34" charset="0"/>
              <a:cs typeface="Arial" panose="020B0604020202020204" pitchFamily="34" charset="0"/>
            </a:rPr>
            <a:t> 20ХХ</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rtlCol="0" anchor="b" anchorCtr="0">
          <a:noAutofit/>
        </a:bodyPr>
        <a:lstStyle/>
        <a:p>
          <a:pPr marL="0" lvl="0" indent="0" algn="l" defTabSz="622300">
            <a:lnSpc>
              <a:spcPct val="90000"/>
            </a:lnSpc>
            <a:spcBef>
              <a:spcPct val="0"/>
            </a:spcBef>
            <a:spcAft>
              <a:spcPct val="35000"/>
            </a:spcAft>
            <a:buNone/>
          </a:pPr>
          <a:r>
            <a:rPr lang="uk-UA" sz="1400" b="0" kern="1200" noProof="0" dirty="0">
              <a:solidFill>
                <a:schemeClr val="bg1"/>
              </a:solidFill>
              <a:latin typeface="Arial" panose="020B0604020202020204" pitchFamily="34" charset="0"/>
              <a:cs typeface="Arial" panose="020B0604020202020204" pitchFamily="34" charset="0"/>
            </a:rPr>
            <a:t>Розповсюдження стандартизованих показників</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4300" bIns="0" numCol="1" spcCol="1270" rtlCol="0" anchor="ctr" anchorCtr="0">
          <a:noAutofit/>
        </a:bodyPr>
        <a:lstStyle/>
        <a:p>
          <a:pPr marL="0" lvl="0" indent="0" algn="l" defTabSz="800100">
            <a:lnSpc>
              <a:spcPct val="90000"/>
            </a:lnSpc>
            <a:spcBef>
              <a:spcPct val="0"/>
            </a:spcBef>
            <a:spcAft>
              <a:spcPct val="35000"/>
            </a:spcAft>
            <a:buNone/>
            <a:defRPr b="1"/>
          </a:pPr>
          <a:r>
            <a:rPr lang="uk-UA" sz="1800" b="1" kern="1200" noProof="0" dirty="0">
              <a:solidFill>
                <a:schemeClr val="bg1"/>
              </a:solidFill>
              <a:latin typeface="Arial" panose="020B0604020202020204" pitchFamily="34" charset="0"/>
              <a:cs typeface="Arial" panose="020B0604020202020204" pitchFamily="34" charset="0"/>
            </a:rPr>
            <a:t>Лис 20ХХ</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rtlCol="0" anchor="t" anchorCtr="0">
          <a:noAutofit/>
        </a:bodyPr>
        <a:lstStyle/>
        <a:p>
          <a:pPr marL="0" lvl="0" indent="0" algn="l" defTabSz="622300">
            <a:lnSpc>
              <a:spcPct val="90000"/>
            </a:lnSpc>
            <a:spcBef>
              <a:spcPct val="0"/>
            </a:spcBef>
            <a:spcAft>
              <a:spcPct val="35000"/>
            </a:spcAft>
            <a:buNone/>
          </a:pPr>
          <a:r>
            <a:rPr lang="uk-UA" sz="1400" b="0" kern="1200" noProof="0" dirty="0">
              <a:solidFill>
                <a:schemeClr val="bg1"/>
              </a:solidFill>
              <a:latin typeface="Arial" panose="020B0604020202020204" pitchFamily="34" charset="0"/>
              <a:cs typeface="Arial" panose="020B0604020202020204" pitchFamily="34" charset="0"/>
            </a:rPr>
            <a:t>Координація програм електронної комерції</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4300" bIns="0" numCol="1" spcCol="1270" rtlCol="0" anchor="ctr" anchorCtr="0">
          <a:noAutofit/>
        </a:bodyPr>
        <a:lstStyle/>
        <a:p>
          <a:pPr marL="0" lvl="0" indent="0" algn="l" defTabSz="800100">
            <a:lnSpc>
              <a:spcPct val="90000"/>
            </a:lnSpc>
            <a:spcBef>
              <a:spcPct val="0"/>
            </a:spcBef>
            <a:spcAft>
              <a:spcPct val="35000"/>
            </a:spcAft>
            <a:buNone/>
            <a:defRPr b="1"/>
          </a:pPr>
          <a:r>
            <a:rPr lang="uk-UA" sz="1800" b="1" kern="1200" noProof="0" dirty="0">
              <a:solidFill>
                <a:schemeClr val="bg1"/>
              </a:solidFill>
              <a:latin typeface="Arial" panose="020B0604020202020204" pitchFamily="34" charset="0"/>
              <a:cs typeface="Arial" panose="020B0604020202020204" pitchFamily="34" charset="0"/>
            </a:rPr>
            <a:t>Січ 20ХХ</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rtlCol="0" anchor="b" anchorCtr="0">
          <a:noAutofit/>
        </a:bodyPr>
        <a:lstStyle/>
        <a:p>
          <a:pPr marL="0" lvl="0" indent="0" algn="l" defTabSz="622300">
            <a:lnSpc>
              <a:spcPct val="90000"/>
            </a:lnSpc>
            <a:spcBef>
              <a:spcPct val="0"/>
            </a:spcBef>
            <a:spcAft>
              <a:spcPct val="35000"/>
            </a:spcAft>
            <a:buNone/>
          </a:pPr>
          <a:r>
            <a:rPr lang="uk-UA" sz="1400" b="0" kern="1200" noProof="0" dirty="0">
              <a:solidFill>
                <a:schemeClr val="bg1"/>
              </a:solidFill>
              <a:latin typeface="Arial" panose="020B0604020202020204" pitchFamily="34" charset="0"/>
              <a:cs typeface="Arial" panose="020B0604020202020204" pitchFamily="34" charset="0"/>
            </a:rPr>
            <a:t>Запровадження </a:t>
          </a:r>
          <a:r>
            <a:rPr lang="uk-UA" sz="1400" b="0" kern="1200" noProof="0" dirty="0" err="1">
              <a:solidFill>
                <a:schemeClr val="bg1"/>
              </a:solidFill>
              <a:latin typeface="Arial" panose="020B0604020202020204" pitchFamily="34" charset="0"/>
              <a:cs typeface="Arial" panose="020B0604020202020204" pitchFamily="34" charset="0"/>
            </a:rPr>
            <a:t>методологій</a:t>
          </a:r>
          <a:r>
            <a:rPr lang="uk-UA" sz="1400" b="0" kern="1200" noProof="0" dirty="0">
              <a:solidFill>
                <a:schemeClr val="bg1"/>
              </a:solidFill>
              <a:latin typeface="Arial" panose="020B0604020202020204" pitchFamily="34" charset="0"/>
              <a:cs typeface="Arial" panose="020B0604020202020204" pitchFamily="34" charset="0"/>
            </a:rPr>
            <a:t> вищого рівня</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4300" bIns="0" numCol="1" spcCol="1270" rtlCol="0" anchor="ctr" anchorCtr="0">
          <a:noAutofit/>
        </a:bodyPr>
        <a:lstStyle/>
        <a:p>
          <a:pPr marL="0" lvl="0" indent="0" algn="l" defTabSz="800100">
            <a:lnSpc>
              <a:spcPct val="90000"/>
            </a:lnSpc>
            <a:spcBef>
              <a:spcPct val="0"/>
            </a:spcBef>
            <a:spcAft>
              <a:spcPct val="35000"/>
            </a:spcAft>
            <a:buNone/>
            <a:defRPr b="1"/>
          </a:pPr>
          <a:r>
            <a:rPr lang="uk-UA" sz="1800" b="1" kern="1200" noProof="0" dirty="0">
              <a:solidFill>
                <a:schemeClr val="bg1"/>
              </a:solidFill>
              <a:latin typeface="Arial" panose="020B0604020202020204" pitchFamily="34" charset="0"/>
              <a:cs typeface="Arial" panose="020B0604020202020204" pitchFamily="34" charset="0"/>
            </a:rPr>
            <a:t>Березень 20ХХ</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rtlCol="0" anchor="t" anchorCtr="0">
          <a:noAutofit/>
        </a:bodyPr>
        <a:lstStyle/>
        <a:p>
          <a:pPr marL="0" lvl="0" indent="0" algn="l" defTabSz="622300">
            <a:lnSpc>
              <a:spcPct val="90000"/>
            </a:lnSpc>
            <a:spcBef>
              <a:spcPct val="0"/>
            </a:spcBef>
            <a:spcAft>
              <a:spcPct val="35000"/>
            </a:spcAft>
            <a:buNone/>
          </a:pPr>
          <a:r>
            <a:rPr lang="uk-UA" sz="1400" b="0" kern="1200" noProof="0" dirty="0">
              <a:solidFill>
                <a:schemeClr val="bg1"/>
              </a:solidFill>
              <a:latin typeface="Arial" panose="020B0604020202020204" pitchFamily="34" charset="0"/>
              <a:cs typeface="Arial" panose="020B0604020202020204" pitchFamily="34" charset="0"/>
            </a:rPr>
            <a:t>Розгортання стратегічних мереж з урахуванням нагальних потреб електронного бізнесу</a:t>
          </a:r>
          <a:endParaRPr lang="uk-UA" sz="1400" b="1" kern="1200" noProof="0" dirty="0">
            <a:solidFill>
              <a:schemeClr val="bg1"/>
            </a:solidFill>
            <a:latin typeface="Arial" panose="020B0604020202020204" pitchFamily="34" charset="0"/>
            <a:cs typeface="Arial" panose="020B0604020202020204" pitchFamily="34"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4300" bIns="0" numCol="1" spcCol="1270" rtlCol="0" anchor="ctr" anchorCtr="0">
          <a:noAutofit/>
        </a:bodyPr>
        <a:lstStyle/>
        <a:p>
          <a:pPr marL="0" lvl="0" indent="0" algn="l" defTabSz="800100">
            <a:lnSpc>
              <a:spcPct val="90000"/>
            </a:lnSpc>
            <a:spcBef>
              <a:spcPct val="0"/>
            </a:spcBef>
            <a:spcAft>
              <a:spcPct val="35000"/>
            </a:spcAft>
            <a:buNone/>
            <a:defRPr b="1"/>
          </a:pPr>
          <a:r>
            <a:rPr lang="uk-UA" sz="1800" b="1" kern="1200" noProof="0" dirty="0">
              <a:solidFill>
                <a:schemeClr val="bg1"/>
              </a:solidFill>
              <a:latin typeface="Arial" panose="020B0604020202020204" pitchFamily="34" charset="0"/>
              <a:cs typeface="Arial" panose="020B0604020202020204" pitchFamily="34" charset="0"/>
            </a:rPr>
            <a:t>Травень 20ХХ</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Часова шкала з позначками"/>
  <dgm:desc val="Слугує для показу списку подій у хронологічній послідовності. Невидиме поле біля закріпленого елемента містить дату; нижче наведено опис. Дає змогу відображати середній обсяг тексту та формат дати середньої довжини."/>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uk-UA"/>
          </a:p>
        </p:txBody>
      </p:sp>
      <p:sp>
        <p:nvSpPr>
          <p:cNvPr id="3" name="Місце для дати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E7F8A8-D86C-42F1-9B11-EA147C604B36}" type="datetime1">
              <a:rPr lang="uk-UA" smtClean="0"/>
              <a:t>09.09.2024</a:t>
            </a:fld>
            <a:endParaRPr lang="uk-UA"/>
          </a:p>
        </p:txBody>
      </p:sp>
      <p:sp>
        <p:nvSpPr>
          <p:cNvPr id="4" name="Місце для нижнього колонтитула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uk-UA"/>
          </a:p>
        </p:txBody>
      </p:sp>
      <p:sp>
        <p:nvSpPr>
          <p:cNvPr id="5" name="Місце для номера слайда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uk-UA" smtClean="0"/>
              <a:t>‹№›</a:t>
            </a:fld>
            <a:endParaRPr lang="uk-UA"/>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uk-UA" noProof="0"/>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D18E05A-B548-4CC6-A371-C61575643AD7}" type="datetime1">
              <a:rPr lang="uk-UA" noProof="0" smtClean="0"/>
              <a:t>09.09.2024</a:t>
            </a:fld>
            <a:endParaRPr lang="uk-UA" noProof="0"/>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uk-UA" noProof="0"/>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uk-UA" noProof="0"/>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uk-UA" noProof="0" smtClean="0"/>
              <a:t>‹№›</a:t>
            </a:fld>
            <a:endParaRPr lang="uk-UA"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rtlCol="0"/>
          <a:lstStyle/>
          <a:p>
            <a:pPr rtl="0"/>
            <a:endParaRPr lang="uk-UA"/>
          </a:p>
        </p:txBody>
      </p:sp>
      <p:sp>
        <p:nvSpPr>
          <p:cNvPr id="4" name="Місце для номера слайда 3"/>
          <p:cNvSpPr>
            <a:spLocks noGrp="1"/>
          </p:cNvSpPr>
          <p:nvPr>
            <p:ph type="sldNum" sz="quarter" idx="5"/>
          </p:nvPr>
        </p:nvSpPr>
        <p:spPr/>
        <p:txBody>
          <a:bodyPr rtlCol="0"/>
          <a:lstStyle/>
          <a:p>
            <a:pPr rtl="0"/>
            <a:fld id="{F97DC217-DF71-1A49-B3EA-559F1F43B0FF}" type="slidenum">
              <a:rPr lang="uk-UA" smtClean="0"/>
              <a:t>1</a:t>
            </a:fld>
            <a:endParaRPr lang="uk-UA"/>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10</a:t>
            </a:fld>
            <a:endParaRPr lang="uk-UA"/>
          </a:p>
        </p:txBody>
      </p:sp>
    </p:spTree>
    <p:extLst>
      <p:ext uri="{BB962C8B-B14F-4D97-AF65-F5344CB8AC3E}">
        <p14:creationId xmlns:p14="http://schemas.microsoft.com/office/powerpoint/2010/main" val="1824846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11</a:t>
            </a:fld>
            <a:endParaRPr lang="uk-UA"/>
          </a:p>
        </p:txBody>
      </p:sp>
    </p:spTree>
    <p:extLst>
      <p:ext uri="{BB962C8B-B14F-4D97-AF65-F5344CB8AC3E}">
        <p14:creationId xmlns:p14="http://schemas.microsoft.com/office/powerpoint/2010/main" val="3264777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12</a:t>
            </a:fld>
            <a:endParaRPr lang="uk-UA"/>
          </a:p>
        </p:txBody>
      </p:sp>
    </p:spTree>
    <p:extLst>
      <p:ext uri="{BB962C8B-B14F-4D97-AF65-F5344CB8AC3E}">
        <p14:creationId xmlns:p14="http://schemas.microsoft.com/office/powerpoint/2010/main" val="1815001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13</a:t>
            </a:fld>
            <a:endParaRPr lang="uk-UA"/>
          </a:p>
        </p:txBody>
      </p:sp>
    </p:spTree>
    <p:extLst>
      <p:ext uri="{BB962C8B-B14F-4D97-AF65-F5344CB8AC3E}">
        <p14:creationId xmlns:p14="http://schemas.microsoft.com/office/powerpoint/2010/main" val="1756692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14</a:t>
            </a:fld>
            <a:endParaRPr lang="uk-UA"/>
          </a:p>
        </p:txBody>
      </p:sp>
    </p:spTree>
    <p:extLst>
      <p:ext uri="{BB962C8B-B14F-4D97-AF65-F5344CB8AC3E}">
        <p14:creationId xmlns:p14="http://schemas.microsoft.com/office/powerpoint/2010/main" val="108486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15</a:t>
            </a:fld>
            <a:endParaRPr lang="uk-UA"/>
          </a:p>
        </p:txBody>
      </p:sp>
    </p:spTree>
    <p:extLst>
      <p:ext uri="{BB962C8B-B14F-4D97-AF65-F5344CB8AC3E}">
        <p14:creationId xmlns:p14="http://schemas.microsoft.com/office/powerpoint/2010/main" val="684642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2</a:t>
            </a:fld>
            <a:endParaRPr lang="uk-UA"/>
          </a:p>
        </p:txBody>
      </p:sp>
    </p:spTree>
    <p:extLst>
      <p:ext uri="{BB962C8B-B14F-4D97-AF65-F5344CB8AC3E}">
        <p14:creationId xmlns:p14="http://schemas.microsoft.com/office/powerpoint/2010/main" val="149157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3</a:t>
            </a:fld>
            <a:endParaRPr lang="uk-UA"/>
          </a:p>
        </p:txBody>
      </p:sp>
    </p:spTree>
    <p:extLst>
      <p:ext uri="{BB962C8B-B14F-4D97-AF65-F5344CB8AC3E}">
        <p14:creationId xmlns:p14="http://schemas.microsoft.com/office/powerpoint/2010/main" val="2507227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4</a:t>
            </a:fld>
            <a:endParaRPr lang="uk-UA"/>
          </a:p>
        </p:txBody>
      </p:sp>
    </p:spTree>
    <p:extLst>
      <p:ext uri="{BB962C8B-B14F-4D97-AF65-F5344CB8AC3E}">
        <p14:creationId xmlns:p14="http://schemas.microsoft.com/office/powerpoint/2010/main" val="3378421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5</a:t>
            </a:fld>
            <a:endParaRPr lang="uk-UA"/>
          </a:p>
        </p:txBody>
      </p:sp>
    </p:spTree>
    <p:extLst>
      <p:ext uri="{BB962C8B-B14F-4D97-AF65-F5344CB8AC3E}">
        <p14:creationId xmlns:p14="http://schemas.microsoft.com/office/powerpoint/2010/main" val="287928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6</a:t>
            </a:fld>
            <a:endParaRPr lang="uk-UA"/>
          </a:p>
        </p:txBody>
      </p:sp>
    </p:spTree>
    <p:extLst>
      <p:ext uri="{BB962C8B-B14F-4D97-AF65-F5344CB8AC3E}">
        <p14:creationId xmlns:p14="http://schemas.microsoft.com/office/powerpoint/2010/main" val="1696009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7</a:t>
            </a:fld>
            <a:endParaRPr lang="uk-UA"/>
          </a:p>
        </p:txBody>
      </p:sp>
    </p:spTree>
    <p:extLst>
      <p:ext uri="{BB962C8B-B14F-4D97-AF65-F5344CB8AC3E}">
        <p14:creationId xmlns:p14="http://schemas.microsoft.com/office/powerpoint/2010/main" val="141719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8</a:t>
            </a:fld>
            <a:endParaRPr lang="uk-UA"/>
          </a:p>
        </p:txBody>
      </p:sp>
    </p:spTree>
    <p:extLst>
      <p:ext uri="{BB962C8B-B14F-4D97-AF65-F5344CB8AC3E}">
        <p14:creationId xmlns:p14="http://schemas.microsoft.com/office/powerpoint/2010/main" val="255622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pPr rtl="0"/>
            <a:fld id="{F97DC217-DF71-1A49-B3EA-559F1F43B0FF}" type="slidenum">
              <a:rPr lang="uk-UA" smtClean="0"/>
              <a:t>9</a:t>
            </a:fld>
            <a:endParaRPr lang="uk-UA"/>
          </a:p>
        </p:txBody>
      </p:sp>
    </p:spTree>
    <p:extLst>
      <p:ext uri="{BB962C8B-B14F-4D97-AF65-F5344CB8AC3E}">
        <p14:creationId xmlns:p14="http://schemas.microsoft.com/office/powerpoint/2010/main" val="362307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1122363"/>
            <a:ext cx="7096933" cy="2387600"/>
          </a:xfrm>
        </p:spPr>
        <p:txBody>
          <a:bodyPr rtlCol="0" anchor="b">
            <a:noAutofit/>
          </a:bodyPr>
          <a:lstStyle>
            <a:lvl1pPr algn="l">
              <a:defRPr sz="6000" b="1">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3" name="Підзаголовок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uk-UA" noProof="0"/>
              <a:t>Клацніть, щоб змінити стиль зразка підзаголовка</a:t>
            </a:r>
          </a:p>
        </p:txBody>
      </p:sp>
      <p:sp>
        <p:nvSpPr>
          <p:cNvPr id="4" name="Прямокутник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uk-UA" noProof="0">
              <a:latin typeface="Arial" panose="020B0604020202020204" pitchFamily="34" charset="0"/>
              <a:cs typeface="Arial" panose="020B0604020202020204" pitchFamily="34" charset="0"/>
            </a:endParaRPr>
          </a:p>
        </p:txBody>
      </p:sp>
      <p:sp>
        <p:nvSpPr>
          <p:cNvPr id="5" name="Овал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uk-UA" noProof="0">
              <a:latin typeface="Arial" panose="020B0604020202020204" pitchFamily="34" charset="0"/>
              <a:cs typeface="Arial" panose="020B0604020202020204" pitchFamily="34" charset="0"/>
            </a:endParaRPr>
          </a:p>
        </p:txBody>
      </p:sp>
      <p:sp>
        <p:nvSpPr>
          <p:cNvPr id="11" name="Полілінія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9" name="Полілінія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grpSp>
        <p:nvGrpSpPr>
          <p:cNvPr id="6" name="Група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Полілінія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16" name="Полілінія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grpSp>
      <p:sp>
        <p:nvSpPr>
          <p:cNvPr id="22" name="Полілінія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28" name="Полілінія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Часова шкала">
    <p:bg>
      <p:bgPr>
        <a:solidFill>
          <a:schemeClr val="accent1"/>
        </a:solidFill>
        <a:effectLst/>
      </p:bgPr>
    </p:bg>
    <p:spTree>
      <p:nvGrpSpPr>
        <p:cNvPr id="1" name=""/>
        <p:cNvGrpSpPr/>
        <p:nvPr/>
      </p:nvGrpSpPr>
      <p:grpSpPr>
        <a:xfrm>
          <a:off x="0" y="0"/>
          <a:ext cx="0" cy="0"/>
          <a:chOff x="0" y="0"/>
          <a:chExt cx="0" cy="0"/>
        </a:xfrm>
      </p:grpSpPr>
      <p:sp>
        <p:nvSpPr>
          <p:cNvPr id="4" name="Полілінія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5" name="Полілінія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2" name="Заголовок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solidFill>
                  <a:schemeClr val="bg1"/>
                </a:solidFill>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3" name="Місце для вмісту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solidFill>
                  <a:schemeClr val="bg1"/>
                </a:solidFill>
                <a:latin typeface="Arial" panose="020B0604020202020204" pitchFamily="34" charset="0"/>
                <a:cs typeface="Arial" panose="020B0604020202020204" pitchFamily="34" charset="0"/>
              </a:defRPr>
            </a:lvl1pPr>
            <a:lvl2pPr marL="457200" indent="0">
              <a:buNone/>
              <a:defRPr>
                <a:solidFill>
                  <a:schemeClr val="bg1"/>
                </a:solidFill>
                <a:latin typeface="Arial" panose="020B0604020202020204" pitchFamily="34" charset="0"/>
                <a:cs typeface="Arial" panose="020B0604020202020204" pitchFamily="34" charset="0"/>
              </a:defRPr>
            </a:lvl2pPr>
            <a:lvl3pPr marL="914400" indent="0">
              <a:buNone/>
              <a:defRPr>
                <a:solidFill>
                  <a:schemeClr val="bg1"/>
                </a:solidFill>
                <a:latin typeface="Arial" panose="020B0604020202020204" pitchFamily="34" charset="0"/>
                <a:cs typeface="Arial" panose="020B0604020202020204" pitchFamily="34" charset="0"/>
              </a:defRPr>
            </a:lvl3pPr>
            <a:lvl4pPr marL="1371600" indent="0">
              <a:buNone/>
              <a:defRPr>
                <a:solidFill>
                  <a:schemeClr val="bg1"/>
                </a:solidFill>
                <a:latin typeface="Arial" panose="020B0604020202020204" pitchFamily="34" charset="0"/>
                <a:cs typeface="Arial" panose="020B0604020202020204" pitchFamily="34" charset="0"/>
              </a:defRPr>
            </a:lvl4pPr>
            <a:lvl5pPr marL="1828800" indent="0">
              <a:buNone/>
              <a:defRPr>
                <a:solidFill>
                  <a:schemeClr val="bg1"/>
                </a:solidFill>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10" name="Місце для дати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Arial" panose="020B0604020202020204" pitchFamily="34" charset="0"/>
                <a:cs typeface="Arial" panose="020B0604020202020204" pitchFamily="34" charset="0"/>
              </a:defRPr>
            </a:lvl1pPr>
          </a:lstStyle>
          <a:p>
            <a:fld id="{FC9295D1-92DD-48C5-8694-52E033D59484}" type="datetime1">
              <a:rPr lang="uk-UA" noProof="0" smtClean="0">
                <a:latin typeface="Arial" panose="020B0604020202020204" pitchFamily="34" charset="0"/>
              </a:rPr>
              <a:t>09.09.2024</a:t>
            </a:fld>
            <a:endParaRPr lang="uk-UA" noProof="0">
              <a:latin typeface="Arial" panose="020B0604020202020204" pitchFamily="34" charset="0"/>
            </a:endParaRPr>
          </a:p>
        </p:txBody>
      </p:sp>
      <p:sp>
        <p:nvSpPr>
          <p:cNvPr id="11" name="Місце для нижнього колонтитула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Arial" panose="020B0604020202020204" pitchFamily="34" charset="0"/>
                <a:cs typeface="Arial" panose="020B0604020202020204" pitchFamily="34" charset="0"/>
              </a:defRPr>
            </a:lvl1pPr>
          </a:lstStyle>
          <a:p>
            <a:r>
              <a:rPr lang="uk-UA" noProof="0"/>
              <a:t>ЗАГОЛОВОК ПРЕЗЕНТАЦІЇ</a:t>
            </a:r>
            <a:endParaRPr lang="uk-UA" noProof="0">
              <a:latin typeface="Arial" panose="020B0604020202020204" pitchFamily="34" charset="0"/>
            </a:endParaRPr>
          </a:p>
        </p:txBody>
      </p:sp>
      <p:sp>
        <p:nvSpPr>
          <p:cNvPr id="12" name="Місце для номера слайда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Arial" panose="020B0604020202020204" pitchFamily="34" charset="0"/>
                <a:cs typeface="Arial" panose="020B0604020202020204" pitchFamily="34" charset="0"/>
              </a:defRPr>
            </a:lvl1pPr>
          </a:lstStyle>
          <a:p>
            <a:fld id="{294A09A9-5501-47C1-A89A-A340965A2BE2}" type="slidenum">
              <a:rPr lang="uk-UA" noProof="0" smtClean="0"/>
              <a:pPr/>
              <a:t>‹№›</a:t>
            </a:fld>
            <a:endParaRPr lang="uk-UA" noProof="0">
              <a:latin typeface="Arial" panose="020B0604020202020204" pitchFamily="34" charset="0"/>
            </a:endParaRPr>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Заголовок і об’є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3" name="Місце для вмісту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rtlCol="0">
            <a:noAutofit/>
          </a:bodyPr>
          <a:lstStyle>
            <a:lvl1pPr marL="0" indent="0">
              <a:buNone/>
              <a:defRPr sz="2000">
                <a:latin typeface="Arial" panose="020B0604020202020204" pitchFamily="34" charset="0"/>
                <a:cs typeface="Arial" panose="020B0604020202020204" pitchFamily="34" charset="0"/>
              </a:defRPr>
            </a:lvl1pPr>
            <a:lvl2pPr marL="457200" indent="0">
              <a:buNone/>
              <a:defRPr sz="1800">
                <a:latin typeface="Arial" panose="020B0604020202020204" pitchFamily="34" charset="0"/>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4" name="Полілінія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5" name="Полілінія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6" name="Полілінія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grpSp>
        <p:nvGrpSpPr>
          <p:cNvPr id="9" name="Група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Полілінія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8" name="Полілінія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grpSp>
      <p:sp>
        <p:nvSpPr>
          <p:cNvPr id="10" name="Місце для дати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Arial" panose="020B0604020202020204" pitchFamily="34" charset="0"/>
                <a:cs typeface="Arial" panose="020B0604020202020204" pitchFamily="34" charset="0"/>
              </a:defRPr>
            </a:lvl1pPr>
          </a:lstStyle>
          <a:p>
            <a:fld id="{E499205F-D239-4D43-B9A4-4E708BB156F7}" type="datetime1">
              <a:rPr lang="uk-UA" noProof="0" smtClean="0">
                <a:latin typeface="Arial" panose="020B0604020202020204" pitchFamily="34" charset="0"/>
              </a:rPr>
              <a:t>09.09.2024</a:t>
            </a:fld>
            <a:endParaRPr lang="uk-UA" noProof="0">
              <a:latin typeface="Arial" panose="020B0604020202020204" pitchFamily="34" charset="0"/>
            </a:endParaRPr>
          </a:p>
        </p:txBody>
      </p:sp>
      <p:sp>
        <p:nvSpPr>
          <p:cNvPr id="11" name="Місце для нижнього колонтитула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Arial" panose="020B0604020202020204" pitchFamily="34" charset="0"/>
                <a:cs typeface="Arial" panose="020B0604020202020204" pitchFamily="34" charset="0"/>
              </a:defRPr>
            </a:lvl1pPr>
          </a:lstStyle>
          <a:p>
            <a:r>
              <a:rPr lang="uk-UA" noProof="0"/>
              <a:t>ЗАГОЛОВОК ПРЕЗЕНТАЦІЇ</a:t>
            </a:r>
            <a:endParaRPr lang="uk-UA" noProof="0">
              <a:latin typeface="Arial" panose="020B0604020202020204" pitchFamily="34" charset="0"/>
            </a:endParaRPr>
          </a:p>
        </p:txBody>
      </p:sp>
      <p:sp>
        <p:nvSpPr>
          <p:cNvPr id="12" name="Місце для номера слайда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Arial" panose="020B0604020202020204" pitchFamily="34" charset="0"/>
                <a:cs typeface="Arial" panose="020B0604020202020204" pitchFamily="34" charset="0"/>
              </a:defRPr>
            </a:lvl1pPr>
          </a:lstStyle>
          <a:p>
            <a:fld id="{294A09A9-5501-47C1-A89A-A340965A2BE2}" type="slidenum">
              <a:rPr lang="uk-UA" noProof="0" smtClean="0"/>
              <a:pPr/>
              <a:t>‹№›</a:t>
            </a:fld>
            <a:endParaRPr lang="uk-UA" noProof="0">
              <a:latin typeface="Arial" panose="020B0604020202020204" pitchFamily="34" charset="0"/>
            </a:endParaRPr>
          </a:p>
        </p:txBody>
      </p:sp>
      <p:sp>
        <p:nvSpPr>
          <p:cNvPr id="13" name="Місце для вмісту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rtlCol="0">
            <a:noAutofit/>
          </a:bodyPr>
          <a:lstStyle>
            <a:lvl1pPr marL="0" indent="0">
              <a:buNone/>
              <a:defRPr sz="2000">
                <a:latin typeface="Arial" panose="020B0604020202020204" pitchFamily="34" charset="0"/>
                <a:cs typeface="Arial" panose="020B0604020202020204" pitchFamily="34" charset="0"/>
              </a:defRPr>
            </a:lvl1pPr>
            <a:lvl2pPr marL="457200" indent="0">
              <a:buNone/>
              <a:defRPr sz="1800">
                <a:latin typeface="Arial" panose="020B0604020202020204" pitchFamily="34" charset="0"/>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14" name="Місце для вмісту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5689"/>
            <a:ext cx="4663440" cy="522514"/>
          </a:xfrm>
        </p:spPr>
        <p:txBody>
          <a:bodyPr rtlCol="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atin typeface="Arial" panose="020B0604020202020204" pitchFamily="34" charset="0"/>
                <a:cs typeface="Arial" panose="020B0604020202020204" pitchFamily="34" charset="0"/>
              </a:defRPr>
            </a:lvl2pPr>
            <a:lvl3pPr marL="914400" indent="0">
              <a:buNone/>
              <a:defRPr sz="1800" b="1">
                <a:latin typeface="Arial" panose="020B0604020202020204" pitchFamily="34" charset="0"/>
                <a:cs typeface="Arial" panose="020B0604020202020204" pitchFamily="34" charset="0"/>
              </a:defRPr>
            </a:lvl3pPr>
            <a:lvl4pPr marL="1371600" indent="0">
              <a:buNone/>
              <a:defRPr sz="1600" b="1">
                <a:latin typeface="Arial" panose="020B0604020202020204" pitchFamily="34" charset="0"/>
                <a:cs typeface="Arial" panose="020B0604020202020204" pitchFamily="34" charset="0"/>
              </a:defRPr>
            </a:lvl4pPr>
            <a:lvl5pPr marL="1828800" indent="0">
              <a:buNone/>
              <a:defRPr sz="1600" b="1">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15" name="Місце для вмісту 2">
            <a:extLst>
              <a:ext uri="{FF2B5EF4-FFF2-40B4-BE49-F238E27FC236}">
                <a16:creationId xmlns:a16="http://schemas.microsoft.com/office/drawing/2014/main" id="{1B05BEE9-8BC0-EC44-B913-DB6426DF2EA7}"/>
              </a:ext>
            </a:extLst>
          </p:cNvPr>
          <p:cNvSpPr>
            <a:spLocks noGrp="1"/>
          </p:cNvSpPr>
          <p:nvPr>
            <p:ph idx="12" hasCustomPrompt="1"/>
          </p:nvPr>
        </p:nvSpPr>
        <p:spPr>
          <a:xfrm>
            <a:off x="6283235" y="2005689"/>
            <a:ext cx="4663440" cy="522514"/>
          </a:xfrm>
        </p:spPr>
        <p:txBody>
          <a:bodyPr rtlCol="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atin typeface="Arial" panose="020B0604020202020204" pitchFamily="34" charset="0"/>
                <a:cs typeface="Arial" panose="020B0604020202020204" pitchFamily="34" charset="0"/>
              </a:defRPr>
            </a:lvl2pPr>
            <a:lvl3pPr marL="914400" indent="0">
              <a:buNone/>
              <a:defRPr sz="1800" b="1">
                <a:latin typeface="Arial" panose="020B0604020202020204" pitchFamily="34" charset="0"/>
                <a:cs typeface="Arial" panose="020B0604020202020204" pitchFamily="34" charset="0"/>
              </a:defRPr>
            </a:lvl3pPr>
            <a:lvl4pPr marL="1371600" indent="0">
              <a:buNone/>
              <a:defRPr sz="1600" b="1">
                <a:latin typeface="Arial" panose="020B0604020202020204" pitchFamily="34" charset="0"/>
                <a:cs typeface="Arial" panose="020B0604020202020204" pitchFamily="34" charset="0"/>
              </a:defRPr>
            </a:lvl4pPr>
            <a:lvl5pPr marL="1828800" indent="0">
              <a:buNone/>
              <a:defRPr sz="1600" b="1">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Заголовок і об’є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3" name="Місце для вмісту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rtlCol="0">
            <a:noAutofit/>
          </a:bodyPr>
          <a:lstStyle>
            <a:lvl1pPr marL="0" indent="0">
              <a:buNone/>
              <a:defRPr sz="2000">
                <a:latin typeface="Arial" panose="020B0604020202020204" pitchFamily="34" charset="0"/>
                <a:cs typeface="Arial" panose="020B0604020202020204" pitchFamily="34" charset="0"/>
              </a:defRPr>
            </a:lvl1pPr>
            <a:lvl2pPr marL="457200" indent="0">
              <a:buNone/>
              <a:defRPr sz="1800">
                <a:latin typeface="Arial" panose="020B0604020202020204" pitchFamily="34" charset="0"/>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4" name="Полілінія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5" name="Полілінія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6" name="Полілінія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grpSp>
        <p:nvGrpSpPr>
          <p:cNvPr id="9" name="Група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Полілінія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8" name="Полілінія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grpSp>
      <p:sp>
        <p:nvSpPr>
          <p:cNvPr id="10" name="Місце для дати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Arial" panose="020B0604020202020204" pitchFamily="34" charset="0"/>
                <a:cs typeface="Arial" panose="020B0604020202020204" pitchFamily="34" charset="0"/>
              </a:defRPr>
            </a:lvl1pPr>
          </a:lstStyle>
          <a:p>
            <a:fld id="{5C769309-B36E-40AD-AD38-DA42A024A036}" type="datetime1">
              <a:rPr lang="uk-UA" noProof="0" smtClean="0">
                <a:latin typeface="Arial" panose="020B0604020202020204" pitchFamily="34" charset="0"/>
              </a:rPr>
              <a:t>09.09.2024</a:t>
            </a:fld>
            <a:endParaRPr lang="uk-UA" noProof="0">
              <a:latin typeface="Arial" panose="020B0604020202020204" pitchFamily="34" charset="0"/>
            </a:endParaRPr>
          </a:p>
        </p:txBody>
      </p:sp>
      <p:sp>
        <p:nvSpPr>
          <p:cNvPr id="11" name="Місце для нижнього колонтитула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Arial" panose="020B0604020202020204" pitchFamily="34" charset="0"/>
                <a:cs typeface="Arial" panose="020B0604020202020204" pitchFamily="34" charset="0"/>
              </a:defRPr>
            </a:lvl1pPr>
          </a:lstStyle>
          <a:p>
            <a:r>
              <a:rPr lang="uk-UA" noProof="0"/>
              <a:t>ЗАГОЛОВОК ПРЕЗЕНТАЦІЇ</a:t>
            </a:r>
            <a:endParaRPr lang="uk-UA" noProof="0">
              <a:latin typeface="Arial" panose="020B0604020202020204" pitchFamily="34" charset="0"/>
            </a:endParaRPr>
          </a:p>
        </p:txBody>
      </p:sp>
      <p:sp>
        <p:nvSpPr>
          <p:cNvPr id="13" name="Місце для вмісту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rtlCol="0">
            <a:noAutofit/>
          </a:bodyPr>
          <a:lstStyle>
            <a:lvl1pPr marL="0" indent="0">
              <a:buNone/>
              <a:defRPr sz="2000">
                <a:latin typeface="Arial" panose="020B0604020202020204" pitchFamily="34" charset="0"/>
                <a:cs typeface="Arial" panose="020B0604020202020204" pitchFamily="34" charset="0"/>
              </a:defRPr>
            </a:lvl1pPr>
            <a:lvl2pPr marL="457200" indent="0">
              <a:buNone/>
              <a:defRPr sz="1800">
                <a:latin typeface="Arial" panose="020B0604020202020204" pitchFamily="34" charset="0"/>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14" name="Місце для вмісту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3804"/>
            <a:ext cx="3173278" cy="522514"/>
          </a:xfrm>
        </p:spPr>
        <p:txBody>
          <a:bodyPr rtlCol="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atin typeface="Arial" panose="020B0604020202020204" pitchFamily="34" charset="0"/>
                <a:cs typeface="Arial" panose="020B0604020202020204" pitchFamily="34" charset="0"/>
              </a:defRPr>
            </a:lvl2pPr>
            <a:lvl3pPr marL="914400" indent="0">
              <a:buNone/>
              <a:defRPr sz="1800" b="1">
                <a:latin typeface="Arial" panose="020B0604020202020204" pitchFamily="34" charset="0"/>
                <a:cs typeface="Arial" panose="020B0604020202020204" pitchFamily="34" charset="0"/>
              </a:defRPr>
            </a:lvl3pPr>
            <a:lvl4pPr marL="1371600" indent="0">
              <a:buNone/>
              <a:defRPr sz="1600" b="1">
                <a:latin typeface="Arial" panose="020B0604020202020204" pitchFamily="34" charset="0"/>
                <a:cs typeface="Arial" panose="020B0604020202020204" pitchFamily="34" charset="0"/>
              </a:defRPr>
            </a:lvl4pPr>
            <a:lvl5pPr marL="1828800" indent="0">
              <a:buNone/>
              <a:defRPr sz="1600" b="1">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15" name="Місце для вмісту 2">
            <a:extLst>
              <a:ext uri="{FF2B5EF4-FFF2-40B4-BE49-F238E27FC236}">
                <a16:creationId xmlns:a16="http://schemas.microsoft.com/office/drawing/2014/main" id="{1B05BEE9-8BC0-EC44-B913-DB6426DF2EA7}"/>
              </a:ext>
            </a:extLst>
          </p:cNvPr>
          <p:cNvSpPr>
            <a:spLocks noGrp="1"/>
          </p:cNvSpPr>
          <p:nvPr>
            <p:ph idx="12" hasCustomPrompt="1"/>
          </p:nvPr>
        </p:nvSpPr>
        <p:spPr>
          <a:xfrm>
            <a:off x="4683788" y="2003804"/>
            <a:ext cx="3173278" cy="522514"/>
          </a:xfrm>
        </p:spPr>
        <p:txBody>
          <a:bodyPr rtlCol="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atin typeface="Arial" panose="020B0604020202020204" pitchFamily="34" charset="0"/>
                <a:cs typeface="Arial" panose="020B0604020202020204" pitchFamily="34" charset="0"/>
              </a:defRPr>
            </a:lvl2pPr>
            <a:lvl3pPr marL="914400" indent="0">
              <a:buNone/>
              <a:defRPr sz="1800" b="1">
                <a:latin typeface="Arial" panose="020B0604020202020204" pitchFamily="34" charset="0"/>
                <a:cs typeface="Arial" panose="020B0604020202020204" pitchFamily="34" charset="0"/>
              </a:defRPr>
            </a:lvl3pPr>
            <a:lvl4pPr marL="1371600" indent="0">
              <a:buNone/>
              <a:defRPr sz="1600" b="1">
                <a:latin typeface="Arial" panose="020B0604020202020204" pitchFamily="34" charset="0"/>
                <a:cs typeface="Arial" panose="020B0604020202020204" pitchFamily="34" charset="0"/>
              </a:defRPr>
            </a:lvl4pPr>
            <a:lvl5pPr marL="1828800" indent="0">
              <a:buNone/>
              <a:defRPr sz="1600" b="1">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16" name="Місце для вмісту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rtlCol="0">
            <a:noAutofit/>
          </a:bodyPr>
          <a:lstStyle>
            <a:lvl1pPr marL="0" indent="0">
              <a:buNone/>
              <a:defRPr sz="2000">
                <a:latin typeface="Arial" panose="020B0604020202020204" pitchFamily="34" charset="0"/>
                <a:cs typeface="Arial" panose="020B0604020202020204" pitchFamily="34" charset="0"/>
              </a:defRPr>
            </a:lvl1pPr>
            <a:lvl2pPr marL="457200" indent="0">
              <a:buNone/>
              <a:defRPr sz="1800">
                <a:latin typeface="Arial" panose="020B0604020202020204" pitchFamily="34" charset="0"/>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17" name="Місце для вмісту 2">
            <a:extLst>
              <a:ext uri="{FF2B5EF4-FFF2-40B4-BE49-F238E27FC236}">
                <a16:creationId xmlns:a16="http://schemas.microsoft.com/office/drawing/2014/main" id="{A896DA2E-4448-254C-86D1-9E16E63CC6A0}"/>
              </a:ext>
            </a:extLst>
          </p:cNvPr>
          <p:cNvSpPr>
            <a:spLocks noGrp="1"/>
          </p:cNvSpPr>
          <p:nvPr>
            <p:ph idx="14" hasCustomPrompt="1"/>
          </p:nvPr>
        </p:nvSpPr>
        <p:spPr>
          <a:xfrm>
            <a:off x="8200083" y="2003804"/>
            <a:ext cx="3173278" cy="522514"/>
          </a:xfrm>
        </p:spPr>
        <p:txBody>
          <a:bodyPr rtlCol="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atin typeface="Arial" panose="020B0604020202020204" pitchFamily="34" charset="0"/>
                <a:cs typeface="Arial" panose="020B0604020202020204" pitchFamily="34" charset="0"/>
              </a:defRPr>
            </a:lvl2pPr>
            <a:lvl3pPr marL="914400" indent="0">
              <a:buNone/>
              <a:defRPr sz="1800" b="1">
                <a:latin typeface="Arial" panose="020B0604020202020204" pitchFamily="34" charset="0"/>
                <a:cs typeface="Arial" panose="020B0604020202020204" pitchFamily="34" charset="0"/>
              </a:defRPr>
            </a:lvl3pPr>
            <a:lvl4pPr marL="1371600" indent="0">
              <a:buNone/>
              <a:defRPr sz="1600" b="1">
                <a:latin typeface="Arial" panose="020B0604020202020204" pitchFamily="34" charset="0"/>
                <a:cs typeface="Arial" panose="020B0604020202020204" pitchFamily="34" charset="0"/>
              </a:defRPr>
            </a:lvl4pPr>
            <a:lvl5pPr marL="1828800" indent="0">
              <a:buNone/>
              <a:defRPr sz="1600" b="1">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12" name="Місце для номера слайда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Arial" panose="020B0604020202020204" pitchFamily="34" charset="0"/>
                <a:cs typeface="Arial" panose="020B0604020202020204" pitchFamily="34" charset="0"/>
              </a:defRPr>
            </a:lvl1pPr>
          </a:lstStyle>
          <a:p>
            <a:fld id="{294A09A9-5501-47C1-A89A-A340965A2BE2}" type="slidenum">
              <a:rPr lang="uk-UA" noProof="0" smtClean="0"/>
              <a:pPr/>
              <a:t>‹№›</a:t>
            </a:fld>
            <a:endParaRPr lang="uk-UA" noProof="0">
              <a:latin typeface="Arial" panose="020B0604020202020204" pitchFamily="34" charset="0"/>
            </a:endParaRPr>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Кінцев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122363"/>
            <a:ext cx="6220278" cy="2387600"/>
          </a:xfrm>
        </p:spPr>
        <p:txBody>
          <a:bodyPr rtlCol="0" anchor="b">
            <a:noAutofit/>
          </a:bodyPr>
          <a:lstStyle>
            <a:lvl1pPr algn="l">
              <a:defRPr sz="6000" b="1">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3" name="Підзаголовок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uk-UA" noProof="0"/>
              <a:t>Клацніть, щоб змінити стиль зразка підзаголовка</a:t>
            </a:r>
          </a:p>
        </p:txBody>
      </p:sp>
      <p:sp>
        <p:nvSpPr>
          <p:cNvPr id="4" name="Прямокутник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uk-UA" noProof="0">
              <a:latin typeface="Arial" panose="020B0604020202020204" pitchFamily="34" charset="0"/>
              <a:cs typeface="Arial" panose="020B0604020202020204" pitchFamily="34" charset="0"/>
            </a:endParaRPr>
          </a:p>
        </p:txBody>
      </p:sp>
      <p:grpSp>
        <p:nvGrpSpPr>
          <p:cNvPr id="6" name="Група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Полілінія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16" name="Полілінія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grpSp>
      <p:sp>
        <p:nvSpPr>
          <p:cNvPr id="22" name="Полілінія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17" name="Полілінія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3" name="Місце для вмісту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rtlCol="0">
            <a:noAutofit/>
          </a:bodyPr>
          <a:lstStyle>
            <a:lvl1pPr marL="0" indent="0">
              <a:buNone/>
              <a:defRPr>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4" name="Полілінія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5" name="Полілінія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6" name="Полілінія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grpSp>
        <p:nvGrpSpPr>
          <p:cNvPr id="9" name="Група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Полілінія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8" name="Полілінія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grpSp>
      <p:sp>
        <p:nvSpPr>
          <p:cNvPr id="10" name="Місце для дати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Arial" panose="020B0604020202020204" pitchFamily="34" charset="0"/>
                <a:cs typeface="Arial" panose="020B0604020202020204" pitchFamily="34" charset="0"/>
              </a:defRPr>
            </a:lvl1pPr>
          </a:lstStyle>
          <a:p>
            <a:fld id="{E944D696-5BD9-4550-8EE0-DEFC5892D365}" type="datetime1">
              <a:rPr lang="uk-UA" noProof="0" smtClean="0">
                <a:latin typeface="Arial" panose="020B0604020202020204" pitchFamily="34" charset="0"/>
              </a:rPr>
              <a:t>09.09.2024</a:t>
            </a:fld>
            <a:endParaRPr lang="uk-UA" noProof="0">
              <a:latin typeface="Arial" panose="020B0604020202020204" pitchFamily="34" charset="0"/>
            </a:endParaRPr>
          </a:p>
        </p:txBody>
      </p:sp>
      <p:sp>
        <p:nvSpPr>
          <p:cNvPr id="11" name="Місце для нижнього колонтитула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Arial" panose="020B0604020202020204" pitchFamily="34" charset="0"/>
                <a:cs typeface="Arial" panose="020B0604020202020204" pitchFamily="34" charset="0"/>
              </a:defRPr>
            </a:lvl1pPr>
          </a:lstStyle>
          <a:p>
            <a:r>
              <a:rPr lang="uk-UA" noProof="0"/>
              <a:t>ЗАГОЛОВОК ПРЕЗЕНТАЦІЇ</a:t>
            </a:r>
            <a:endParaRPr lang="uk-UA" noProof="0">
              <a:latin typeface="Arial" panose="020B0604020202020204" pitchFamily="34" charset="0"/>
            </a:endParaRPr>
          </a:p>
        </p:txBody>
      </p:sp>
      <p:sp>
        <p:nvSpPr>
          <p:cNvPr id="12" name="Місце для номера слайда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Arial" panose="020B0604020202020204" pitchFamily="34" charset="0"/>
                <a:cs typeface="Arial" panose="020B0604020202020204" pitchFamily="34" charset="0"/>
              </a:defRPr>
            </a:lvl1pPr>
          </a:lstStyle>
          <a:p>
            <a:fld id="{294A09A9-5501-47C1-A89A-A340965A2BE2}" type="slidenum">
              <a:rPr lang="uk-UA" noProof="0" smtClean="0"/>
              <a:pPr/>
              <a:t>‹№›</a:t>
            </a:fld>
            <a:endParaRPr lang="uk-UA" noProof="0">
              <a:latin typeface="Arial" panose="020B0604020202020204" pitchFamily="34" charset="0"/>
            </a:endParaRPr>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озділу">
    <p:bg>
      <p:bgPr>
        <a:solidFill>
          <a:schemeClr val="accent2"/>
        </a:solidFill>
        <a:effectLst/>
      </p:bgPr>
    </p:bg>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uk-UA" noProof="0">
              <a:latin typeface="Arial" panose="020B0604020202020204" pitchFamily="34" charset="0"/>
              <a:cs typeface="Arial" panose="020B0604020202020204" pitchFamily="34" charset="0"/>
            </a:endParaRPr>
          </a:p>
        </p:txBody>
      </p:sp>
      <p:sp>
        <p:nvSpPr>
          <p:cNvPr id="12" name="Полілінія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14" name="Полілінія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15" name="Полілінія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13" name="Заголовок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3" name="Місце для тексту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rtlCol="0">
            <a:noAutofit/>
          </a:bodyPr>
          <a:lstStyle>
            <a:lvl1pPr marL="0" indent="0">
              <a:lnSpc>
                <a:spcPct val="150000"/>
              </a:lnSpc>
              <a:buNone/>
              <a:defRPr sz="24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uk-UA" noProof="0"/>
              <a:t>Зразки заголовків</a:t>
            </a:r>
          </a:p>
        </p:txBody>
      </p:sp>
      <p:sp>
        <p:nvSpPr>
          <p:cNvPr id="4" name="Місце для дати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Arial" panose="020B0604020202020204" pitchFamily="34" charset="0"/>
                <a:cs typeface="Arial" panose="020B0604020202020204" pitchFamily="34" charset="0"/>
              </a:defRPr>
            </a:lvl1pPr>
          </a:lstStyle>
          <a:p>
            <a:fld id="{2047FC15-EF6F-481E-8ED4-30201B21F741}" type="datetime1">
              <a:rPr lang="uk-UA" noProof="0" smtClean="0">
                <a:latin typeface="Arial" panose="020B0604020202020204" pitchFamily="34" charset="0"/>
              </a:rPr>
              <a:t>09.09.2024</a:t>
            </a:fld>
            <a:endParaRPr lang="uk-UA" noProof="0">
              <a:latin typeface="Arial" panose="020B0604020202020204" pitchFamily="34" charset="0"/>
            </a:endParaRPr>
          </a:p>
        </p:txBody>
      </p:sp>
      <p:sp>
        <p:nvSpPr>
          <p:cNvPr id="5" name="Місце для нижнього колонтитула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Arial" panose="020B0604020202020204" pitchFamily="34" charset="0"/>
                <a:cs typeface="Arial" panose="020B0604020202020204" pitchFamily="34" charset="0"/>
              </a:defRPr>
            </a:lvl1pPr>
          </a:lstStyle>
          <a:p>
            <a:r>
              <a:rPr lang="uk-UA" noProof="0"/>
              <a:t>ЗАГОЛОВОК ПРЕЗЕНТАЦІЇ</a:t>
            </a:r>
            <a:endParaRPr lang="uk-UA" noProof="0">
              <a:latin typeface="Arial" panose="020B0604020202020204" pitchFamily="34" charset="0"/>
            </a:endParaRPr>
          </a:p>
        </p:txBody>
      </p:sp>
      <p:sp>
        <p:nvSpPr>
          <p:cNvPr id="6" name="Місце для номера слайда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fld id="{294A09A9-5501-47C1-A89A-A340965A2BE2}" type="slidenum">
              <a:rPr lang="uk-UA" noProof="0" smtClean="0"/>
              <a:pPr/>
              <a:t>‹№›</a:t>
            </a:fld>
            <a:endParaRPr lang="uk-UA" noProof="0">
              <a:latin typeface="Arial" panose="020B0604020202020204" pitchFamily="34" charset="0"/>
            </a:endParaRP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Заголовок розділу">
    <p:spTree>
      <p:nvGrpSpPr>
        <p:cNvPr id="1" name=""/>
        <p:cNvGrpSpPr/>
        <p:nvPr/>
      </p:nvGrpSpPr>
      <p:grpSpPr>
        <a:xfrm>
          <a:off x="0" y="0"/>
          <a:ext cx="0" cy="0"/>
          <a:chOff x="0" y="0"/>
          <a:chExt cx="0" cy="0"/>
        </a:xfrm>
      </p:grpSpPr>
      <p:sp>
        <p:nvSpPr>
          <p:cNvPr id="23" name="Полілінія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2" name="Заголовок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059400"/>
            <a:ext cx="6245912" cy="2387600"/>
          </a:xfrm>
        </p:spPr>
        <p:txBody>
          <a:bodyPr rtlCol="0" anchor="b">
            <a:noAutofit/>
          </a:bodyPr>
          <a:lstStyle>
            <a:lvl1pPr algn="l">
              <a:defRPr sz="6000" b="1">
                <a:solidFill>
                  <a:schemeClr val="bg1"/>
                </a:solidFill>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3" name="Підзаголовок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uk-UA" noProof="0"/>
              <a:t>Клацніть, щоб змінити стиль зразка підзаголовка</a:t>
            </a:r>
          </a:p>
        </p:txBody>
      </p:sp>
      <p:grpSp>
        <p:nvGrpSpPr>
          <p:cNvPr id="6" name="Група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Полілінія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16" name="Полілінія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grpSp>
      <p:sp>
        <p:nvSpPr>
          <p:cNvPr id="17" name="Полілінія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18" name="Полілінія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Графі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3" name="Місце для вмісту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4" name="Полілінія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5" name="Полілінія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10" name="Місце для дати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Arial" panose="020B0604020202020204" pitchFamily="34" charset="0"/>
                <a:cs typeface="Arial" panose="020B0604020202020204" pitchFamily="34" charset="0"/>
              </a:defRPr>
            </a:lvl1pPr>
          </a:lstStyle>
          <a:p>
            <a:fld id="{A78A20AC-B816-411E-B4C8-E40022E1DE79}" type="datetime1">
              <a:rPr lang="uk-UA" noProof="0" smtClean="0">
                <a:latin typeface="Arial" panose="020B0604020202020204" pitchFamily="34" charset="0"/>
              </a:rPr>
              <a:t>09.09.2024</a:t>
            </a:fld>
            <a:endParaRPr lang="uk-UA" noProof="0">
              <a:latin typeface="Arial" panose="020B0604020202020204" pitchFamily="34" charset="0"/>
            </a:endParaRPr>
          </a:p>
        </p:txBody>
      </p:sp>
      <p:sp>
        <p:nvSpPr>
          <p:cNvPr id="11" name="Місце для нижнього колонтитула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Arial" panose="020B0604020202020204" pitchFamily="34" charset="0"/>
                <a:cs typeface="Arial" panose="020B0604020202020204" pitchFamily="34" charset="0"/>
              </a:defRPr>
            </a:lvl1pPr>
          </a:lstStyle>
          <a:p>
            <a:r>
              <a:rPr lang="uk-UA" noProof="0"/>
              <a:t>ЗАГОЛОВОК ПРЕЗЕНТАЦІЇ</a:t>
            </a:r>
            <a:endParaRPr lang="uk-UA" noProof="0">
              <a:latin typeface="Arial" panose="020B0604020202020204" pitchFamily="34" charset="0"/>
            </a:endParaRPr>
          </a:p>
        </p:txBody>
      </p:sp>
      <p:sp>
        <p:nvSpPr>
          <p:cNvPr id="12" name="Місце для номера слайда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Arial" panose="020B0604020202020204" pitchFamily="34" charset="0"/>
                <a:cs typeface="Arial" panose="020B0604020202020204" pitchFamily="34" charset="0"/>
              </a:defRPr>
            </a:lvl1pPr>
          </a:lstStyle>
          <a:p>
            <a:fld id="{294A09A9-5501-47C1-A89A-A340965A2BE2}" type="slidenum">
              <a:rPr lang="uk-UA" noProof="0" smtClean="0"/>
              <a:pPr/>
              <a:t>‹№›</a:t>
            </a:fld>
            <a:endParaRPr lang="uk-UA" noProof="0">
              <a:latin typeface="Arial" panose="020B0604020202020204" pitchFamily="34" charset="0"/>
            </a:endParaRPr>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Діаграма 2">
    <p:bg>
      <p:bgPr>
        <a:solidFill>
          <a:schemeClr val="accent2"/>
        </a:solidFill>
        <a:effectLst/>
      </p:bgPr>
    </p:bg>
    <p:spTree>
      <p:nvGrpSpPr>
        <p:cNvPr id="1" name=""/>
        <p:cNvGrpSpPr/>
        <p:nvPr/>
      </p:nvGrpSpPr>
      <p:grpSpPr>
        <a:xfrm>
          <a:off x="0" y="0"/>
          <a:ext cx="0" cy="0"/>
          <a:chOff x="0" y="0"/>
          <a:chExt cx="0" cy="0"/>
        </a:xfrm>
      </p:grpSpPr>
      <p:grpSp>
        <p:nvGrpSpPr>
          <p:cNvPr id="9" name="Група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Полілінія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14" name="Полілінія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grpSp>
      <p:sp>
        <p:nvSpPr>
          <p:cNvPr id="2" name="Заголовок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3" name="Місце для вмісту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366813"/>
          </a:xfrm>
        </p:spPr>
        <p:txBody>
          <a:bodyPr rtlCol="0">
            <a:noAutofit/>
          </a:bodyPr>
          <a:lstStyle>
            <a:lvl1pPr marL="0" indent="0">
              <a:buNone/>
              <a:defRPr>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10" name="Місце для дати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Arial" panose="020B0604020202020204" pitchFamily="34" charset="0"/>
                <a:cs typeface="Arial" panose="020B0604020202020204" pitchFamily="34" charset="0"/>
              </a:defRPr>
            </a:lvl1pPr>
          </a:lstStyle>
          <a:p>
            <a:fld id="{A0D60825-FD1C-4FBC-8756-03864117D405}" type="datetime1">
              <a:rPr lang="uk-UA" noProof="0" smtClean="0">
                <a:latin typeface="Arial" panose="020B0604020202020204" pitchFamily="34" charset="0"/>
              </a:rPr>
              <a:t>09.09.2024</a:t>
            </a:fld>
            <a:endParaRPr lang="uk-UA" noProof="0">
              <a:latin typeface="Arial" panose="020B0604020202020204" pitchFamily="34" charset="0"/>
            </a:endParaRPr>
          </a:p>
        </p:txBody>
      </p:sp>
      <p:sp>
        <p:nvSpPr>
          <p:cNvPr id="11" name="Місце для нижнього колонтитула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Arial" panose="020B0604020202020204" pitchFamily="34" charset="0"/>
                <a:cs typeface="Arial" panose="020B0604020202020204" pitchFamily="34" charset="0"/>
              </a:defRPr>
            </a:lvl1pPr>
          </a:lstStyle>
          <a:p>
            <a:r>
              <a:rPr lang="uk-UA" noProof="0"/>
              <a:t>ЗАГОЛОВОК ПРЕЗЕНТАЦІЇ</a:t>
            </a:r>
            <a:endParaRPr lang="uk-UA" noProof="0">
              <a:latin typeface="Arial" panose="020B0604020202020204" pitchFamily="34" charset="0"/>
            </a:endParaRPr>
          </a:p>
        </p:txBody>
      </p:sp>
      <p:sp>
        <p:nvSpPr>
          <p:cNvPr id="12" name="Місце для номера слайда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Arial" panose="020B0604020202020204" pitchFamily="34" charset="0"/>
                <a:cs typeface="Arial" panose="020B0604020202020204" pitchFamily="34" charset="0"/>
              </a:defRPr>
            </a:lvl1pPr>
          </a:lstStyle>
          <a:p>
            <a:fld id="{294A09A9-5501-47C1-A89A-A340965A2BE2}" type="slidenum">
              <a:rPr lang="uk-UA" noProof="0" smtClean="0"/>
              <a:pPr/>
              <a:t>‹№›</a:t>
            </a:fld>
            <a:endParaRPr lang="uk-UA" noProof="0">
              <a:latin typeface="Arial" panose="020B0604020202020204" pitchFamily="34" charset="0"/>
            </a:endParaRPr>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тата">
    <p:bg>
      <p:bgPr>
        <a:solidFill>
          <a:schemeClr val="accent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B5ED18-7A07-47F1-8056-CD86B076AFE2}"/>
              </a:ext>
            </a:extLst>
          </p:cNvPr>
          <p:cNvSpPr>
            <a:spLocks noGrp="1"/>
          </p:cNvSpPr>
          <p:nvPr>
            <p:ph type="title" hasCustomPrompt="1"/>
          </p:nvPr>
        </p:nvSpPr>
        <p:spPr>
          <a:xfrm>
            <a:off x="1798721" y="1684338"/>
            <a:ext cx="8594558" cy="2810460"/>
          </a:xfrm>
        </p:spPr>
        <p:txBody>
          <a:bodyPr rtlCol="0">
            <a:noAutofit/>
          </a:bodyPr>
          <a:lstStyle>
            <a:lvl1pPr algn="ctr">
              <a:lnSpc>
                <a:spcPct val="100000"/>
              </a:lnSpc>
              <a:defRPr sz="4600">
                <a:solidFill>
                  <a:schemeClr val="bg1"/>
                </a:solidFill>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8" name="Місце для тексту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Arial" panose="020B0604020202020204" pitchFamily="34" charset="0"/>
                <a:cs typeface="Arial" panose="020B0604020202020204" pitchFamily="34"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uk-UA" noProof="0"/>
              <a:t>"</a:t>
            </a:r>
          </a:p>
        </p:txBody>
      </p:sp>
      <p:sp>
        <p:nvSpPr>
          <p:cNvPr id="10" name="Місце для тексту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881813" y="4494213"/>
            <a:ext cx="3511550" cy="679450"/>
          </a:xfrm>
        </p:spPr>
        <p:txBody>
          <a:bodyPr rtlCol="0">
            <a:noAutofit/>
          </a:bodyPr>
          <a:lstStyle>
            <a:lvl1pPr marL="0" indent="0" algn="r">
              <a:buNone/>
              <a:defRPr sz="2000">
                <a:solidFill>
                  <a:schemeClr val="bg1"/>
                </a:solidFill>
                <a:latin typeface="Arial" panose="020B0604020202020204" pitchFamily="34" charset="0"/>
                <a:cs typeface="Arial" panose="020B0604020202020204" pitchFamily="34" charset="0"/>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uk-UA" noProof="0"/>
              <a:t>Зразки заголовків</a:t>
            </a:r>
          </a:p>
        </p:txBody>
      </p:sp>
      <p:sp>
        <p:nvSpPr>
          <p:cNvPr id="9" name="Місце для тексту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Arial" panose="020B0604020202020204" pitchFamily="34" charset="0"/>
                <a:cs typeface="Arial" panose="020B0604020202020204" pitchFamily="34"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uk-UA" noProof="0"/>
              <a:t>"</a:t>
            </a:r>
          </a:p>
        </p:txBody>
      </p:sp>
      <p:sp>
        <p:nvSpPr>
          <p:cNvPr id="3" name="Місце для дати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Arial" panose="020B0604020202020204" pitchFamily="34" charset="0"/>
                <a:cs typeface="Arial" panose="020B0604020202020204" pitchFamily="34" charset="0"/>
              </a:defRPr>
            </a:lvl1pPr>
          </a:lstStyle>
          <a:p>
            <a:fld id="{039F54CE-095F-4E5D-B923-98404C85DD4F}" type="datetime1">
              <a:rPr lang="uk-UA" noProof="0" smtClean="0">
                <a:latin typeface="Arial" panose="020B0604020202020204" pitchFamily="34" charset="0"/>
              </a:rPr>
              <a:t>09.09.2024</a:t>
            </a:fld>
            <a:endParaRPr lang="uk-UA" noProof="0">
              <a:latin typeface="Arial" panose="020B0604020202020204" pitchFamily="34" charset="0"/>
            </a:endParaRPr>
          </a:p>
        </p:txBody>
      </p:sp>
      <p:sp>
        <p:nvSpPr>
          <p:cNvPr id="4" name="Місце для нижнього колонтитула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Arial" panose="020B0604020202020204" pitchFamily="34" charset="0"/>
                <a:cs typeface="Arial" panose="020B0604020202020204" pitchFamily="34" charset="0"/>
              </a:defRPr>
            </a:lvl1pPr>
          </a:lstStyle>
          <a:p>
            <a:r>
              <a:rPr lang="uk-UA" noProof="0"/>
              <a:t>ЗАГОЛОВОК ПРЕЗЕНТАЦІЇ</a:t>
            </a:r>
            <a:endParaRPr lang="uk-UA" noProof="0">
              <a:latin typeface="Arial" panose="020B0604020202020204" pitchFamily="34" charset="0"/>
            </a:endParaRPr>
          </a:p>
        </p:txBody>
      </p:sp>
      <p:sp>
        <p:nvSpPr>
          <p:cNvPr id="5" name="Місце для номера слайда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Arial" panose="020B0604020202020204" pitchFamily="34" charset="0"/>
                <a:cs typeface="Arial" panose="020B0604020202020204" pitchFamily="34" charset="0"/>
              </a:defRPr>
            </a:lvl1pPr>
          </a:lstStyle>
          <a:p>
            <a:fld id="{294A09A9-5501-47C1-A89A-A340965A2BE2}" type="slidenum">
              <a:rPr lang="uk-UA" noProof="0" smtClean="0"/>
              <a:pPr/>
              <a:t>‹№›</a:t>
            </a:fld>
            <a:endParaRPr lang="uk-UA" noProof="0">
              <a:latin typeface="Arial" panose="020B0604020202020204" pitchFamily="34" charset="0"/>
            </a:endParaRPr>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Команда">
    <p:spTree>
      <p:nvGrpSpPr>
        <p:cNvPr id="1" name=""/>
        <p:cNvGrpSpPr/>
        <p:nvPr/>
      </p:nvGrpSpPr>
      <p:grpSpPr>
        <a:xfrm>
          <a:off x="0" y="0"/>
          <a:ext cx="0" cy="0"/>
          <a:chOff x="0" y="0"/>
          <a:chExt cx="0" cy="0"/>
        </a:xfrm>
      </p:grpSpPr>
      <p:sp>
        <p:nvSpPr>
          <p:cNvPr id="30" name="Прямокутник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uk-UA" noProof="0">
              <a:latin typeface="Arial" panose="020B0604020202020204" pitchFamily="34" charset="0"/>
              <a:cs typeface="Arial" panose="020B0604020202020204" pitchFamily="34" charset="0"/>
            </a:endParaRPr>
          </a:p>
        </p:txBody>
      </p:sp>
      <p:sp>
        <p:nvSpPr>
          <p:cNvPr id="31" name="Заголовок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381000"/>
            <a:ext cx="8401624" cy="1325563"/>
          </a:xfrm>
        </p:spPr>
        <p:txBody>
          <a:bodyPr lIns="0" rtlCol="0" anchor="b">
            <a:noAutofit/>
          </a:bodyPr>
          <a:lstStyle>
            <a:lvl1pPr>
              <a:defRPr sz="4800" b="1">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6" name="Місце для зображення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10" name="Місце для тексту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11" name="Місце для тексту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7" name="Місце для зображення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12" name="Місце для тексту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13" name="Місце для тексту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8" name="Місце для зображення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14" name="Місце для тексту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15" name="Місце для тексту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9" name="Місце для зображення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16" name="Місце для тексту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17" name="Місце для тексту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3" name="Місце для дати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fld id="{83774638-3CC8-499B-BED1-24D8304476AA}" type="datetime1">
              <a:rPr lang="uk-UA" noProof="0" smtClean="0">
                <a:latin typeface="Arial" panose="020B0604020202020204" pitchFamily="34" charset="0"/>
              </a:rPr>
              <a:t>09.09.2024</a:t>
            </a:fld>
            <a:endParaRPr lang="uk-UA" noProof="0">
              <a:latin typeface="Arial" panose="020B0604020202020204" pitchFamily="34" charset="0"/>
            </a:endParaRPr>
          </a:p>
        </p:txBody>
      </p:sp>
      <p:sp>
        <p:nvSpPr>
          <p:cNvPr id="4" name="Місце для нижнього колонтитула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r>
              <a:rPr lang="uk-UA" noProof="0"/>
              <a:t>ЗАГОЛОВОК ПРЕЗЕНТАЦІЇ</a:t>
            </a:r>
            <a:endParaRPr lang="uk-UA" noProof="0">
              <a:latin typeface="Arial" panose="020B0604020202020204" pitchFamily="34" charset="0"/>
            </a:endParaRPr>
          </a:p>
        </p:txBody>
      </p:sp>
      <p:sp>
        <p:nvSpPr>
          <p:cNvPr id="5" name="Місце для номера слайда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fld id="{294A09A9-5501-47C1-A89A-A340965A2BE2}" type="slidenum">
              <a:rPr lang="uk-UA" noProof="0" smtClean="0"/>
              <a:pPr/>
              <a:t>‹№›</a:t>
            </a:fld>
            <a:endParaRPr lang="uk-UA" noProof="0">
              <a:latin typeface="Arial" panose="020B0604020202020204" pitchFamily="34" charset="0"/>
            </a:endParaRPr>
          </a:p>
        </p:txBody>
      </p:sp>
      <p:sp>
        <p:nvSpPr>
          <p:cNvPr id="19" name="Полілінія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21" name="Полілінія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25" name="Полілінія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26" name="Овал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27" name="Полілінія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28" name="Полілінія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
        <p:nvSpPr>
          <p:cNvPr id="29" name="Полілінія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uk-UA"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Вся команда">
    <p:bg>
      <p:bgPr>
        <a:solidFill>
          <a:schemeClr val="accent2"/>
        </a:solidFill>
        <a:effectLst/>
      </p:bgPr>
    </p:bg>
    <p:spTree>
      <p:nvGrpSpPr>
        <p:cNvPr id="1" name=""/>
        <p:cNvGrpSpPr/>
        <p:nvPr/>
      </p:nvGrpSpPr>
      <p:grpSpPr>
        <a:xfrm>
          <a:off x="0" y="0"/>
          <a:ext cx="0" cy="0"/>
          <a:chOff x="0" y="0"/>
          <a:chExt cx="0" cy="0"/>
        </a:xfrm>
      </p:grpSpPr>
      <p:sp>
        <p:nvSpPr>
          <p:cNvPr id="54" name="Заголовок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381000"/>
            <a:ext cx="10678142" cy="1325563"/>
          </a:xfrm>
        </p:spPr>
        <p:txBody>
          <a:bodyPr lIns="0" rtlCol="0" anchor="b">
            <a:noAutofit/>
          </a:bodyPr>
          <a:lstStyle>
            <a:lvl1pPr>
              <a:defRPr sz="4800" b="1">
                <a:latin typeface="Arial" panose="020B0604020202020204" pitchFamily="34" charset="0"/>
                <a:cs typeface="Arial" panose="020B0604020202020204" pitchFamily="34" charset="0"/>
              </a:defRPr>
            </a:lvl1pPr>
          </a:lstStyle>
          <a:p>
            <a:pPr rtl="0"/>
            <a:r>
              <a:rPr lang="uk-UA" noProof="0"/>
              <a:t>Зразок заголовка</a:t>
            </a:r>
          </a:p>
        </p:txBody>
      </p:sp>
      <p:sp>
        <p:nvSpPr>
          <p:cNvPr id="6" name="Місце для зображення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31" name="Місце для тексту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32" name="Місце для тексту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33" name="Місце для зображення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34" name="Місце для тексту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35" name="Місце для тексту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36" name="Місце для зображення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37" name="Місце для тексту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38" name="Місце для тексту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39" name="Місце для зображення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40" name="Місце для тексту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41" name="Місце для тексту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42" name="Місце для зображення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43" name="Місце для тексту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44" name="Місце для тексту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45" name="Місце для зображення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46" name="Місце для тексту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47" name="Місце для тексту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48" name="Місце для зображення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49" name="Місце для тексту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50" name="Місце для тексту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51" name="Місце для зображення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Arial" panose="020B0604020202020204" pitchFamily="34" charset="0"/>
                <a:cs typeface="Arial" panose="020B0604020202020204" pitchFamily="34" charset="0"/>
              </a:defRPr>
            </a:lvl1pPr>
          </a:lstStyle>
          <a:p>
            <a:pPr rtl="0"/>
            <a:r>
              <a:rPr lang="uk-UA" noProof="0"/>
              <a:t>Клацніть піктограму, щоб додати зображення</a:t>
            </a:r>
          </a:p>
        </p:txBody>
      </p:sp>
      <p:sp>
        <p:nvSpPr>
          <p:cNvPr id="52" name="Місце для тексту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Arial" panose="020B0604020202020204" pitchFamily="34" charset="0"/>
                <a:cs typeface="Arial" panose="020B0604020202020204" pitchFamily="34" charset="0"/>
              </a:defRPr>
            </a:lvl1pPr>
          </a:lstStyle>
          <a:p>
            <a:pPr lvl="0" rtl="0"/>
            <a:r>
              <a:rPr lang="uk-UA" noProof="0"/>
              <a:t>Ім’я</a:t>
            </a:r>
          </a:p>
        </p:txBody>
      </p:sp>
      <p:sp>
        <p:nvSpPr>
          <p:cNvPr id="53" name="Місце для тексту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Arial" panose="020B0604020202020204" pitchFamily="34" charset="0"/>
                <a:cs typeface="Arial" panose="020B0604020202020204" pitchFamily="34" charset="0"/>
              </a:defRPr>
            </a:lvl1pPr>
          </a:lstStyle>
          <a:p>
            <a:pPr lvl="0" rtl="0"/>
            <a:r>
              <a:rPr lang="uk-UA" noProof="0"/>
              <a:t>Посада</a:t>
            </a:r>
          </a:p>
        </p:txBody>
      </p:sp>
      <p:sp>
        <p:nvSpPr>
          <p:cNvPr id="18" name="Місце для дати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fld id="{FA3E0A1C-0409-48DF-A00A-E9AAA6C2D476}" type="datetime1">
              <a:rPr lang="uk-UA" noProof="0" smtClean="0">
                <a:latin typeface="Arial" panose="020B0604020202020204" pitchFamily="34" charset="0"/>
              </a:rPr>
              <a:t>09.09.2024</a:t>
            </a:fld>
            <a:endParaRPr lang="uk-UA" noProof="0">
              <a:latin typeface="Arial" panose="020B0604020202020204" pitchFamily="34" charset="0"/>
            </a:endParaRPr>
          </a:p>
        </p:txBody>
      </p:sp>
      <p:sp>
        <p:nvSpPr>
          <p:cNvPr id="22" name="Місце для нижнього колонтитула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r>
              <a:rPr lang="uk-UA" noProof="0"/>
              <a:t>ЗАГОЛОВОК ПРЕЗЕНТАЦІЇ</a:t>
            </a:r>
            <a:endParaRPr lang="uk-UA" noProof="0">
              <a:latin typeface="Arial" panose="020B0604020202020204" pitchFamily="34" charset="0"/>
            </a:endParaRPr>
          </a:p>
        </p:txBody>
      </p:sp>
      <p:sp>
        <p:nvSpPr>
          <p:cNvPr id="23" name="Місце для номера слайда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Arial" panose="020B0604020202020204" pitchFamily="34" charset="0"/>
                <a:cs typeface="Arial" panose="020B0604020202020204" pitchFamily="34" charset="0"/>
              </a:defRPr>
            </a:lvl1pPr>
          </a:lstStyle>
          <a:p>
            <a:fld id="{294A09A9-5501-47C1-A89A-A340965A2BE2}" type="slidenum">
              <a:rPr lang="uk-UA" noProof="0" smtClean="0"/>
              <a:pPr/>
              <a:t>‹№›</a:t>
            </a:fld>
            <a:endParaRPr lang="uk-UA" noProof="0">
              <a:latin typeface="Arial" panose="020B0604020202020204" pitchFamily="34" charset="0"/>
            </a:endParaRPr>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uk-UA" noProof="0"/>
              <a:t>Зразок заголовка</a:t>
            </a:r>
          </a:p>
        </p:txBody>
      </p:sp>
      <p:sp>
        <p:nvSpPr>
          <p:cNvPr id="3" name="Місце для тексту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uk-UA" noProof="0"/>
              <a:t>Зразки заголовків</a:t>
            </a:r>
          </a:p>
          <a:p>
            <a:pPr lvl="1" rtl="0"/>
            <a:r>
              <a:rPr lang="uk-UA" noProof="0"/>
              <a:t>Другий рівень</a:t>
            </a:r>
          </a:p>
          <a:p>
            <a:pPr lvl="2" rtl="0"/>
            <a:r>
              <a:rPr lang="uk-UA" noProof="0"/>
              <a:t>Третій рівень</a:t>
            </a:r>
          </a:p>
          <a:p>
            <a:pPr lvl="3" rtl="0"/>
            <a:r>
              <a:rPr lang="uk-UA" noProof="0"/>
              <a:t>Четвертий рівень</a:t>
            </a:r>
          </a:p>
          <a:p>
            <a:pPr lvl="4" rtl="0"/>
            <a:r>
              <a:rPr lang="uk-UA" noProof="0"/>
              <a:t>П’ятий рівень</a:t>
            </a:r>
          </a:p>
        </p:txBody>
      </p:sp>
      <p:sp>
        <p:nvSpPr>
          <p:cNvPr id="4" name="Місце для дати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Arial" panose="020B0604020202020204" pitchFamily="34" charset="0"/>
                <a:cs typeface="Arial" panose="020B0604020202020204" pitchFamily="34" charset="0"/>
              </a:defRPr>
            </a:lvl1pPr>
          </a:lstStyle>
          <a:p>
            <a:fld id="{0DE29433-429D-48CE-8D26-70FFF157D087}" type="datetime1">
              <a:rPr lang="uk-UA" noProof="0" smtClean="0">
                <a:latin typeface="Arial" panose="020B0604020202020204" pitchFamily="34" charset="0"/>
                <a:cs typeface="Arial" panose="020B0604020202020204" pitchFamily="34" charset="0"/>
              </a:rPr>
              <a:t>09.09.2024</a:t>
            </a:fld>
            <a:endParaRPr lang="uk-UA" noProof="0">
              <a:latin typeface="Arial" panose="020B0604020202020204" pitchFamily="34" charset="0"/>
              <a:cs typeface="Arial" panose="020B0604020202020204" pitchFamily="34" charset="0"/>
            </a:endParaRPr>
          </a:p>
        </p:txBody>
      </p:sp>
      <p:sp>
        <p:nvSpPr>
          <p:cNvPr id="5" name="Місце для нижнього колонтитула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Arial" panose="020B0604020202020204" pitchFamily="34" charset="0"/>
                <a:cs typeface="Arial" panose="020B0604020202020204" pitchFamily="34" charset="0"/>
              </a:defRPr>
            </a:lvl1pPr>
          </a:lstStyle>
          <a:p>
            <a:r>
              <a:rPr lang="uk-UA" noProof="0"/>
              <a:t>ЗАГОЛОВОК ПРЕЗЕНТАЦІЇ</a:t>
            </a:r>
            <a:endParaRPr lang="uk-UA" noProof="0">
              <a:latin typeface="Arial" panose="020B0604020202020204" pitchFamily="34" charset="0"/>
              <a:cs typeface="Arial" panose="020B0604020202020204" pitchFamily="34" charset="0"/>
            </a:endParaRPr>
          </a:p>
        </p:txBody>
      </p:sp>
      <p:sp>
        <p:nvSpPr>
          <p:cNvPr id="6" name="Місце для номера слайда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Arial" panose="020B0604020202020204" pitchFamily="34" charset="0"/>
                <a:cs typeface="Arial" panose="020B0604020202020204" pitchFamily="34" charset="0"/>
              </a:defRPr>
            </a:lvl1pPr>
          </a:lstStyle>
          <a:p>
            <a:fld id="{294A09A9-5501-47C1-A89A-A340965A2BE2}" type="slidenum">
              <a:rPr lang="uk-UA" noProof="0" smtClean="0"/>
              <a:pPr/>
              <a:t>‹№›</a:t>
            </a:fld>
            <a:endParaRPr lang="uk-UA"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uk-UA" sz="4400" dirty="0"/>
              <a:t>Порівняння виробничих можливостей заводів країн Європи та України</a:t>
            </a:r>
          </a:p>
        </p:txBody>
      </p:sp>
      <p:sp>
        <p:nvSpPr>
          <p:cNvPr id="3" name="Підзаголовок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uk-UA" dirty="0"/>
              <a:t>Микулин Владислав</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rtlCol="0">
            <a:normAutofit/>
          </a:bodyPr>
          <a:lstStyle/>
          <a:p>
            <a:pPr rtl="0"/>
            <a:r>
              <a:rPr lang="uk-UA" dirty="0"/>
              <a:t>План запуску продукту </a:t>
            </a:r>
          </a:p>
        </p:txBody>
      </p:sp>
      <p:graphicFrame>
        <p:nvGraphicFramePr>
          <p:cNvPr id="6" name="Місце для вмісту 3" descr="Місце для часової шкали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037168560"/>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Текстове поле 3">
            <a:extLst>
              <a:ext uri="{FF2B5EF4-FFF2-40B4-BE49-F238E27FC236}">
                <a16:creationId xmlns:a16="http://schemas.microsoft.com/office/drawing/2014/main" id="{9C0179B5-0800-154F-80F6-614473C055BD}"/>
              </a:ext>
            </a:extLst>
          </p:cNvPr>
          <p:cNvSpPr txBox="1"/>
          <p:nvPr/>
        </p:nvSpPr>
        <p:spPr>
          <a:xfrm>
            <a:off x="2020324" y="2652156"/>
            <a:ext cx="350196" cy="646331"/>
          </a:xfrm>
          <a:prstGeom prst="rect">
            <a:avLst/>
          </a:prstGeom>
          <a:noFill/>
        </p:spPr>
        <p:txBody>
          <a:bodyPr wrap="square" rtlCol="0">
            <a:spAutoFit/>
          </a:bodyPr>
          <a:lstStyle/>
          <a:p>
            <a:pPr algn="ctr" rtl="0"/>
            <a:r>
              <a:rPr lang="uk-UA" sz="3600" b="1" dirty="0">
                <a:solidFill>
                  <a:schemeClr val="bg1"/>
                </a:solidFill>
                <a:latin typeface="Arial" panose="020B0604020202020204" pitchFamily="34" charset="0"/>
                <a:cs typeface="Arial" panose="020B0604020202020204" pitchFamily="34" charset="0"/>
              </a:rPr>
              <a:t>1</a:t>
            </a:r>
          </a:p>
        </p:txBody>
      </p:sp>
      <p:sp>
        <p:nvSpPr>
          <p:cNvPr id="7" name="Текстове поле 6">
            <a:extLst>
              <a:ext uri="{FF2B5EF4-FFF2-40B4-BE49-F238E27FC236}">
                <a16:creationId xmlns:a16="http://schemas.microsoft.com/office/drawing/2014/main" id="{B468C313-80C0-8840-8702-F1084174C592}"/>
              </a:ext>
            </a:extLst>
          </p:cNvPr>
          <p:cNvSpPr txBox="1"/>
          <p:nvPr/>
        </p:nvSpPr>
        <p:spPr>
          <a:xfrm>
            <a:off x="3979753" y="2652156"/>
            <a:ext cx="350196" cy="646331"/>
          </a:xfrm>
          <a:prstGeom prst="rect">
            <a:avLst/>
          </a:prstGeom>
          <a:noFill/>
        </p:spPr>
        <p:txBody>
          <a:bodyPr wrap="square" rtlCol="0">
            <a:spAutoFit/>
          </a:bodyPr>
          <a:lstStyle/>
          <a:p>
            <a:pPr algn="ctr" rtl="0"/>
            <a:r>
              <a:rPr lang="uk-UA" sz="3600" b="1" dirty="0">
                <a:solidFill>
                  <a:schemeClr val="bg1"/>
                </a:solidFill>
                <a:latin typeface="Arial" panose="020B0604020202020204" pitchFamily="34" charset="0"/>
                <a:cs typeface="Arial" panose="020B0604020202020204" pitchFamily="34" charset="0"/>
              </a:rPr>
              <a:t>2</a:t>
            </a:r>
          </a:p>
        </p:txBody>
      </p:sp>
      <p:sp>
        <p:nvSpPr>
          <p:cNvPr id="8" name="Текстове поле 7">
            <a:extLst>
              <a:ext uri="{FF2B5EF4-FFF2-40B4-BE49-F238E27FC236}">
                <a16:creationId xmlns:a16="http://schemas.microsoft.com/office/drawing/2014/main" id="{4E863C6B-1856-BC43-A090-B182EAB34EB8}"/>
              </a:ext>
            </a:extLst>
          </p:cNvPr>
          <p:cNvSpPr txBox="1"/>
          <p:nvPr/>
        </p:nvSpPr>
        <p:spPr>
          <a:xfrm>
            <a:off x="5932638" y="2652156"/>
            <a:ext cx="350196" cy="646331"/>
          </a:xfrm>
          <a:prstGeom prst="rect">
            <a:avLst/>
          </a:prstGeom>
          <a:noFill/>
        </p:spPr>
        <p:txBody>
          <a:bodyPr wrap="square" rtlCol="0">
            <a:spAutoFit/>
          </a:bodyPr>
          <a:lstStyle/>
          <a:p>
            <a:pPr algn="ctr" rtl="0"/>
            <a:r>
              <a:rPr lang="uk-UA" sz="3600" b="1" dirty="0">
                <a:solidFill>
                  <a:schemeClr val="bg1"/>
                </a:solidFill>
                <a:latin typeface="Arial" panose="020B0604020202020204" pitchFamily="34" charset="0"/>
                <a:cs typeface="Arial" panose="020B0604020202020204" pitchFamily="34" charset="0"/>
              </a:rPr>
              <a:t>3</a:t>
            </a:r>
          </a:p>
        </p:txBody>
      </p:sp>
      <p:sp>
        <p:nvSpPr>
          <p:cNvPr id="9" name="Текстове поле 8">
            <a:extLst>
              <a:ext uri="{FF2B5EF4-FFF2-40B4-BE49-F238E27FC236}">
                <a16:creationId xmlns:a16="http://schemas.microsoft.com/office/drawing/2014/main" id="{3AE770E3-D227-CD4E-83C4-44744E774884}"/>
              </a:ext>
            </a:extLst>
          </p:cNvPr>
          <p:cNvSpPr txBox="1"/>
          <p:nvPr/>
        </p:nvSpPr>
        <p:spPr>
          <a:xfrm>
            <a:off x="7863038" y="2652156"/>
            <a:ext cx="350196" cy="646331"/>
          </a:xfrm>
          <a:prstGeom prst="rect">
            <a:avLst/>
          </a:prstGeom>
          <a:noFill/>
        </p:spPr>
        <p:txBody>
          <a:bodyPr wrap="square" rtlCol="0">
            <a:spAutoFit/>
          </a:bodyPr>
          <a:lstStyle/>
          <a:p>
            <a:pPr algn="ctr" rtl="0"/>
            <a:r>
              <a:rPr lang="uk-UA" sz="3600" b="1" dirty="0">
                <a:solidFill>
                  <a:schemeClr val="bg1"/>
                </a:solidFill>
                <a:latin typeface="Arial" panose="020B0604020202020204" pitchFamily="34" charset="0"/>
                <a:cs typeface="Arial" panose="020B0604020202020204" pitchFamily="34" charset="0"/>
              </a:rPr>
              <a:t>4</a:t>
            </a:r>
          </a:p>
        </p:txBody>
      </p:sp>
      <p:sp>
        <p:nvSpPr>
          <p:cNvPr id="10" name="Текстове поле 9">
            <a:extLst>
              <a:ext uri="{FF2B5EF4-FFF2-40B4-BE49-F238E27FC236}">
                <a16:creationId xmlns:a16="http://schemas.microsoft.com/office/drawing/2014/main" id="{10C47546-62E7-304A-8631-60D9B8E543BE}"/>
              </a:ext>
            </a:extLst>
          </p:cNvPr>
          <p:cNvSpPr txBox="1"/>
          <p:nvPr/>
        </p:nvSpPr>
        <p:spPr>
          <a:xfrm>
            <a:off x="9807953" y="2652156"/>
            <a:ext cx="350196" cy="646331"/>
          </a:xfrm>
          <a:prstGeom prst="rect">
            <a:avLst/>
          </a:prstGeom>
          <a:noFill/>
        </p:spPr>
        <p:txBody>
          <a:bodyPr wrap="square" rtlCol="0">
            <a:spAutoFit/>
          </a:bodyPr>
          <a:lstStyle/>
          <a:p>
            <a:pPr algn="ctr" rtl="0"/>
            <a:r>
              <a:rPr lang="uk-UA" sz="3600" b="1" dirty="0">
                <a:solidFill>
                  <a:schemeClr val="bg1"/>
                </a:solidFill>
                <a:latin typeface="Arial" panose="020B0604020202020204" pitchFamily="34" charset="0"/>
                <a:cs typeface="Arial" panose="020B0604020202020204" pitchFamily="34" charset="0"/>
              </a:rPr>
              <a:t>5</a:t>
            </a:r>
          </a:p>
        </p:txBody>
      </p:sp>
      <p:sp>
        <p:nvSpPr>
          <p:cNvPr id="3" name="Місце для дати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rtlCol="0"/>
          <a:lstStyle/>
          <a:p>
            <a:pPr rtl="0"/>
            <a:fld id="{38D5DDDF-8376-437B-8D28-3FA3A239C868}" type="datetime1">
              <a:rPr lang="uk-UA" smtClean="0"/>
              <a:t>09.09.2024</a:t>
            </a:fld>
            <a:endParaRPr lang="uk-UA" dirty="0"/>
          </a:p>
        </p:txBody>
      </p:sp>
      <p:sp>
        <p:nvSpPr>
          <p:cNvPr id="11" name="Місце для нижнього колонтитула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rtlCol="0"/>
          <a:lstStyle/>
          <a:p>
            <a:pPr rtl="0"/>
            <a:r>
              <a:rPr lang="uk-UA" dirty="0"/>
              <a:t>ЗАГОЛОВОК ПРЕЗЕНТАЦІЇ</a:t>
            </a:r>
          </a:p>
        </p:txBody>
      </p:sp>
      <p:sp>
        <p:nvSpPr>
          <p:cNvPr id="12" name="Місце для номера слайда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uk-UA" smtClean="0"/>
              <a:pPr/>
              <a:t>10</a:t>
            </a:fld>
            <a:endParaRPr lang="uk-UA" dirty="0"/>
          </a:p>
        </p:txBody>
      </p:sp>
    </p:spTree>
    <p:extLst>
      <p:ext uri="{BB962C8B-B14F-4D97-AF65-F5344CB8AC3E}">
        <p14:creationId xmlns:p14="http://schemas.microsoft.com/office/powerpoint/2010/main" val="7002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C55E2E3E-148D-4BE4-88A4-447C4BC35E68}"/>
              </a:ext>
            </a:extLst>
          </p:cNvPr>
          <p:cNvSpPr>
            <a:spLocks noGrp="1"/>
          </p:cNvSpPr>
          <p:nvPr>
            <p:ph type="title"/>
          </p:nvPr>
        </p:nvSpPr>
        <p:spPr/>
        <p:txBody>
          <a:bodyPr rtlCol="0"/>
          <a:lstStyle/>
          <a:p>
            <a:pPr rtl="0"/>
            <a:r>
              <a:rPr lang="uk-UA" dirty="0"/>
              <a:t>Часова шкала </a:t>
            </a:r>
          </a:p>
        </p:txBody>
      </p:sp>
      <p:graphicFrame>
        <p:nvGraphicFramePr>
          <p:cNvPr id="2" name="Схема 2" descr="Рисунок SmartArt">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81770522"/>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Місце для дати 3">
            <a:extLst>
              <a:ext uri="{FF2B5EF4-FFF2-40B4-BE49-F238E27FC236}">
                <a16:creationId xmlns:a16="http://schemas.microsoft.com/office/drawing/2014/main" id="{374915C9-579A-6644-A782-7D56C8F5561E}"/>
              </a:ext>
            </a:extLst>
          </p:cNvPr>
          <p:cNvSpPr>
            <a:spLocks noGrp="1"/>
          </p:cNvSpPr>
          <p:nvPr>
            <p:ph type="dt" sz="half" idx="2"/>
          </p:nvPr>
        </p:nvSpPr>
        <p:spPr/>
        <p:txBody>
          <a:bodyPr rtlCol="0"/>
          <a:lstStyle/>
          <a:p>
            <a:pPr rtl="0"/>
            <a:fld id="{C880ABD5-1223-46B7-A85F-ACFD312688A4}" type="datetime1">
              <a:rPr lang="uk-UA" smtClean="0"/>
              <a:t>09.09.2024</a:t>
            </a:fld>
            <a:endParaRPr lang="uk-UA" dirty="0"/>
          </a:p>
        </p:txBody>
      </p:sp>
      <p:sp>
        <p:nvSpPr>
          <p:cNvPr id="5" name="Місце для нижнього колонтитула 4">
            <a:extLst>
              <a:ext uri="{FF2B5EF4-FFF2-40B4-BE49-F238E27FC236}">
                <a16:creationId xmlns:a16="http://schemas.microsoft.com/office/drawing/2014/main" id="{140F55DB-0AAD-684A-B0E2-8EF58E039423}"/>
              </a:ext>
            </a:extLst>
          </p:cNvPr>
          <p:cNvSpPr>
            <a:spLocks noGrp="1"/>
          </p:cNvSpPr>
          <p:nvPr>
            <p:ph type="ftr" sz="quarter" idx="3"/>
          </p:nvPr>
        </p:nvSpPr>
        <p:spPr/>
        <p:txBody>
          <a:bodyPr rtlCol="0"/>
          <a:lstStyle/>
          <a:p>
            <a:pPr rtl="0"/>
            <a:r>
              <a:rPr lang="uk-UA" dirty="0"/>
              <a:t>ЗАГОЛОВОК ПРЕЗЕНТАЦІЇ</a:t>
            </a:r>
          </a:p>
        </p:txBody>
      </p:sp>
      <p:sp>
        <p:nvSpPr>
          <p:cNvPr id="6" name="Місце для номера слайда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rtlCol="0"/>
          <a:lstStyle/>
          <a:p>
            <a:pPr rtl="0"/>
            <a:fld id="{294A09A9-5501-47C1-A89A-A340965A2BE2}" type="slidenum">
              <a:rPr lang="uk-UA" smtClean="0"/>
              <a:t>11</a:t>
            </a:fld>
            <a:endParaRPr lang="uk-UA" dirty="0"/>
          </a:p>
        </p:txBody>
      </p:sp>
    </p:spTree>
    <p:extLst>
      <p:ext uri="{BB962C8B-B14F-4D97-AF65-F5344CB8AC3E}">
        <p14:creationId xmlns:p14="http://schemas.microsoft.com/office/powerpoint/2010/main" val="93249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rtlCol="0"/>
          <a:lstStyle/>
          <a:p>
            <a:pPr rtl="0"/>
            <a:r>
              <a:rPr lang="uk-UA"/>
              <a:t>Напрямки розвитку</a:t>
            </a:r>
          </a:p>
        </p:txBody>
      </p:sp>
      <p:sp>
        <p:nvSpPr>
          <p:cNvPr id="3" name="Місце для тексту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rtlCol="0"/>
          <a:lstStyle/>
          <a:p>
            <a:pPr rtl="0"/>
            <a:r>
              <a:rPr lang="uk-UA"/>
              <a:t>Сценарії для ринку B2B</a:t>
            </a:r>
          </a:p>
        </p:txBody>
      </p:sp>
      <p:sp>
        <p:nvSpPr>
          <p:cNvPr id="4" name="Місце для вмісту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rtl="0"/>
            <a:r>
              <a:rPr lang="uk-UA" sz="1800" dirty="0"/>
              <a:t>Розробляйте виграшні стратегії, щоб бути поза конкуренцією</a:t>
            </a:r>
          </a:p>
          <a:p>
            <a:pPr rtl="0"/>
            <a:r>
              <a:rPr lang="uk-UA" sz="1800" dirty="0"/>
              <a:t>Використовуйте легкі шляхи отримання прибутку, щоб визначити приблизну суму</a:t>
            </a:r>
          </a:p>
          <a:p>
            <a:pPr rtl="0"/>
            <a:r>
              <a:rPr lang="uk-UA" sz="1800" dirty="0"/>
              <a:t>Візуалізуйте наближення до клієнта</a:t>
            </a:r>
          </a:p>
        </p:txBody>
      </p:sp>
      <p:sp>
        <p:nvSpPr>
          <p:cNvPr id="6" name="Місце для тексту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rtlCol="0"/>
          <a:lstStyle/>
          <a:p>
            <a:pPr rtl="0"/>
            <a:r>
              <a:rPr lang="uk-UA"/>
              <a:t>Хмарні можливості</a:t>
            </a:r>
          </a:p>
        </p:txBody>
      </p:sp>
      <p:sp>
        <p:nvSpPr>
          <p:cNvPr id="5" name="Місце для вмісту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rtl="0"/>
            <a:r>
              <a:rPr lang="uk-UA" sz="1800"/>
              <a:t>Ітеративні підходи до корпоративної стратегії</a:t>
            </a:r>
          </a:p>
          <a:p>
            <a:pPr rtl="0"/>
            <a:r>
              <a:rPr lang="uk-UA" sz="1800"/>
              <a:t>Установіть основи керування зсередини</a:t>
            </a:r>
          </a:p>
        </p:txBody>
      </p:sp>
      <p:sp>
        <p:nvSpPr>
          <p:cNvPr id="7" name="Місце для дати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rtlCol="0"/>
          <a:lstStyle/>
          <a:p>
            <a:pPr rtl="0"/>
            <a:fld id="{2E5E0400-90C6-4E9B-BA3E-A3EBCBBFFD18}" type="datetime1">
              <a:rPr lang="uk-UA" smtClean="0"/>
              <a:t>09.09.2024</a:t>
            </a:fld>
            <a:endParaRPr lang="uk-UA"/>
          </a:p>
        </p:txBody>
      </p:sp>
      <p:sp>
        <p:nvSpPr>
          <p:cNvPr id="8" name="Місце для нижнього колонтитула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rtlCol="0"/>
          <a:lstStyle/>
          <a:p>
            <a:pPr rtl="0"/>
            <a:r>
              <a:rPr lang="uk-UA"/>
              <a:t>ЗАГОЛОВОК ПРЕЗЕНТАЦІЇ</a:t>
            </a:r>
          </a:p>
        </p:txBody>
      </p:sp>
      <p:sp>
        <p:nvSpPr>
          <p:cNvPr id="9" name="Місце для номера слайда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uk-UA" smtClean="0"/>
              <a:pPr/>
              <a:t>12</a:t>
            </a:fld>
            <a:endParaRPr lang="uk-UA"/>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rtlCol="0"/>
          <a:lstStyle/>
          <a:p>
            <a:pPr rtl="0"/>
            <a:r>
              <a:rPr lang="uk-UA"/>
              <a:t>Як цього досягнути</a:t>
            </a:r>
          </a:p>
        </p:txBody>
      </p:sp>
      <p:sp>
        <p:nvSpPr>
          <p:cNvPr id="9" name="Місце для вмісту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rtlCol="0"/>
          <a:lstStyle/>
          <a:p>
            <a:pPr rtl="0"/>
            <a:r>
              <a:rPr lang="uk-UA"/>
              <a:t>Прибуток на вкладений капітал</a:t>
            </a:r>
          </a:p>
        </p:txBody>
      </p:sp>
      <p:sp>
        <p:nvSpPr>
          <p:cNvPr id="4" name="Місце для вмісту 3">
            <a:extLst>
              <a:ext uri="{FF2B5EF4-FFF2-40B4-BE49-F238E27FC236}">
                <a16:creationId xmlns:a16="http://schemas.microsoft.com/office/drawing/2014/main" id="{9B9ED227-95A7-4B08-91FE-5E0EF0D41D20}"/>
              </a:ext>
            </a:extLst>
          </p:cNvPr>
          <p:cNvSpPr>
            <a:spLocks noGrp="1"/>
          </p:cNvSpPr>
          <p:nvPr>
            <p:ph idx="1"/>
          </p:nvPr>
        </p:nvSpPr>
        <p:spPr>
          <a:xfrm>
            <a:off x="1167491" y="2751168"/>
            <a:ext cx="3218688" cy="2828613"/>
          </a:xfrm>
        </p:spPr>
        <p:txBody>
          <a:bodyPr vert="horz" lIns="91440" tIns="45720" rIns="91440" bIns="45720" rtlCol="0" anchor="t">
            <a:noAutofit/>
          </a:bodyPr>
          <a:lstStyle/>
          <a:p>
            <a:pPr rtl="0"/>
            <a:r>
              <a:rPr lang="uk-UA" sz="1800" dirty="0"/>
              <a:t>Розробіть стратегії оцінки на основі мультимедіа та розвитку мультимедіа</a:t>
            </a:r>
          </a:p>
          <a:p>
            <a:pPr rtl="0"/>
            <a:r>
              <a:rPr lang="uk-UA" sz="1800" dirty="0"/>
              <a:t>Візуалізуйте якість інтелектуального капіталу</a:t>
            </a:r>
          </a:p>
          <a:p>
            <a:pPr rtl="0"/>
            <a:r>
              <a:rPr lang="uk-UA" sz="1800" dirty="0"/>
              <a:t>Використовуйте універсальні методології разом із веб-технологіями</a:t>
            </a:r>
          </a:p>
          <a:p>
            <a:pPr rtl="0"/>
            <a:endParaRPr lang="uk-UA" sz="1800" dirty="0"/>
          </a:p>
          <a:p>
            <a:pPr rtl="0"/>
            <a:endParaRPr lang="uk-UA" sz="1800" dirty="0"/>
          </a:p>
        </p:txBody>
      </p:sp>
      <p:sp>
        <p:nvSpPr>
          <p:cNvPr id="10" name="Місце для вмісту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rtlCol="0"/>
          <a:lstStyle/>
          <a:p>
            <a:pPr rtl="0"/>
            <a:r>
              <a:rPr lang="uk-UA"/>
              <a:t>Нішеві ринки</a:t>
            </a:r>
          </a:p>
        </p:txBody>
      </p:sp>
      <p:sp>
        <p:nvSpPr>
          <p:cNvPr id="5" name="Місце для вмісту 4">
            <a:extLst>
              <a:ext uri="{FF2B5EF4-FFF2-40B4-BE49-F238E27FC236}">
                <a16:creationId xmlns:a16="http://schemas.microsoft.com/office/drawing/2014/main" id="{9C2ECAAA-1E9C-4845-8EA9-E11A76F08150}"/>
              </a:ext>
            </a:extLst>
          </p:cNvPr>
          <p:cNvSpPr>
            <a:spLocks noGrp="1"/>
          </p:cNvSpPr>
          <p:nvPr>
            <p:ph idx="10"/>
          </p:nvPr>
        </p:nvSpPr>
        <p:spPr>
          <a:xfrm>
            <a:off x="4683787" y="2751168"/>
            <a:ext cx="3173279" cy="2828613"/>
          </a:xfrm>
        </p:spPr>
        <p:txBody>
          <a:bodyPr vert="horz" lIns="91440" tIns="45720" rIns="91440" bIns="45720" rtlCol="0" anchor="t">
            <a:normAutofit/>
          </a:bodyPr>
          <a:lstStyle/>
          <a:p>
            <a:pPr rtl="0"/>
            <a:r>
              <a:rPr lang="uk-UA" sz="1800"/>
              <a:t>Ставте за мету масштабоване обслуговування клієнтів за допомогою стратегій сталого розвитку</a:t>
            </a:r>
          </a:p>
          <a:p>
            <a:pPr rtl="0"/>
            <a:r>
              <a:rPr lang="uk-UA" sz="1800"/>
              <a:t>Застосовуйте провідні веб-служби із сучасними кінцевими результатами</a:t>
            </a:r>
          </a:p>
          <a:p>
            <a:pPr rtl="0"/>
            <a:endParaRPr lang="uk-UA" sz="1800"/>
          </a:p>
          <a:p>
            <a:pPr rtl="0"/>
            <a:endParaRPr lang="uk-UA" sz="1800"/>
          </a:p>
        </p:txBody>
      </p:sp>
      <p:sp>
        <p:nvSpPr>
          <p:cNvPr id="13" name="Місце для вмісту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rtlCol="0"/>
          <a:lstStyle/>
          <a:p>
            <a:pPr rtl="0"/>
            <a:r>
              <a:rPr lang="uk-UA"/>
              <a:t>Ланцюжки постачання</a:t>
            </a:r>
          </a:p>
        </p:txBody>
      </p:sp>
      <p:sp>
        <p:nvSpPr>
          <p:cNvPr id="11" name="Місце для вмісту 10">
            <a:extLst>
              <a:ext uri="{FF2B5EF4-FFF2-40B4-BE49-F238E27FC236}">
                <a16:creationId xmlns:a16="http://schemas.microsoft.com/office/drawing/2014/main" id="{48A12450-9474-8A49-BAEB-20C6F51540D5}"/>
              </a:ext>
            </a:extLst>
          </p:cNvPr>
          <p:cNvSpPr>
            <a:spLocks noGrp="1"/>
          </p:cNvSpPr>
          <p:nvPr>
            <p:ph idx="13"/>
          </p:nvPr>
        </p:nvSpPr>
        <p:spPr>
          <a:xfrm>
            <a:off x="8200082" y="2751168"/>
            <a:ext cx="3173279" cy="2828613"/>
          </a:xfrm>
        </p:spPr>
        <p:txBody>
          <a:bodyPr rtlCol="0"/>
          <a:lstStyle/>
          <a:p>
            <a:pPr rtl="0"/>
            <a:r>
              <a:rPr lang="uk-UA" sz="1800"/>
              <a:t>Практикуйте персональне обслуговування клієнтів за допомогою ретельно розроблених ідей</a:t>
            </a:r>
          </a:p>
          <a:p>
            <a:pPr rtl="0"/>
            <a:r>
              <a:rPr lang="uk-UA" sz="1800"/>
              <a:t>Максимально використовуйте актуальні кінцеві результати в схемах у реальному часі</a:t>
            </a:r>
          </a:p>
        </p:txBody>
      </p:sp>
      <p:sp>
        <p:nvSpPr>
          <p:cNvPr id="3" name="Місце для дати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rtlCol="0"/>
          <a:lstStyle/>
          <a:p>
            <a:pPr rtl="0"/>
            <a:fld id="{8855B9C9-91CD-4385-A2A2-45E3E466D243}" type="datetime1">
              <a:rPr lang="uk-UA" smtClean="0"/>
              <a:t>09.09.2024</a:t>
            </a:fld>
            <a:endParaRPr lang="uk-UA"/>
          </a:p>
        </p:txBody>
      </p:sp>
      <p:sp>
        <p:nvSpPr>
          <p:cNvPr id="7" name="Місце для нижнього колонтитула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rtlCol="0"/>
          <a:lstStyle/>
          <a:p>
            <a:pPr rtl="0"/>
            <a:r>
              <a:rPr lang="uk-UA"/>
              <a:t>ЗАГОЛОВОК ПРЕЗЕНТАЦІЇ</a:t>
            </a:r>
          </a:p>
        </p:txBody>
      </p:sp>
      <p:sp>
        <p:nvSpPr>
          <p:cNvPr id="8" name="Місце для номера слайда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uk-UA" smtClean="0"/>
              <a:pPr/>
              <a:t>13</a:t>
            </a:fld>
            <a:endParaRPr lang="uk-UA"/>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uk-UA"/>
              <a:t>Зведення </a:t>
            </a:r>
          </a:p>
        </p:txBody>
      </p:sp>
      <p:sp>
        <p:nvSpPr>
          <p:cNvPr id="3" name="Місце для вмісту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pPr rtl="0"/>
            <a:r>
              <a:rPr lang="uk-UA"/>
              <a:t>У Contoso ми віримо, що можливо досягнути результативності 110%. Використовуючи архітектуру даних наступного покоління, ми допомагаємо організаціям віртуально керувати гнучкими робочими циклами.  Ми досягаємо успіху завдяки знанню ринку та потужній команді, яка стоїть за нашими продуктами. Як говорить наш генеральний директор, "ефективність пов’язана із завчасним перетворенням методів ведення бізнесу".</a:t>
            </a:r>
          </a:p>
          <a:p>
            <a:pPr rtl="0"/>
            <a:endParaRPr lang="uk-UA"/>
          </a:p>
        </p:txBody>
      </p:sp>
      <p:sp>
        <p:nvSpPr>
          <p:cNvPr id="4" name="Місце для дати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rtlCol="0"/>
          <a:lstStyle/>
          <a:p>
            <a:pPr rtl="0"/>
            <a:fld id="{4C338363-CE45-403A-B929-F1CF97E52E6E}" type="datetime1">
              <a:rPr lang="uk-UA" smtClean="0"/>
              <a:t>09.09.2024</a:t>
            </a:fld>
            <a:endParaRPr lang="uk-UA"/>
          </a:p>
        </p:txBody>
      </p:sp>
      <p:sp>
        <p:nvSpPr>
          <p:cNvPr id="5" name="Місце для нижнього колонтитула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rtlCol="0"/>
          <a:lstStyle/>
          <a:p>
            <a:pPr rtl="0"/>
            <a:r>
              <a:rPr lang="uk-UA"/>
              <a:t>ЗАГОЛОВОК ПРЕЗЕНТАЦІЇ</a:t>
            </a:r>
          </a:p>
        </p:txBody>
      </p:sp>
      <p:sp>
        <p:nvSpPr>
          <p:cNvPr id="6" name="Місце для номера слайда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uk-UA" smtClean="0"/>
              <a:pPr/>
              <a:t>14</a:t>
            </a:fld>
            <a:endParaRPr lang="uk-UA"/>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uk-UA"/>
              <a:t>Дякуємо!</a:t>
            </a:r>
          </a:p>
        </p:txBody>
      </p:sp>
      <p:sp>
        <p:nvSpPr>
          <p:cNvPr id="3" name="Місце для вмісту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rtl="0"/>
            <a:r>
              <a:rPr lang="uk-UA"/>
              <a:t>Віра Сокур</a:t>
            </a:r>
          </a:p>
          <a:p>
            <a:pPr rtl="0"/>
            <a:r>
              <a:rPr lang="uk-UA"/>
              <a:t>vira@contoso.com</a:t>
            </a:r>
          </a:p>
          <a:p>
            <a:pPr rtl="0"/>
            <a:r>
              <a:rPr lang="uk-UA"/>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uk-UA" dirty="0"/>
              <a:t>Порівняння</a:t>
            </a:r>
          </a:p>
        </p:txBody>
      </p:sp>
      <p:sp>
        <p:nvSpPr>
          <p:cNvPr id="3" name="Місце для вмісту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rtl="0"/>
            <a:r>
              <a:rPr lang="uk-UA" dirty="0"/>
              <a:t>Мета</a:t>
            </a:r>
            <a:r>
              <a:rPr lang="en-US" dirty="0"/>
              <a:t>:</a:t>
            </a:r>
          </a:p>
          <a:p>
            <a:pPr rtl="0"/>
            <a:r>
              <a:rPr lang="en-US" dirty="0"/>
              <a:t>	</a:t>
            </a:r>
            <a:r>
              <a:rPr lang="uk-UA" dirty="0"/>
              <a:t>За допомогою візуальних графіків показати виробничі можливості та прибуток заводів розміщених в країнах Європи та України.</a:t>
            </a:r>
          </a:p>
          <a:p>
            <a:pPr rtl="0"/>
            <a:r>
              <a:rPr lang="uk-UA" dirty="0"/>
              <a:t>	Довести можливість покращення та розвиток виробничих </a:t>
            </a:r>
            <a:r>
              <a:rPr lang="uk-UA" dirty="0" err="1"/>
              <a:t>потужностей</a:t>
            </a:r>
            <a:r>
              <a:rPr lang="uk-UA" dirty="0"/>
              <a:t> в Україні</a:t>
            </a:r>
          </a:p>
        </p:txBody>
      </p:sp>
      <p:sp>
        <p:nvSpPr>
          <p:cNvPr id="4" name="Місце для дати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rtlCol="0"/>
          <a:lstStyle/>
          <a:p>
            <a:pPr rtl="0"/>
            <a:fld id="{3B858B8C-D206-4863-8601-4D8E5135AABC}" type="datetime1">
              <a:rPr lang="uk-UA" smtClean="0"/>
              <a:t>09.09.2024</a:t>
            </a:fld>
            <a:endParaRPr lang="uk-UA"/>
          </a:p>
        </p:txBody>
      </p:sp>
      <p:sp>
        <p:nvSpPr>
          <p:cNvPr id="6" name="Місце для номера слайда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uk-UA" smtClean="0"/>
              <a:pPr/>
              <a:t>2</a:t>
            </a:fld>
            <a:endParaRPr lang="uk-UA"/>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nchor="b">
            <a:normAutofit/>
          </a:bodyPr>
          <a:lstStyle/>
          <a:p>
            <a:pPr rtl="0"/>
            <a:r>
              <a:rPr lang="uk-UA" dirty="0"/>
              <a:t>Демонстрація</a:t>
            </a:r>
          </a:p>
        </p:txBody>
      </p:sp>
      <p:sp>
        <p:nvSpPr>
          <p:cNvPr id="4" name="Місце для дати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rtlCol="0" anchor="ctr">
            <a:normAutofit/>
          </a:bodyPr>
          <a:lstStyle/>
          <a:p>
            <a:pPr rtl="0">
              <a:spcAft>
                <a:spcPts val="600"/>
              </a:spcAft>
            </a:pPr>
            <a:fld id="{2B3FECCB-B4D4-4C4B-87FB-97861EE1F201}" type="datetime1">
              <a:rPr lang="uk-UA" smtClean="0"/>
              <a:pPr rtl="0">
                <a:spcAft>
                  <a:spcPts val="600"/>
                </a:spcAft>
              </a:pPr>
              <a:t>09.09.2024</a:t>
            </a:fld>
            <a:endParaRPr lang="uk-UA"/>
          </a:p>
        </p:txBody>
      </p:sp>
      <p:sp>
        <p:nvSpPr>
          <p:cNvPr id="13" name="Footer Placeholder 4">
            <a:extLst>
              <a:ext uri="{FF2B5EF4-FFF2-40B4-BE49-F238E27FC236}">
                <a16:creationId xmlns:a16="http://schemas.microsoft.com/office/drawing/2014/main" id="{DF4313DF-C04A-258E-2759-CFB4E2C6E0F3}"/>
              </a:ext>
            </a:extLst>
          </p:cNvPr>
          <p:cNvSpPr>
            <a:spLocks noGrp="1"/>
          </p:cNvSpPr>
          <p:nvPr>
            <p:ph type="ftr" sz="quarter" idx="3"/>
          </p:nvPr>
        </p:nvSpPr>
        <p:spPr>
          <a:xfrm>
            <a:off x="4038600" y="6356350"/>
            <a:ext cx="4114800" cy="365125"/>
          </a:xfrm>
        </p:spPr>
        <p:txBody>
          <a:bodyPr/>
          <a:lstStyle/>
          <a:p>
            <a:pPr>
              <a:spcAft>
                <a:spcPts val="600"/>
              </a:spcAft>
            </a:pPr>
            <a:r>
              <a:rPr lang="uk-UA" noProof="0"/>
              <a:t>ЗАГОЛОВОК ПРЕЗЕНТАЦІЇ</a:t>
            </a:r>
            <a:endParaRPr lang="uk-UA" noProof="0">
              <a:latin typeface="Arial" panose="020B0604020202020204" pitchFamily="34" charset="0"/>
            </a:endParaRPr>
          </a:p>
        </p:txBody>
      </p:sp>
      <p:sp>
        <p:nvSpPr>
          <p:cNvPr id="6" name="Місце для номера слайда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uk-UA" smtClean="0"/>
              <a:pPr rtl="0">
                <a:spcAft>
                  <a:spcPts val="600"/>
                </a:spcAft>
              </a:pPr>
              <a:t>3</a:t>
            </a:fld>
            <a:endParaRPr lang="uk-UA"/>
          </a:p>
        </p:txBody>
      </p:sp>
      <p:pic>
        <p:nvPicPr>
          <p:cNvPr id="10" name="Рисунок 9" descr="Зображення, що містить текст, Прямокутник, знімок екрана, Шрифт&#10;&#10;Автоматично згенерований опис">
            <a:extLst>
              <a:ext uri="{FF2B5EF4-FFF2-40B4-BE49-F238E27FC236}">
                <a16:creationId xmlns:a16="http://schemas.microsoft.com/office/drawing/2014/main" id="{2161C798-EC35-38AE-9D24-57C0AE989491}"/>
              </a:ext>
            </a:extLst>
          </p:cNvPr>
          <p:cNvPicPr>
            <a:picLocks noChangeAspect="1"/>
          </p:cNvPicPr>
          <p:nvPr/>
        </p:nvPicPr>
        <p:blipFill>
          <a:blip r:embed="rId3"/>
          <a:stretch>
            <a:fillRect/>
          </a:stretch>
        </p:blipFill>
        <p:spPr>
          <a:xfrm>
            <a:off x="4162425" y="1706563"/>
            <a:ext cx="7296151" cy="4335749"/>
          </a:xfrm>
          <a:prstGeom prst="rect">
            <a:avLst/>
          </a:prstGeom>
        </p:spPr>
      </p:pic>
      <p:sp>
        <p:nvSpPr>
          <p:cNvPr id="11" name="TextBox 10">
            <a:extLst>
              <a:ext uri="{FF2B5EF4-FFF2-40B4-BE49-F238E27FC236}">
                <a16:creationId xmlns:a16="http://schemas.microsoft.com/office/drawing/2014/main" id="{3833C5F7-A383-95F5-8B19-5D4EA0D429AC}"/>
              </a:ext>
            </a:extLst>
          </p:cNvPr>
          <p:cNvSpPr txBox="1"/>
          <p:nvPr/>
        </p:nvSpPr>
        <p:spPr>
          <a:xfrm>
            <a:off x="5038725" y="5581649"/>
            <a:ext cx="1162050" cy="253916"/>
          </a:xfrm>
          <a:prstGeom prst="rect">
            <a:avLst/>
          </a:prstGeom>
          <a:noFill/>
        </p:spPr>
        <p:txBody>
          <a:bodyPr wrap="square" rtlCol="0">
            <a:spAutoFit/>
          </a:bodyPr>
          <a:lstStyle/>
          <a:p>
            <a:r>
              <a:rPr lang="uk-UA" sz="1050" dirty="0"/>
              <a:t>Франція</a:t>
            </a:r>
          </a:p>
        </p:txBody>
      </p:sp>
      <p:sp>
        <p:nvSpPr>
          <p:cNvPr id="12" name="TextBox 11">
            <a:extLst>
              <a:ext uri="{FF2B5EF4-FFF2-40B4-BE49-F238E27FC236}">
                <a16:creationId xmlns:a16="http://schemas.microsoft.com/office/drawing/2014/main" id="{BEC00C19-4B41-4047-2F8E-CE13D32BE41A}"/>
              </a:ext>
            </a:extLst>
          </p:cNvPr>
          <p:cNvSpPr txBox="1"/>
          <p:nvPr/>
        </p:nvSpPr>
        <p:spPr>
          <a:xfrm>
            <a:off x="5857875" y="5613356"/>
            <a:ext cx="685800" cy="253916"/>
          </a:xfrm>
          <a:prstGeom prst="rect">
            <a:avLst/>
          </a:prstGeom>
          <a:noFill/>
        </p:spPr>
        <p:txBody>
          <a:bodyPr wrap="square" rtlCol="0">
            <a:spAutoFit/>
          </a:bodyPr>
          <a:lstStyle/>
          <a:p>
            <a:r>
              <a:rPr lang="uk-UA" sz="1050" dirty="0"/>
              <a:t>Іспанія</a:t>
            </a:r>
          </a:p>
        </p:txBody>
      </p:sp>
      <p:sp>
        <p:nvSpPr>
          <p:cNvPr id="14" name="TextBox 13">
            <a:extLst>
              <a:ext uri="{FF2B5EF4-FFF2-40B4-BE49-F238E27FC236}">
                <a16:creationId xmlns:a16="http://schemas.microsoft.com/office/drawing/2014/main" id="{B44E90F9-6E42-19DD-443E-283CF34A2EE6}"/>
              </a:ext>
            </a:extLst>
          </p:cNvPr>
          <p:cNvSpPr txBox="1"/>
          <p:nvPr/>
        </p:nvSpPr>
        <p:spPr>
          <a:xfrm>
            <a:off x="6457950" y="5613356"/>
            <a:ext cx="895350" cy="253916"/>
          </a:xfrm>
          <a:prstGeom prst="rect">
            <a:avLst/>
          </a:prstGeom>
          <a:noFill/>
        </p:spPr>
        <p:txBody>
          <a:bodyPr wrap="square" rtlCol="0">
            <a:spAutoFit/>
          </a:bodyPr>
          <a:lstStyle/>
          <a:p>
            <a:r>
              <a:rPr lang="uk-UA" sz="1000" dirty="0"/>
              <a:t>Португалія</a:t>
            </a:r>
          </a:p>
        </p:txBody>
      </p:sp>
      <p:sp>
        <p:nvSpPr>
          <p:cNvPr id="15" name="TextBox 14">
            <a:extLst>
              <a:ext uri="{FF2B5EF4-FFF2-40B4-BE49-F238E27FC236}">
                <a16:creationId xmlns:a16="http://schemas.microsoft.com/office/drawing/2014/main" id="{AA875B64-5DDD-A274-6F82-3EF1E5780F4B}"/>
              </a:ext>
            </a:extLst>
          </p:cNvPr>
          <p:cNvSpPr txBox="1"/>
          <p:nvPr/>
        </p:nvSpPr>
        <p:spPr>
          <a:xfrm>
            <a:off x="7172325" y="5621051"/>
            <a:ext cx="876300" cy="246221"/>
          </a:xfrm>
          <a:prstGeom prst="rect">
            <a:avLst/>
          </a:prstGeom>
          <a:noFill/>
        </p:spPr>
        <p:txBody>
          <a:bodyPr wrap="square" rtlCol="0">
            <a:spAutoFit/>
          </a:bodyPr>
          <a:lstStyle/>
          <a:p>
            <a:r>
              <a:rPr lang="uk-UA" sz="1000" dirty="0"/>
              <a:t>Німеччина</a:t>
            </a:r>
          </a:p>
        </p:txBody>
      </p:sp>
      <p:sp>
        <p:nvSpPr>
          <p:cNvPr id="16" name="TextBox 15">
            <a:extLst>
              <a:ext uri="{FF2B5EF4-FFF2-40B4-BE49-F238E27FC236}">
                <a16:creationId xmlns:a16="http://schemas.microsoft.com/office/drawing/2014/main" id="{51E986B6-ACE5-AFBB-1DB2-02C092E93E07}"/>
              </a:ext>
            </a:extLst>
          </p:cNvPr>
          <p:cNvSpPr txBox="1"/>
          <p:nvPr/>
        </p:nvSpPr>
        <p:spPr>
          <a:xfrm>
            <a:off x="8048625" y="5617203"/>
            <a:ext cx="628650" cy="246221"/>
          </a:xfrm>
          <a:prstGeom prst="rect">
            <a:avLst/>
          </a:prstGeom>
          <a:noFill/>
        </p:spPr>
        <p:txBody>
          <a:bodyPr wrap="square" rtlCol="0">
            <a:spAutoFit/>
          </a:bodyPr>
          <a:lstStyle/>
          <a:p>
            <a:r>
              <a:rPr lang="uk-UA" sz="1000" dirty="0"/>
              <a:t>Італія</a:t>
            </a:r>
          </a:p>
        </p:txBody>
      </p:sp>
      <p:sp>
        <p:nvSpPr>
          <p:cNvPr id="17" name="TextBox 16">
            <a:extLst>
              <a:ext uri="{FF2B5EF4-FFF2-40B4-BE49-F238E27FC236}">
                <a16:creationId xmlns:a16="http://schemas.microsoft.com/office/drawing/2014/main" id="{95A3517F-9CB0-6696-20D8-4D1E28294859}"/>
              </a:ext>
            </a:extLst>
          </p:cNvPr>
          <p:cNvSpPr txBox="1"/>
          <p:nvPr/>
        </p:nvSpPr>
        <p:spPr>
          <a:xfrm>
            <a:off x="8677275" y="5617203"/>
            <a:ext cx="685799" cy="246221"/>
          </a:xfrm>
          <a:prstGeom prst="rect">
            <a:avLst/>
          </a:prstGeom>
          <a:noFill/>
        </p:spPr>
        <p:txBody>
          <a:bodyPr wrap="square" rtlCol="0">
            <a:spAutoFit/>
          </a:bodyPr>
          <a:lstStyle/>
          <a:p>
            <a:r>
              <a:rPr lang="uk-UA" sz="1000" dirty="0"/>
              <a:t>Польща</a:t>
            </a:r>
          </a:p>
        </p:txBody>
      </p:sp>
      <p:sp>
        <p:nvSpPr>
          <p:cNvPr id="18" name="TextBox 17">
            <a:extLst>
              <a:ext uri="{FF2B5EF4-FFF2-40B4-BE49-F238E27FC236}">
                <a16:creationId xmlns:a16="http://schemas.microsoft.com/office/drawing/2014/main" id="{E4C4E232-61D8-998F-C152-916EB0BB4870}"/>
              </a:ext>
            </a:extLst>
          </p:cNvPr>
          <p:cNvSpPr txBox="1"/>
          <p:nvPr/>
        </p:nvSpPr>
        <p:spPr>
          <a:xfrm>
            <a:off x="9396600" y="5621051"/>
            <a:ext cx="656852" cy="246221"/>
          </a:xfrm>
          <a:prstGeom prst="rect">
            <a:avLst/>
          </a:prstGeom>
          <a:noFill/>
        </p:spPr>
        <p:txBody>
          <a:bodyPr wrap="square" rtlCol="0">
            <a:spAutoFit/>
          </a:bodyPr>
          <a:lstStyle/>
          <a:p>
            <a:r>
              <a:rPr lang="uk-UA" sz="1000" dirty="0"/>
              <a:t>Україна</a:t>
            </a:r>
          </a:p>
        </p:txBody>
      </p:sp>
      <p:sp>
        <p:nvSpPr>
          <p:cNvPr id="19" name="TextBox 18">
            <a:extLst>
              <a:ext uri="{FF2B5EF4-FFF2-40B4-BE49-F238E27FC236}">
                <a16:creationId xmlns:a16="http://schemas.microsoft.com/office/drawing/2014/main" id="{39CEFE56-A5B5-C880-56A8-FD4678C579C3}"/>
              </a:ext>
            </a:extLst>
          </p:cNvPr>
          <p:cNvSpPr txBox="1"/>
          <p:nvPr/>
        </p:nvSpPr>
        <p:spPr>
          <a:xfrm>
            <a:off x="10172328" y="5621051"/>
            <a:ext cx="656852" cy="246221"/>
          </a:xfrm>
          <a:prstGeom prst="rect">
            <a:avLst/>
          </a:prstGeom>
          <a:noFill/>
        </p:spPr>
        <p:txBody>
          <a:bodyPr wrap="square" rtlCol="0">
            <a:spAutoFit/>
          </a:bodyPr>
          <a:lstStyle/>
          <a:p>
            <a:r>
              <a:rPr lang="uk-UA" sz="1000" dirty="0"/>
              <a:t>Латвія</a:t>
            </a: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uk-UA"/>
              <a:t>Основні цілі</a:t>
            </a:r>
          </a:p>
        </p:txBody>
      </p:sp>
      <p:sp>
        <p:nvSpPr>
          <p:cNvPr id="4" name="Місце для тексту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uk-UA"/>
              <a:t>Ріст річного прибутку</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uk"/>
              <a:t>Показники діяльності за квартал</a:t>
            </a:r>
          </a:p>
        </p:txBody>
      </p:sp>
      <p:sp>
        <p:nvSpPr>
          <p:cNvPr id="3" name="Місце для дати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fld id="{E3725194-8094-46CE-AC1E-C6B4145E4009}" type="datetime1">
              <a:rPr lang="uk-UA" smtClean="0"/>
              <a:t>09.09.2024</a:t>
            </a:fld>
            <a:endParaRPr lang="en-US" dirty="0"/>
          </a:p>
        </p:txBody>
      </p:sp>
      <p:sp>
        <p:nvSpPr>
          <p:cNvPr id="5" name="Місце для нижнього колонтитула 4">
            <a:extLst>
              <a:ext uri="{FF2B5EF4-FFF2-40B4-BE49-F238E27FC236}">
                <a16:creationId xmlns:a16="http://schemas.microsoft.com/office/drawing/2014/main" id="{AA926C73-F226-914E-AC56-BF3172765F9F}"/>
              </a:ext>
            </a:extLst>
          </p:cNvPr>
          <p:cNvSpPr>
            <a:spLocks noGrp="1"/>
          </p:cNvSpPr>
          <p:nvPr>
            <p:ph type="ftr" sz="quarter" idx="3"/>
          </p:nvPr>
        </p:nvSpPr>
        <p:spPr/>
        <p:txBody>
          <a:bodyPr rtlCol="0"/>
          <a:lstStyle/>
          <a:p>
            <a:pPr rtl="0"/>
            <a:r>
              <a:rPr lang="uk"/>
              <a:t>ЗАГОЛОВОК ПРЕЗЕНТАЦІЇ</a:t>
            </a:r>
          </a:p>
        </p:txBody>
      </p:sp>
      <p:sp>
        <p:nvSpPr>
          <p:cNvPr id="7" name="Місце для номера слайда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US" smtClean="0"/>
              <a:pPr/>
              <a:t>5</a:t>
            </a:fld>
            <a:endParaRPr lang="en-US" dirty="0"/>
          </a:p>
        </p:txBody>
      </p:sp>
      <p:graphicFrame>
        <p:nvGraphicFramePr>
          <p:cNvPr id="11" name="Місце для вмісту 5" descr="Діаграма">
            <a:extLst>
              <a:ext uri="{FF2B5EF4-FFF2-40B4-BE49-F238E27FC236}">
                <a16:creationId xmlns:a16="http://schemas.microsoft.com/office/drawing/2014/main" id="{DF4CF36A-5B01-4EAB-8EE3-7A068818D52C}"/>
              </a:ext>
            </a:extLst>
          </p:cNvPr>
          <p:cNvGraphicFramePr>
            <a:graphicFrameLocks noGrp="1"/>
          </p:cNvGraphicFramePr>
          <p:nvPr>
            <p:ph idx="1"/>
            <p:extLst>
              <p:ext uri="{D42A27DB-BD31-4B8C-83A1-F6EECF244321}">
                <p14:modId xmlns:p14="http://schemas.microsoft.com/office/powerpoint/2010/main" val="489511125"/>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Місце для вмісту 5" descr="Діаграма">
            <a:extLst>
              <a:ext uri="{FF2B5EF4-FFF2-40B4-BE49-F238E27FC236}">
                <a16:creationId xmlns:a16="http://schemas.microsoft.com/office/drawing/2014/main" id="{FAA27438-93A5-4C32-85CE-D9E7EEBC342E}"/>
              </a:ext>
            </a:extLst>
          </p:cNvPr>
          <p:cNvGraphicFramePr>
            <a:graphicFrameLocks/>
          </p:cNvGraphicFramePr>
          <p:nvPr>
            <p:extLst>
              <p:ext uri="{D42A27DB-BD31-4B8C-83A1-F6EECF244321}">
                <p14:modId xmlns:p14="http://schemas.microsoft.com/office/powerpoint/2010/main" val="1452360833"/>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rtl="0"/>
            <a:r>
              <a:rPr lang="uk-UA"/>
              <a:t>Області для зростання</a:t>
            </a:r>
          </a:p>
        </p:txBody>
      </p:sp>
      <p:graphicFrame>
        <p:nvGraphicFramePr>
          <p:cNvPr id="4" name="Таблиця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881566692"/>
              </p:ext>
            </p:extLst>
          </p:nvPr>
        </p:nvGraphicFramePr>
        <p:xfrm>
          <a:off x="1205707" y="2501900"/>
          <a:ext cx="9780585" cy="239776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rtl="0"/>
                      <a:endParaRPr lang="uk-UA" b="1" noProof="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uk-UA" b="1" noProof="0">
                          <a:latin typeface="Arial" panose="020B0604020202020204" pitchFamily="34" charset="0"/>
                          <a:cs typeface="Arial" panose="020B0604020202020204" pitchFamily="34"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uk-UA" b="1" noProof="0">
                          <a:latin typeface="Arial" panose="020B0604020202020204" pitchFamily="34" charset="0"/>
                          <a:cs typeface="Arial" panose="020B0604020202020204" pitchFamily="34" charset="0"/>
                        </a:rPr>
                        <a:t>Ланцюжок постачання</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uk-UA" b="1" noProof="0">
                          <a:latin typeface="Arial" panose="020B0604020202020204" pitchFamily="34" charset="0"/>
                          <a:cs typeface="Arial" panose="020B0604020202020204" pitchFamily="34" charset="0"/>
                        </a:rPr>
                        <a:t>Прибуток на вкладений капітал</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uk-UA" b="1" noProof="0">
                          <a:latin typeface="Arial" panose="020B0604020202020204" pitchFamily="34" charset="0"/>
                          <a:cs typeface="Arial" panose="020B0604020202020204" pitchFamily="34" charset="0"/>
                        </a:rPr>
                        <a:t>Електронна комерція</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1-й кв.</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2-й кв.</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3-й кв.</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4-й кв.</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a:solidFill>
                            <a:schemeClr val="tx2">
                              <a:lumMod val="75000"/>
                            </a:schemeClr>
                          </a:solidFill>
                          <a:latin typeface="Arial" panose="020B0604020202020204" pitchFamily="34" charset="0"/>
                          <a:cs typeface="Arial" panose="020B0604020202020204" pitchFamily="34"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uk-UA" sz="1400" noProof="0" dirty="0">
                          <a:solidFill>
                            <a:schemeClr val="tx2">
                              <a:lumMod val="75000"/>
                            </a:schemeClr>
                          </a:solidFill>
                          <a:latin typeface="Arial" panose="020B0604020202020204" pitchFamily="34" charset="0"/>
                          <a:cs typeface="Arial" panose="020B0604020202020204" pitchFamily="34"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Місце для дати 2">
            <a:extLst>
              <a:ext uri="{FF2B5EF4-FFF2-40B4-BE49-F238E27FC236}">
                <a16:creationId xmlns:a16="http://schemas.microsoft.com/office/drawing/2014/main" id="{4E809DF5-56B4-304A-8777-BB8576005AF2}"/>
              </a:ext>
            </a:extLst>
          </p:cNvPr>
          <p:cNvSpPr>
            <a:spLocks noGrp="1"/>
          </p:cNvSpPr>
          <p:nvPr>
            <p:ph type="dt" sz="half" idx="2"/>
          </p:nvPr>
        </p:nvSpPr>
        <p:spPr/>
        <p:txBody>
          <a:bodyPr rtlCol="0"/>
          <a:lstStyle/>
          <a:p>
            <a:pPr rtl="0"/>
            <a:fld id="{8D7DFBB4-DF2C-4ABF-9BCB-311E0A2F913A}" type="datetime1">
              <a:rPr lang="uk-UA" smtClean="0"/>
              <a:t>09.09.2024</a:t>
            </a:fld>
            <a:endParaRPr lang="uk-UA"/>
          </a:p>
        </p:txBody>
      </p:sp>
      <p:sp>
        <p:nvSpPr>
          <p:cNvPr id="5" name="Місце для нижнього колонтитула 4">
            <a:extLst>
              <a:ext uri="{FF2B5EF4-FFF2-40B4-BE49-F238E27FC236}">
                <a16:creationId xmlns:a16="http://schemas.microsoft.com/office/drawing/2014/main" id="{0A79A912-225F-BE40-9F3E-0255524448CD}"/>
              </a:ext>
            </a:extLst>
          </p:cNvPr>
          <p:cNvSpPr>
            <a:spLocks noGrp="1"/>
          </p:cNvSpPr>
          <p:nvPr>
            <p:ph type="ftr" sz="quarter" idx="3"/>
          </p:nvPr>
        </p:nvSpPr>
        <p:spPr/>
        <p:txBody>
          <a:bodyPr rtlCol="0"/>
          <a:lstStyle/>
          <a:p>
            <a:pPr rtl="0"/>
            <a:r>
              <a:rPr lang="uk-UA"/>
              <a:t>ЗАГОЛОВОК ПРЕЗЕНТАЦІЇ</a:t>
            </a:r>
          </a:p>
        </p:txBody>
      </p:sp>
      <p:sp>
        <p:nvSpPr>
          <p:cNvPr id="6" name="Місце для номера слайда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uk-UA" smtClean="0"/>
              <a:pPr/>
              <a:t>6</a:t>
            </a:fld>
            <a:endParaRPr lang="uk-UA"/>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rtlCol="0">
            <a:normAutofit/>
          </a:bodyPr>
          <a:lstStyle/>
          <a:p>
            <a:pPr rtl="0"/>
            <a:r>
              <a:rPr lang="uk-UA" sz="4400"/>
              <a:t>Ділові можливості як автобуси: завжди приходить наступний.</a:t>
            </a:r>
          </a:p>
        </p:txBody>
      </p:sp>
      <p:sp>
        <p:nvSpPr>
          <p:cNvPr id="13" name="Місце для тексту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rtlCol="0"/>
          <a:lstStyle/>
          <a:p>
            <a:pPr rtl="0"/>
            <a:r>
              <a:rPr lang="uk-UA"/>
              <a:t>"</a:t>
            </a:r>
          </a:p>
        </p:txBody>
      </p:sp>
      <p:sp>
        <p:nvSpPr>
          <p:cNvPr id="7" name="Місце для тексту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rtlCol="0"/>
          <a:lstStyle/>
          <a:p>
            <a:pPr rtl="0"/>
            <a:r>
              <a:rPr lang="uk-UA"/>
              <a:t>Олег Самойленко</a:t>
            </a:r>
          </a:p>
          <a:p>
            <a:pPr rtl="0"/>
            <a:endParaRPr lang="uk-UA"/>
          </a:p>
        </p:txBody>
      </p:sp>
      <p:sp>
        <p:nvSpPr>
          <p:cNvPr id="14" name="Місце для тексту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rtlCol="0"/>
          <a:lstStyle/>
          <a:p>
            <a:pPr rtl="0"/>
            <a:r>
              <a:rPr lang="uk-UA"/>
              <a:t>"</a:t>
            </a:r>
          </a:p>
        </p:txBody>
      </p:sp>
      <p:sp>
        <p:nvSpPr>
          <p:cNvPr id="3" name="Місце для дати 2">
            <a:extLst>
              <a:ext uri="{FF2B5EF4-FFF2-40B4-BE49-F238E27FC236}">
                <a16:creationId xmlns:a16="http://schemas.microsoft.com/office/drawing/2014/main" id="{8D3F7063-A64B-CB42-8BBF-BF52424269A8}"/>
              </a:ext>
            </a:extLst>
          </p:cNvPr>
          <p:cNvSpPr>
            <a:spLocks noGrp="1"/>
          </p:cNvSpPr>
          <p:nvPr>
            <p:ph type="dt" sz="half" idx="10"/>
          </p:nvPr>
        </p:nvSpPr>
        <p:spPr/>
        <p:txBody>
          <a:bodyPr rtlCol="0"/>
          <a:lstStyle/>
          <a:p>
            <a:pPr rtl="0"/>
            <a:fld id="{4E3DAC9A-517C-444D-A45B-011826CA69D4}" type="datetime1">
              <a:rPr lang="uk-UA" smtClean="0"/>
              <a:t>09.09.2024</a:t>
            </a:fld>
            <a:endParaRPr lang="uk-UA"/>
          </a:p>
        </p:txBody>
      </p:sp>
      <p:sp>
        <p:nvSpPr>
          <p:cNvPr id="4" name="Місце для нижнього колонтитула 3">
            <a:extLst>
              <a:ext uri="{FF2B5EF4-FFF2-40B4-BE49-F238E27FC236}">
                <a16:creationId xmlns:a16="http://schemas.microsoft.com/office/drawing/2014/main" id="{6E4EA976-8646-0143-BA18-8675E6FA5EB7}"/>
              </a:ext>
            </a:extLst>
          </p:cNvPr>
          <p:cNvSpPr>
            <a:spLocks noGrp="1"/>
          </p:cNvSpPr>
          <p:nvPr>
            <p:ph type="ftr" sz="quarter" idx="11"/>
          </p:nvPr>
        </p:nvSpPr>
        <p:spPr/>
        <p:txBody>
          <a:bodyPr rtlCol="0"/>
          <a:lstStyle/>
          <a:p>
            <a:pPr rtl="0"/>
            <a:r>
              <a:rPr lang="uk-UA"/>
              <a:t>ЗАГОЛОВОК ПРЕЗЕНТАЦІЇ</a:t>
            </a:r>
          </a:p>
        </p:txBody>
      </p:sp>
      <p:sp>
        <p:nvSpPr>
          <p:cNvPr id="5" name="Місце для номера слайда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rtlCol="0"/>
          <a:lstStyle/>
          <a:p>
            <a:pPr rtl="0"/>
            <a:fld id="{294A09A9-5501-47C1-A89A-A340965A2BE2}" type="slidenum">
              <a:rPr lang="uk-UA" smtClean="0"/>
              <a:pPr/>
              <a:t>7</a:t>
            </a:fld>
            <a:endParaRPr lang="uk-UA"/>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rtlCol="0"/>
          <a:lstStyle/>
          <a:p>
            <a:pPr rtl="0"/>
            <a:r>
              <a:rPr lang="uk-UA"/>
              <a:t>Познайомтеся з нашою командою</a:t>
            </a:r>
          </a:p>
        </p:txBody>
      </p:sp>
      <p:pic>
        <p:nvPicPr>
          <p:cNvPr id="42" name="Місце для зображення 15" descr="Фото учасника команди">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0429" y="2227758"/>
            <a:ext cx="1200374" cy="1201242"/>
          </a:xfrm>
        </p:spPr>
      </p:pic>
      <p:sp>
        <p:nvSpPr>
          <p:cNvPr id="34" name="Місце для тексту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rtlCol="0"/>
          <a:lstStyle/>
          <a:p>
            <a:pPr rtl="0"/>
            <a:r>
              <a:rPr lang="uk-UA"/>
              <a:t>Дмитро Ткачук</a:t>
            </a:r>
          </a:p>
        </p:txBody>
      </p:sp>
      <p:sp>
        <p:nvSpPr>
          <p:cNvPr id="35" name="Місце для тексту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rtlCol="0"/>
          <a:lstStyle/>
          <a:p>
            <a:pPr rtl="0"/>
            <a:r>
              <a:rPr lang="uk-UA"/>
              <a:t>Президент</a:t>
            </a:r>
          </a:p>
        </p:txBody>
      </p:sp>
      <p:pic>
        <p:nvPicPr>
          <p:cNvPr id="43" name="Місце для зображення 17" descr="Фото учасника команди">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5495813" y="2227758"/>
            <a:ext cx="1200374" cy="1201242"/>
          </a:xfrm>
        </p:spPr>
      </p:pic>
      <p:sp>
        <p:nvSpPr>
          <p:cNvPr id="36" name="Місце для тексту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rtlCol="0"/>
          <a:lstStyle/>
          <a:p>
            <a:pPr rtl="0"/>
            <a:r>
              <a:rPr lang="uk-UA"/>
              <a:t>Віра Сокур</a:t>
            </a:r>
          </a:p>
        </p:txBody>
      </p:sp>
      <p:sp>
        <p:nvSpPr>
          <p:cNvPr id="37" name="Місце для тексту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rtlCol="0"/>
          <a:lstStyle/>
          <a:p>
            <a:pPr rtl="0"/>
            <a:r>
              <a:rPr lang="uk-UA"/>
              <a:t>Генеральний директор</a:t>
            </a:r>
          </a:p>
        </p:txBody>
      </p:sp>
      <p:pic>
        <p:nvPicPr>
          <p:cNvPr id="44" name="Місце для зображення 19" descr="Фото учасника команди">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50429" y="4254273"/>
            <a:ext cx="1200374" cy="1201242"/>
          </a:xfrm>
        </p:spPr>
      </p:pic>
      <p:sp>
        <p:nvSpPr>
          <p:cNvPr id="38" name="Місце для тексту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rtlCol="0"/>
          <a:lstStyle/>
          <a:p>
            <a:pPr rtl="0"/>
            <a:r>
              <a:rPr lang="uk-UA"/>
              <a:t>Марина Шевченко</a:t>
            </a:r>
          </a:p>
        </p:txBody>
      </p:sp>
      <p:sp>
        <p:nvSpPr>
          <p:cNvPr id="39" name="Місце для тексту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rtlCol="0"/>
          <a:lstStyle/>
          <a:p>
            <a:pPr rtl="0"/>
            <a:r>
              <a:rPr lang="uk-UA"/>
              <a:t>Головний спеціаліст із виробництва</a:t>
            </a:r>
          </a:p>
        </p:txBody>
      </p:sp>
      <p:pic>
        <p:nvPicPr>
          <p:cNvPr id="45" name="Місце для зображення 21" descr="Фото учасника команди">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6">
            <a:extLst>
              <a:ext uri="{28A0092B-C50C-407E-A947-70E740481C1C}">
                <a14:useLocalDpi xmlns:a14="http://schemas.microsoft.com/office/drawing/2010/main" val="0"/>
              </a:ext>
            </a:extLst>
          </a:blip>
          <a:srcRect/>
          <a:stretch/>
        </p:blipFill>
        <p:spPr>
          <a:xfrm>
            <a:off x="5495813" y="4254273"/>
            <a:ext cx="1200374" cy="1201242"/>
          </a:xfrm>
        </p:spPr>
      </p:pic>
      <p:sp>
        <p:nvSpPr>
          <p:cNvPr id="40" name="Місце для тексту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rtlCol="0"/>
          <a:lstStyle/>
          <a:p>
            <a:pPr rtl="0"/>
            <a:r>
              <a:rPr lang="uk-UA"/>
              <a:t>Микола Коваль</a:t>
            </a:r>
          </a:p>
        </p:txBody>
      </p:sp>
      <p:sp>
        <p:nvSpPr>
          <p:cNvPr id="41" name="Місце для тексту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rtlCol="0"/>
          <a:lstStyle/>
          <a:p>
            <a:pPr rtl="0"/>
            <a:r>
              <a:rPr lang="uk-UA"/>
              <a:t>Віце-президент із маркетингу</a:t>
            </a:r>
          </a:p>
        </p:txBody>
      </p:sp>
      <p:sp>
        <p:nvSpPr>
          <p:cNvPr id="3" name="Місце для дати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rtlCol="0"/>
          <a:lstStyle/>
          <a:p>
            <a:pPr rtl="0"/>
            <a:fld id="{8BB0BBAB-9E1C-453A-8917-F6C9F9B7785A}" type="datetime1">
              <a:rPr lang="uk-UA" smtClean="0"/>
              <a:t>09.09.2024</a:t>
            </a:fld>
            <a:endParaRPr lang="uk-UA"/>
          </a:p>
        </p:txBody>
      </p:sp>
      <p:sp>
        <p:nvSpPr>
          <p:cNvPr id="4" name="Місце для нижнього колонтитула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rtlCol="0"/>
          <a:lstStyle/>
          <a:p>
            <a:pPr rtl="0"/>
            <a:r>
              <a:rPr lang="uk-UA"/>
              <a:t>ЗАГОЛОВОК ПРЕЗЕНТАЦІЇ</a:t>
            </a:r>
          </a:p>
        </p:txBody>
      </p:sp>
      <p:sp>
        <p:nvSpPr>
          <p:cNvPr id="5" name="Місце для номера слайда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rtlCol="0"/>
          <a:lstStyle/>
          <a:p>
            <a:pPr rtl="0"/>
            <a:fld id="{294A09A9-5501-47C1-A89A-A340965A2BE2}" type="slidenum">
              <a:rPr lang="uk-UA" smtClean="0"/>
              <a:pPr/>
              <a:t>8</a:t>
            </a:fld>
            <a:endParaRPr lang="uk-UA"/>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rtlCol="0"/>
          <a:lstStyle/>
          <a:p>
            <a:pPr rtl="0"/>
            <a:r>
              <a:rPr lang="uk-UA"/>
              <a:t>Вся команда</a:t>
            </a:r>
          </a:p>
        </p:txBody>
      </p:sp>
      <p:pic>
        <p:nvPicPr>
          <p:cNvPr id="61" name="Місце для зображення 21" descr="Фото учасника команди">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0429" y="2068734"/>
            <a:ext cx="904987" cy="905641"/>
          </a:xfrm>
        </p:spPr>
      </p:pic>
      <p:sp>
        <p:nvSpPr>
          <p:cNvPr id="7" name="Місце для тексту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rtlCol="0"/>
          <a:lstStyle/>
          <a:p>
            <a:pPr rtl="0"/>
            <a:r>
              <a:rPr lang="uk-UA"/>
              <a:t>Дмитро Ткачук</a:t>
            </a:r>
          </a:p>
        </p:txBody>
      </p:sp>
      <p:sp>
        <p:nvSpPr>
          <p:cNvPr id="8" name="Місце для тексту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rtlCol="0"/>
          <a:lstStyle/>
          <a:p>
            <a:pPr rtl="0"/>
            <a:r>
              <a:rPr lang="uk-UA"/>
              <a:t>Президент</a:t>
            </a:r>
          </a:p>
        </p:txBody>
      </p:sp>
      <p:pic>
        <p:nvPicPr>
          <p:cNvPr id="62" name="Місце для зображення 50" descr="Фото учасника команди">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4">
            <a:extLst>
              <a:ext uri="{28A0092B-C50C-407E-A947-70E740481C1C}">
                <a14:useLocalDpi xmlns:a14="http://schemas.microsoft.com/office/drawing/2010/main" val="0"/>
              </a:ext>
            </a:extLst>
          </a:blip>
          <a:srcRect/>
          <a:stretch/>
        </p:blipFill>
        <p:spPr>
          <a:xfrm>
            <a:off x="3549397" y="2068734"/>
            <a:ext cx="904987" cy="905641"/>
          </a:xfrm>
        </p:spPr>
      </p:pic>
      <p:sp>
        <p:nvSpPr>
          <p:cNvPr id="12" name="Місце для тексту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rtlCol="0"/>
          <a:lstStyle/>
          <a:p>
            <a:pPr rtl="0"/>
            <a:r>
              <a:rPr lang="uk-UA"/>
              <a:t>Віра Сокур</a:t>
            </a:r>
          </a:p>
        </p:txBody>
      </p:sp>
      <p:sp>
        <p:nvSpPr>
          <p:cNvPr id="13" name="Місце для тексту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rtlCol="0"/>
          <a:lstStyle/>
          <a:p>
            <a:pPr rtl="0"/>
            <a:r>
              <a:rPr lang="uk-UA"/>
              <a:t>Генеральний директор</a:t>
            </a:r>
          </a:p>
        </p:txBody>
      </p:sp>
      <p:pic>
        <p:nvPicPr>
          <p:cNvPr id="63" name="Місце для зображення 17" descr="Фото учасника команди">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5">
            <a:extLst>
              <a:ext uri="{28A0092B-C50C-407E-A947-70E740481C1C}">
                <a14:useLocalDpi xmlns:a14="http://schemas.microsoft.com/office/drawing/2010/main" val="0"/>
              </a:ext>
            </a:extLst>
          </a:blip>
          <a:srcRect/>
          <a:stretch/>
        </p:blipFill>
        <p:spPr>
          <a:xfrm>
            <a:off x="6348367" y="2068734"/>
            <a:ext cx="904987" cy="905641"/>
          </a:xfrm>
        </p:spPr>
      </p:pic>
      <p:sp>
        <p:nvSpPr>
          <p:cNvPr id="15" name="Місце для тексту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rtlCol="0"/>
          <a:lstStyle/>
          <a:p>
            <a:pPr rtl="0"/>
            <a:r>
              <a:rPr lang="uk-UA"/>
              <a:t>Марина Шевченко</a:t>
            </a:r>
          </a:p>
        </p:txBody>
      </p:sp>
      <p:sp>
        <p:nvSpPr>
          <p:cNvPr id="16" name="Місце для тексту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rtlCol="0"/>
          <a:lstStyle/>
          <a:p>
            <a:pPr rtl="0"/>
            <a:r>
              <a:rPr lang="uk-UA"/>
              <a:t>Головний директор із виробництва</a:t>
            </a:r>
          </a:p>
        </p:txBody>
      </p:sp>
      <p:pic>
        <p:nvPicPr>
          <p:cNvPr id="64" name="Місце для зображення 19" descr="Фото учасника команди">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6">
            <a:extLst>
              <a:ext uri="{28A0092B-C50C-407E-A947-70E740481C1C}">
                <a14:useLocalDpi xmlns:a14="http://schemas.microsoft.com/office/drawing/2010/main" val="0"/>
              </a:ext>
            </a:extLst>
          </a:blip>
          <a:srcRect/>
          <a:stretch/>
        </p:blipFill>
        <p:spPr>
          <a:xfrm>
            <a:off x="9147335" y="2068734"/>
            <a:ext cx="904987" cy="905641"/>
          </a:xfrm>
        </p:spPr>
      </p:pic>
      <p:sp>
        <p:nvSpPr>
          <p:cNvPr id="18" name="Місце для тексту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rtlCol="0"/>
          <a:lstStyle/>
          <a:p>
            <a:pPr rtl="0"/>
            <a:r>
              <a:rPr lang="uk-UA"/>
              <a:t>Микола Коваль</a:t>
            </a:r>
          </a:p>
        </p:txBody>
      </p:sp>
      <p:sp>
        <p:nvSpPr>
          <p:cNvPr id="19" name="Місце для тексту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rtlCol="0"/>
          <a:lstStyle/>
          <a:p>
            <a:pPr rtl="0"/>
            <a:r>
              <a:rPr lang="uk-UA"/>
              <a:t>Віце-президент із маркетингу</a:t>
            </a:r>
          </a:p>
        </p:txBody>
      </p:sp>
      <p:pic>
        <p:nvPicPr>
          <p:cNvPr id="65" name="Місце для зображення 15" descr="Фото учасника команди">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7">
            <a:extLst>
              <a:ext uri="{28A0092B-C50C-407E-A947-70E740481C1C}">
                <a14:useLocalDpi xmlns:a14="http://schemas.microsoft.com/office/drawing/2010/main" val="0"/>
              </a:ext>
            </a:extLst>
          </a:blip>
          <a:srcRect/>
          <a:stretch/>
        </p:blipFill>
        <p:spPr>
          <a:xfrm>
            <a:off x="750429" y="4118551"/>
            <a:ext cx="904987" cy="905641"/>
          </a:xfrm>
        </p:spPr>
      </p:pic>
      <p:sp>
        <p:nvSpPr>
          <p:cNvPr id="21" name="Місце для тексту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rtlCol="0"/>
          <a:lstStyle/>
          <a:p>
            <a:pPr rtl="0"/>
            <a:r>
              <a:rPr lang="uk-UA"/>
              <a:t>Борис Друбич</a:t>
            </a:r>
          </a:p>
        </p:txBody>
      </p:sp>
      <p:sp>
        <p:nvSpPr>
          <p:cNvPr id="22" name="Місце для тексту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rtlCol="0"/>
          <a:lstStyle/>
          <a:p>
            <a:pPr rtl="0"/>
            <a:r>
              <a:rPr lang="uk-UA"/>
              <a:t>Віце-президент із продуктів</a:t>
            </a:r>
          </a:p>
        </p:txBody>
      </p:sp>
      <p:pic>
        <p:nvPicPr>
          <p:cNvPr id="66" name="Місце для зображення 48" descr="Фото учасника команди">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8">
            <a:extLst>
              <a:ext uri="{28A0092B-C50C-407E-A947-70E740481C1C}">
                <a14:useLocalDpi xmlns:a14="http://schemas.microsoft.com/office/drawing/2010/main" val="0"/>
              </a:ext>
            </a:extLst>
          </a:blip>
          <a:srcRect/>
          <a:stretch/>
        </p:blipFill>
        <p:spPr>
          <a:xfrm>
            <a:off x="3549397" y="4118551"/>
            <a:ext cx="904987" cy="905641"/>
          </a:xfrm>
        </p:spPr>
      </p:pic>
      <p:sp>
        <p:nvSpPr>
          <p:cNvPr id="24" name="Місце для тексту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rtlCol="0"/>
          <a:lstStyle/>
          <a:p>
            <a:pPr rtl="0"/>
            <a:r>
              <a:rPr lang="uk-UA"/>
              <a:t>Іван Колесник</a:t>
            </a:r>
          </a:p>
        </p:txBody>
      </p:sp>
      <p:sp>
        <p:nvSpPr>
          <p:cNvPr id="25" name="Місце для тексту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rtlCol="0"/>
          <a:lstStyle/>
          <a:p>
            <a:pPr rtl="0"/>
            <a:r>
              <a:rPr lang="uk-UA"/>
              <a:t>Спеціаліст із питань SEO стратегії</a:t>
            </a:r>
          </a:p>
        </p:txBody>
      </p:sp>
      <p:pic>
        <p:nvPicPr>
          <p:cNvPr id="67" name="Місце для зображення 52" descr="Фото учасника команди">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9">
            <a:extLst>
              <a:ext uri="{28A0092B-C50C-407E-A947-70E740481C1C}">
                <a14:useLocalDpi xmlns:a14="http://schemas.microsoft.com/office/drawing/2010/main" val="0"/>
              </a:ext>
            </a:extLst>
          </a:blip>
          <a:srcRect/>
          <a:stretch/>
        </p:blipFill>
        <p:spPr>
          <a:xfrm>
            <a:off x="6348367" y="4118551"/>
            <a:ext cx="904987" cy="905641"/>
          </a:xfrm>
        </p:spPr>
      </p:pic>
      <p:sp>
        <p:nvSpPr>
          <p:cNvPr id="27" name="Місце для тексту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rtlCol="0"/>
          <a:lstStyle/>
          <a:p>
            <a:pPr rtl="0"/>
            <a:r>
              <a:rPr lang="uk-UA"/>
              <a:t>Вікторія Шуменко</a:t>
            </a:r>
          </a:p>
        </p:txBody>
      </p:sp>
      <p:sp>
        <p:nvSpPr>
          <p:cNvPr id="28" name="Місце для тексту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rtlCol="0"/>
          <a:lstStyle/>
          <a:p>
            <a:pPr rtl="0"/>
            <a:r>
              <a:rPr lang="uk-UA"/>
              <a:t>Дизайнер продуктів</a:t>
            </a:r>
          </a:p>
        </p:txBody>
      </p:sp>
      <p:pic>
        <p:nvPicPr>
          <p:cNvPr id="68" name="Місце для зображення 54" descr="Фото учасника команди">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10">
            <a:extLst>
              <a:ext uri="{28A0092B-C50C-407E-A947-70E740481C1C}">
                <a14:useLocalDpi xmlns:a14="http://schemas.microsoft.com/office/drawing/2010/main" val="0"/>
              </a:ext>
            </a:extLst>
          </a:blip>
          <a:srcRect/>
          <a:stretch/>
        </p:blipFill>
        <p:spPr>
          <a:xfrm>
            <a:off x="9147335" y="4118551"/>
            <a:ext cx="904987" cy="905641"/>
          </a:xfrm>
        </p:spPr>
      </p:pic>
      <p:sp>
        <p:nvSpPr>
          <p:cNvPr id="36" name="Місце для тексту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rtlCol="0"/>
          <a:lstStyle/>
          <a:p>
            <a:pPr rtl="0"/>
            <a:r>
              <a:rPr lang="uk-UA"/>
              <a:t>Степан Ковалевський</a:t>
            </a:r>
          </a:p>
        </p:txBody>
      </p:sp>
      <p:sp>
        <p:nvSpPr>
          <p:cNvPr id="37" name="Місце для тексту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rtlCol="0"/>
          <a:lstStyle/>
          <a:p>
            <a:pPr rtl="0"/>
            <a:r>
              <a:rPr lang="uk-UA"/>
              <a:t>Розробник вмісту</a:t>
            </a:r>
          </a:p>
        </p:txBody>
      </p:sp>
      <p:sp>
        <p:nvSpPr>
          <p:cNvPr id="3" name="Місце для дати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rtlCol="0"/>
          <a:lstStyle/>
          <a:p>
            <a:pPr rtl="0"/>
            <a:fld id="{C9BCCE27-C796-4FA0-AF36-24F81FC2B852}" type="datetime1">
              <a:rPr lang="uk-UA" smtClean="0"/>
              <a:t>09.09.2024</a:t>
            </a:fld>
            <a:endParaRPr lang="uk-UA"/>
          </a:p>
        </p:txBody>
      </p:sp>
      <p:sp>
        <p:nvSpPr>
          <p:cNvPr id="4" name="Місце для нижнього колонтитула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rtlCol="0"/>
          <a:lstStyle/>
          <a:p>
            <a:pPr rtl="0"/>
            <a:r>
              <a:rPr lang="uk-UA"/>
              <a:t>ЗАГОЛОВОК ПРЕЗЕНТАЦІЇ</a:t>
            </a:r>
          </a:p>
        </p:txBody>
      </p:sp>
      <p:sp>
        <p:nvSpPr>
          <p:cNvPr id="5" name="Місце для номера слайда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rtlCol="0"/>
          <a:lstStyle/>
          <a:p>
            <a:pPr rtl="0"/>
            <a:fld id="{294A09A9-5501-47C1-A89A-A340965A2BE2}" type="slidenum">
              <a:rPr lang="uk-UA" smtClean="0"/>
              <a:pPr/>
              <a:t>9</a:t>
            </a:fld>
            <a:endParaRPr lang="uk-UA"/>
          </a:p>
        </p:txBody>
      </p:sp>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Тема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257896_TF45331398_Win32" id="{98E44C92-41BC-49D4-BA6C-916F1E26AE19}" vid="{7C9544B4-986B-41EF-969D-95D02D42AC69}"/>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Універсальна презентація</Template>
  <TotalTime>15</TotalTime>
  <Words>490</Words>
  <Application>Microsoft Office PowerPoint</Application>
  <PresentationFormat>Широкий екран</PresentationFormat>
  <Paragraphs>176</Paragraphs>
  <Slides>15</Slides>
  <Notes>15</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15</vt:i4>
      </vt:variant>
    </vt:vector>
  </HeadingPairs>
  <TitlesOfParts>
    <vt:vector size="19" baseType="lpstr">
      <vt:lpstr>Arial</vt:lpstr>
      <vt:lpstr>Calibri</vt:lpstr>
      <vt:lpstr>Tenorite</vt:lpstr>
      <vt:lpstr>Тема Office</vt:lpstr>
      <vt:lpstr>Порівняння виробничих можливостей заводів країн Європи та України</vt:lpstr>
      <vt:lpstr>Порівняння</vt:lpstr>
      <vt:lpstr>Демонстрація</vt:lpstr>
      <vt:lpstr>Основні цілі</vt:lpstr>
      <vt:lpstr>Показники діяльності за квартал</vt:lpstr>
      <vt:lpstr>Області для зростання</vt:lpstr>
      <vt:lpstr>Ділові можливості як автобуси: завжди приходить наступний.</vt:lpstr>
      <vt:lpstr>Познайомтеся з нашою командою</vt:lpstr>
      <vt:lpstr>Вся команда</vt:lpstr>
      <vt:lpstr>План запуску продукту </vt:lpstr>
      <vt:lpstr>Часова шкала </vt:lpstr>
      <vt:lpstr>Напрямки розвитку</vt:lpstr>
      <vt:lpstr>Як цього досягнути</vt:lpstr>
      <vt:lpstr>Зведення </vt:lpstr>
      <vt:lpstr>Дякуємо!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Влад Микулин</dc:creator>
  <cp:lastModifiedBy>Влад Микулин</cp:lastModifiedBy>
  <cp:revision>1</cp:revision>
  <dcterms:created xsi:type="dcterms:W3CDTF">2024-09-09T05:20:53Z</dcterms:created>
  <dcterms:modified xsi:type="dcterms:W3CDTF">2024-09-09T05:36:35Z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