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7BEB-B51D-46A8-9DCA-34C5FDF56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94C47-9F79-4E69-BA9E-A496727CB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3CFE-BA44-4B15-89D1-4F1BE1A4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8864-87AB-4213-8B26-16AD5655DD95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9CCF8-09CE-40E5-BDAF-D6A95DB7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96502-389A-4032-9CC8-C1E3BB54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42E6-C7AD-49DB-83C4-F03C28BAB1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239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635E-7E19-4698-B5BD-76701C9F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0C89D-5C07-4E25-8AFE-6C6D9CBCB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EC850-1818-4F80-9F5D-DBC60B6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8864-87AB-4213-8B26-16AD5655DD95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13E6F-D45A-4B86-B096-EC5CB015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EA73-7D54-43C3-A405-799EA8EF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42E6-C7AD-49DB-83C4-F03C28BAB1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290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EA520-DD15-40D0-B4C3-D7E221870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DE897-D019-4039-B7F2-EF4074A7D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F8A4-1DC7-4A7F-85FA-551F0148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8864-87AB-4213-8B26-16AD5655DD95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A542C-B491-44F8-8374-D55AD99F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E8334-234A-45E6-B59E-45A0A209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42E6-C7AD-49DB-83C4-F03C28BAB1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813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B325-E9E9-40D1-B25A-BBBF4CC6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0B3E-0B98-4BCE-8797-44EF88C8D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0B56-AFCA-4198-B76F-C4BFF21B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8864-87AB-4213-8B26-16AD5655DD95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A0E3-787F-45D9-AB2C-D94F6710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51AA6-AD27-4E52-8D7D-2BD732F7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42E6-C7AD-49DB-83C4-F03C28BAB1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160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24CE-D0BC-41BE-B04E-DD0C0230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83516-A1DD-46D4-B5D1-9A0C47F5B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3C1ED-7D7C-4DCE-9946-DE58908E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8864-87AB-4213-8B26-16AD5655DD95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6D084-1D9C-43D3-BADA-D2D14D18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29BB8-11A5-4E80-9B85-55376990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42E6-C7AD-49DB-83C4-F03C28BAB1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0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51AD-93A5-48DD-B7FC-9B467330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AD46-C301-4C2C-90C0-A43229D84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9942D-5737-41F9-A73D-DE25A51F8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F1C91-0C83-4FEC-891C-7BAB77B9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8864-87AB-4213-8B26-16AD5655DD95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28886-2CE8-4CA9-BA5A-0C50EC0D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00BE1-B88C-4916-B03B-6FED439F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42E6-C7AD-49DB-83C4-F03C28BAB1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529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71FD-C9F3-4573-9F14-C162320B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CF5FA-62CC-4EA6-A999-09DF565CB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D385B-7C58-4CB8-BB89-F9F0C8946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36BB3-B766-45BE-A609-B96F9FC05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59B2F-4CC7-4BA8-81CB-4C4B7A38A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F6984-895A-4F5B-85D0-2874B4D3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8864-87AB-4213-8B26-16AD5655DD95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36AC3-9AAE-4312-9348-0D02377F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01F0E-BF04-4E34-B172-47ABC09F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42E6-C7AD-49DB-83C4-F03C28BAB1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36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F872-CC88-4D25-9FF0-7AFB7FD9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D2401-BA6C-4A74-A693-B1CBF770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8864-87AB-4213-8B26-16AD5655DD95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AB66D-63CE-4F10-97A0-9D11A7B3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E9894-5DFA-457E-9DF4-7F17B2B6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42E6-C7AD-49DB-83C4-F03C28BAB1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339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F05F9-7EF3-4717-A932-DDA9A74C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8864-87AB-4213-8B26-16AD5655DD95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F6D45-83A0-442F-B68A-1840A42C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FC475-8FEA-4AF5-898F-3EE16E07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42E6-C7AD-49DB-83C4-F03C28BAB1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634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5997-CF38-4796-95DC-46A3BA88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CFBF1-03F6-4EAB-B7D3-CE6A6E735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30DFC-B5E8-4786-A9C0-616E91BAA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88053-93C1-48ED-AF4F-F6E10DDF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8864-87AB-4213-8B26-16AD5655DD95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A72A2-607F-41C6-B3EE-C9EA5882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21455-A772-4BE9-B07F-C1F3F9B7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42E6-C7AD-49DB-83C4-F03C28BAB1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561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F9AB-22BA-48B9-8B18-1001496E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0962A-920A-49F4-B251-166CC7278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A7660-676C-41B9-8EE4-EF0A878D8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8172-8468-4246-A19A-A3EADFE0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8864-87AB-4213-8B26-16AD5655DD95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3B144-3B85-4F47-AE54-CD3ABF76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89AC6-8E3F-4B70-BB3F-50C74623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42E6-C7AD-49DB-83C4-F03C28BAB1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43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4F269-13E9-4E09-AED8-037AB8F9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251F0-B4CD-41CC-8BB2-4C035EC9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8F79E-40FF-49B1-8978-0CC76CD87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A8864-87AB-4213-8B26-16AD5655DD95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AADF3-A202-48E2-8AAE-665230FE7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9790B-775E-4B81-AA28-F2E7B69BE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842E6-C7AD-49DB-83C4-F03C28BAB1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4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33B81C3-675C-4950-BB01-BEE998A4A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480" y="1172140"/>
            <a:ext cx="4635525" cy="55395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1889BD-C5AE-4305-AE5C-A7D57681705C}"/>
                  </a:ext>
                </a:extLst>
              </p:cNvPr>
              <p:cNvSpPr txBox="1"/>
              <p:nvPr/>
            </p:nvSpPr>
            <p:spPr>
              <a:xfrm>
                <a:off x="3244399" y="1658880"/>
                <a:ext cx="512897" cy="50885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SG" sz="2400" i="1" dirty="0"/>
                  <a:t>d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SG" sz="2400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1889BD-C5AE-4305-AE5C-A7D576817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399" y="1658880"/>
                <a:ext cx="512897" cy="508857"/>
              </a:xfrm>
              <a:prstGeom prst="rect">
                <a:avLst/>
              </a:prstGeom>
              <a:blipFill>
                <a:blip r:embed="rId3"/>
                <a:stretch>
                  <a:fillRect l="-17857" b="-261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978EA2F-F446-42E9-B6A3-60AC6CDB542E}"/>
              </a:ext>
            </a:extLst>
          </p:cNvPr>
          <p:cNvSpPr txBox="1"/>
          <p:nvPr/>
        </p:nvSpPr>
        <p:spPr>
          <a:xfrm>
            <a:off x="4853360" y="915407"/>
            <a:ext cx="7697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2400" i="1" dirty="0"/>
              <a:t>v </a:t>
            </a:r>
            <a:r>
              <a:rPr lang="en-SG" sz="2400" dirty="0"/>
              <a:t>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F3D70-4887-424F-A083-A28FE945C14C}"/>
              </a:ext>
            </a:extLst>
          </p:cNvPr>
          <p:cNvSpPr txBox="1"/>
          <p:nvPr/>
        </p:nvSpPr>
        <p:spPr>
          <a:xfrm>
            <a:off x="4612308" y="1321542"/>
            <a:ext cx="137063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2400" dirty="0"/>
              <a:t>Thrust, </a:t>
            </a:r>
            <a:r>
              <a:rPr lang="en-SG" sz="2400" i="1" dirty="0"/>
              <a:t>T</a:t>
            </a:r>
            <a:r>
              <a:rPr lang="en-SG" sz="2000" i="1" baseline="-25000" dirty="0"/>
              <a:t>u</a:t>
            </a:r>
            <a:endParaRPr lang="en-SG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1E9B1A-D7FE-4E24-AAAE-ACCDDE00F798}"/>
                  </a:ext>
                </a:extLst>
              </p:cNvPr>
              <p:cNvSpPr txBox="1"/>
              <p:nvPr/>
            </p:nvSpPr>
            <p:spPr>
              <a:xfrm>
                <a:off x="6810496" y="1658880"/>
                <a:ext cx="512897" cy="50885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SG" sz="2400" i="1" dirty="0"/>
                  <a:t>d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SG" sz="2400" i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1E9B1A-D7FE-4E24-AAAE-ACCDDE00F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496" y="1658880"/>
                <a:ext cx="512897" cy="508857"/>
              </a:xfrm>
              <a:prstGeom prst="rect">
                <a:avLst/>
              </a:prstGeom>
              <a:blipFill>
                <a:blip r:embed="rId4"/>
                <a:stretch>
                  <a:fillRect l="-17857" b="-261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5B13D93-17A9-4312-B166-9B2FA75E7C40}"/>
              </a:ext>
            </a:extLst>
          </p:cNvPr>
          <p:cNvSpPr txBox="1"/>
          <p:nvPr/>
        </p:nvSpPr>
        <p:spPr>
          <a:xfrm>
            <a:off x="6142094" y="2429655"/>
            <a:ext cx="166911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2400" dirty="0"/>
              <a:t>Upper rotor</a:t>
            </a:r>
            <a:endParaRPr lang="en-SG" sz="2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91C98-5A83-4E4D-ADF6-515D3AA9C91F}"/>
              </a:ext>
            </a:extLst>
          </p:cNvPr>
          <p:cNvSpPr txBox="1"/>
          <p:nvPr/>
        </p:nvSpPr>
        <p:spPr>
          <a:xfrm>
            <a:off x="6158872" y="4246496"/>
            <a:ext cx="16555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2400" dirty="0"/>
              <a:t>Lower rotor</a:t>
            </a:r>
            <a:endParaRPr lang="en-SG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6F23B5-AE86-4920-8C20-93E974333271}"/>
                  </a:ext>
                </a:extLst>
              </p:cNvPr>
              <p:cNvSpPr txBox="1"/>
              <p:nvPr/>
            </p:nvSpPr>
            <p:spPr>
              <a:xfrm>
                <a:off x="3875747" y="4596425"/>
                <a:ext cx="512897" cy="50885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SG" sz="2400" i="1" dirty="0"/>
                  <a:t>d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SG" sz="2400" i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6F23B5-AE86-4920-8C20-93E974333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747" y="4596425"/>
                <a:ext cx="512897" cy="508857"/>
              </a:xfrm>
              <a:prstGeom prst="rect">
                <a:avLst/>
              </a:prstGeom>
              <a:blipFill>
                <a:blip r:embed="rId5"/>
                <a:stretch>
                  <a:fillRect l="-19048" b="-277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CBC414-CD9D-42E6-80EE-9987B2B9B439}"/>
                  </a:ext>
                </a:extLst>
              </p:cNvPr>
              <p:cNvSpPr txBox="1"/>
              <p:nvPr/>
            </p:nvSpPr>
            <p:spPr>
              <a:xfrm>
                <a:off x="6289014" y="4682994"/>
                <a:ext cx="512897" cy="50885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SG" sz="2400" i="1" dirty="0"/>
                  <a:t>d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SG" sz="2400" i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CBC414-CD9D-42E6-80EE-9987B2B9B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014" y="4682994"/>
                <a:ext cx="512897" cy="508857"/>
              </a:xfrm>
              <a:prstGeom prst="rect">
                <a:avLst/>
              </a:prstGeom>
              <a:blipFill>
                <a:blip r:embed="rId6"/>
                <a:stretch>
                  <a:fillRect l="-19048" b="-261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3A4CAFA-9FA6-430C-BC98-94B4E220A6D8}"/>
              </a:ext>
            </a:extLst>
          </p:cNvPr>
          <p:cNvSpPr/>
          <p:nvPr/>
        </p:nvSpPr>
        <p:spPr>
          <a:xfrm>
            <a:off x="5041783" y="3219275"/>
            <a:ext cx="687898" cy="27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C170A9-6EA0-4D85-844F-BCC7CBDF018E}"/>
              </a:ext>
            </a:extLst>
          </p:cNvPr>
          <p:cNvSpPr txBox="1"/>
          <p:nvPr/>
        </p:nvSpPr>
        <p:spPr>
          <a:xfrm>
            <a:off x="4672669" y="2960951"/>
            <a:ext cx="1214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Thrust, </a:t>
            </a:r>
            <a:r>
              <a:rPr lang="en-SG" sz="2000" i="1" dirty="0"/>
              <a:t>T</a:t>
            </a:r>
            <a:r>
              <a:rPr lang="en-SG" sz="2000" i="1" baseline="-25000" dirty="0"/>
              <a:t>u</a:t>
            </a:r>
            <a:endParaRPr lang="en-SG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1AEA20-74EA-4998-BF82-035FFBE0DFCC}"/>
              </a:ext>
            </a:extLst>
          </p:cNvPr>
          <p:cNvSpPr/>
          <p:nvPr/>
        </p:nvSpPr>
        <p:spPr>
          <a:xfrm>
            <a:off x="4628090" y="4595726"/>
            <a:ext cx="181807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A91986-0350-4BBB-9DB8-62857B9FDC51}"/>
              </a:ext>
            </a:extLst>
          </p:cNvPr>
          <p:cNvSpPr/>
          <p:nvPr/>
        </p:nvSpPr>
        <p:spPr>
          <a:xfrm>
            <a:off x="5801133" y="4583560"/>
            <a:ext cx="181807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FCBB9F-875C-40E6-9705-0A80DE49D221}"/>
              </a:ext>
            </a:extLst>
          </p:cNvPr>
          <p:cNvSpPr/>
          <p:nvPr/>
        </p:nvSpPr>
        <p:spPr>
          <a:xfrm>
            <a:off x="4847723" y="3512255"/>
            <a:ext cx="294728" cy="254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C5CC13-1499-4C58-A14F-FA59999B23A6}"/>
              </a:ext>
            </a:extLst>
          </p:cNvPr>
          <p:cNvSpPr txBox="1"/>
          <p:nvPr/>
        </p:nvSpPr>
        <p:spPr>
          <a:xfrm>
            <a:off x="4724709" y="3300785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2</a:t>
            </a:r>
            <a:r>
              <a:rPr lang="en-SG" sz="2400" i="1" dirty="0"/>
              <a:t>v</a:t>
            </a:r>
            <a:r>
              <a:rPr lang="en-SG" sz="2400" i="1" baseline="-25000" dirty="0"/>
              <a:t>u</a:t>
            </a:r>
            <a:endParaRPr lang="en-SG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A9D9D8-5367-495E-8C8F-E1CC6DB5AA3A}"/>
              </a:ext>
            </a:extLst>
          </p:cNvPr>
          <p:cNvSpPr txBox="1"/>
          <p:nvPr/>
        </p:nvSpPr>
        <p:spPr>
          <a:xfrm>
            <a:off x="4531286" y="4417034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/>
              <a:t>v</a:t>
            </a:r>
            <a:r>
              <a:rPr lang="en-SG" sz="2400" i="1" baseline="-25000" dirty="0"/>
              <a:t>i</a:t>
            </a:r>
            <a:endParaRPr lang="en-S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A3D31-84E6-49DB-B333-8B3EBC8C49C4}"/>
              </a:ext>
            </a:extLst>
          </p:cNvPr>
          <p:cNvSpPr txBox="1"/>
          <p:nvPr/>
        </p:nvSpPr>
        <p:spPr>
          <a:xfrm>
            <a:off x="5712370" y="441021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/>
              <a:t>v</a:t>
            </a:r>
            <a:r>
              <a:rPr lang="en-SG" sz="2400" i="1" baseline="-25000" dirty="0"/>
              <a:t>i</a:t>
            </a:r>
            <a:endParaRPr lang="en-SG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F150D-4D80-464C-823D-C296C38F5B32}"/>
              </a:ext>
            </a:extLst>
          </p:cNvPr>
          <p:cNvSpPr/>
          <p:nvPr/>
        </p:nvSpPr>
        <p:spPr>
          <a:xfrm>
            <a:off x="5009419" y="4656883"/>
            <a:ext cx="687898" cy="27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E4DF34-B645-4858-83C3-4B26F611C78E}"/>
              </a:ext>
            </a:extLst>
          </p:cNvPr>
          <p:cNvSpPr txBox="1"/>
          <p:nvPr/>
        </p:nvSpPr>
        <p:spPr>
          <a:xfrm>
            <a:off x="4880482" y="4552085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/>
              <a:t>2v</a:t>
            </a:r>
            <a:r>
              <a:rPr lang="en-SG" sz="2400" i="1" baseline="-25000" dirty="0"/>
              <a:t>u</a:t>
            </a:r>
            <a:r>
              <a:rPr lang="en-SG" sz="2400" dirty="0"/>
              <a:t>+</a:t>
            </a:r>
            <a:r>
              <a:rPr lang="en-SG" sz="2400" i="1" dirty="0"/>
              <a:t>v</a:t>
            </a:r>
            <a:r>
              <a:rPr lang="en-SG" sz="2400" i="1" baseline="-25000" dirty="0"/>
              <a:t>i</a:t>
            </a:r>
            <a:endParaRPr lang="en-SG" sz="24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A71523-65E6-4F95-B503-0B2A1B10FD2C}"/>
              </a:ext>
            </a:extLst>
          </p:cNvPr>
          <p:cNvSpPr txBox="1"/>
          <p:nvPr/>
        </p:nvSpPr>
        <p:spPr>
          <a:xfrm>
            <a:off x="4800808" y="2016921"/>
            <a:ext cx="42832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2400" i="1" dirty="0"/>
              <a:t>v</a:t>
            </a:r>
            <a:r>
              <a:rPr lang="en-SG" sz="2400" i="1" baseline="-25000" dirty="0"/>
              <a:t>u</a:t>
            </a:r>
            <a:endParaRPr lang="en-SG" sz="2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4A23D2-6EE9-4692-9AEA-C545D0C244E8}"/>
              </a:ext>
            </a:extLst>
          </p:cNvPr>
          <p:cNvSpPr/>
          <p:nvPr/>
        </p:nvSpPr>
        <p:spPr>
          <a:xfrm>
            <a:off x="4132195" y="2511150"/>
            <a:ext cx="322359" cy="307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BD498B-2634-438E-902B-20EDF9B9FED5}"/>
              </a:ext>
            </a:extLst>
          </p:cNvPr>
          <p:cNvSpPr/>
          <p:nvPr/>
        </p:nvSpPr>
        <p:spPr>
          <a:xfrm>
            <a:off x="4096063" y="4290249"/>
            <a:ext cx="322359" cy="307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15A9CF-B7CD-45A7-8D24-3C8F7D56D856}"/>
              </a:ext>
            </a:extLst>
          </p:cNvPr>
          <p:cNvSpPr/>
          <p:nvPr/>
        </p:nvSpPr>
        <p:spPr>
          <a:xfrm>
            <a:off x="4451128" y="6088726"/>
            <a:ext cx="322359" cy="307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31BBEE-6EF3-4987-B6E7-C96870F3701C}"/>
              </a:ext>
            </a:extLst>
          </p:cNvPr>
          <p:cNvSpPr txBox="1"/>
          <p:nvPr/>
        </p:nvSpPr>
        <p:spPr>
          <a:xfrm>
            <a:off x="5757558" y="6249846"/>
            <a:ext cx="45076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2400" i="1" dirty="0" err="1"/>
              <a:t>w</a:t>
            </a:r>
            <a:r>
              <a:rPr lang="en-SG" sz="2400" i="1" baseline="-25000" dirty="0" err="1"/>
              <a:t>l</a:t>
            </a:r>
            <a:endParaRPr lang="en-SG" sz="2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2C8905-4397-43BB-AC06-8F29B57E8AA0}"/>
              </a:ext>
            </a:extLst>
          </p:cNvPr>
          <p:cNvSpPr/>
          <p:nvPr/>
        </p:nvSpPr>
        <p:spPr>
          <a:xfrm>
            <a:off x="5150840" y="6505845"/>
            <a:ext cx="318782" cy="230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FCE0DB-2288-4F3C-8329-197A75033F5C}"/>
              </a:ext>
            </a:extLst>
          </p:cNvPr>
          <p:cNvSpPr/>
          <p:nvPr/>
        </p:nvSpPr>
        <p:spPr>
          <a:xfrm>
            <a:off x="5873646" y="5732388"/>
            <a:ext cx="829158" cy="375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995FA6-05C6-48CB-A30F-F4DACD9E17E9}"/>
              </a:ext>
            </a:extLst>
          </p:cNvPr>
          <p:cNvSpPr/>
          <p:nvPr/>
        </p:nvSpPr>
        <p:spPr>
          <a:xfrm>
            <a:off x="5886897" y="3568994"/>
            <a:ext cx="829158" cy="375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26289A-E9D5-4386-8588-44A91D02FD8D}"/>
              </a:ext>
            </a:extLst>
          </p:cNvPr>
          <p:cNvSpPr/>
          <p:nvPr/>
        </p:nvSpPr>
        <p:spPr>
          <a:xfrm>
            <a:off x="2879852" y="1305081"/>
            <a:ext cx="318782" cy="230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63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ChangKyu Park</dc:creator>
  <cp:lastModifiedBy>ChangKyu Park</cp:lastModifiedBy>
  <cp:revision>3</cp:revision>
  <dcterms:created xsi:type="dcterms:W3CDTF">2020-06-17T08:15:28Z</dcterms:created>
  <dcterms:modified xsi:type="dcterms:W3CDTF">2020-06-17T09:09:37Z</dcterms:modified>
</cp:coreProperties>
</file>