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6EE2-86B4-40A1-84EE-66B66168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BCDE-653A-47F1-8732-D9922E5C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37CF-EC68-4E61-9329-63E8441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ADCA-5E24-4F14-8BC0-7C99784D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05F4-7209-49D2-99DD-A6C72786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28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686E-531F-46CD-9DB6-1EFCB729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BD7FA-9A09-4B15-BE06-028698703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7B415-5750-4600-994B-2F0D77E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3BC7-4CC7-4C09-B687-763C4362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E5F9-FB60-4245-948A-1ADF953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41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CEE5C-9B53-48E6-A299-63A84C72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F3D9-F897-4DB7-A265-FBCE39B08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2D16-7FCF-45D3-A732-D48CB765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C72D-4C60-4F96-A314-C856EB8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0E20-672E-48E3-A1BB-3112E6C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1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024-EB7C-4A40-ABE1-9AB0BDE4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AC1D-5F9A-47CA-B8AC-AB4EAEEC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2D2C-415D-4060-9877-CAB602CD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E04C-F86F-497F-A7A5-AA9315EA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2A79-65A0-4CB4-B873-3409062E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8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1E8-A6E5-4A92-918B-121725E8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AADF-7181-4CFD-AE17-24F37148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FE96-A1C8-472E-8C7D-594F62E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6DF9-8DB5-4C5F-9A4C-771D7960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AD16-F34F-45E8-9FFC-BDD9B82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1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F34-B861-4411-8FF1-6759DDD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2B44-DD09-4D84-8BE8-EA9A5FAA3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4D32F-7C0D-43DD-AF0C-A5A5396E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952E-D8CA-484F-A243-84CD1F06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EBF7-E020-46FC-BAE9-54699053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FC17-479C-4367-827E-3D4FD332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0CBA-4C5A-46F7-AED9-D3FF9F9E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7E796-69E3-47F2-B233-D7F7EAEF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8E71-18CD-44FB-8009-A77A4877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044B-68A4-4FD3-B2D6-5E8E71244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D233A-8C5C-48BC-BDC1-507F8762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8F84-2719-41DF-BD7E-455458D9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AF577-F1D0-4B31-B96F-4BE9FA54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6FF91-C906-47F9-815D-0FA72F1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4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C711-E44C-445B-A8EF-EE39A240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00914-0639-4EA8-9EE4-DDC1E7BB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5B650-CE43-45A5-9DFB-98B2CA93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75A36-4570-46FE-A5AC-F75A8A3B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4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EA642-BED9-47D0-9FD0-10195403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099F-F0BB-4C1C-AE85-2044983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B1F3-7DBF-483F-BC3E-A46C66E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6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4324-90AA-4731-9335-6FF26FEB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91F8-C39B-40C6-99B6-2E6D579B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75E25-0BD6-4EA2-B9A9-32CE1D66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4D15-7432-4400-874D-904CA0CC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2B18-CCB8-4279-B14B-AAFAB33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8FB9-5E5F-4A50-AA5A-DA634D23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2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3C7F-F6AD-40A1-8BC7-C5A7E609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7221-B07A-4558-A550-37A10FE62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5ED60-1133-48DD-82A2-C020169A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60AF2-B14C-4871-80EF-DE11CD9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7AB9-C9BA-4AC8-BD61-D322BF37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E6C8-A729-4F43-B48C-A5965767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5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B2F65-E858-4A33-983C-C2DE830C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CB8E-0489-47D5-B73E-5756C728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35CD-C0A5-426C-BF82-5313EF90E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0CF0-09F1-49BB-AA2B-6D7AE7DB716E}" type="datetimeFigureOut">
              <a:rPr lang="en-SG" smtClean="0"/>
              <a:t>19/6/2020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7065-54FE-4F5F-AA84-E4BFA7D92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EB21-0A4A-45FC-BBA8-11812BD27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E6B1-A1F9-4601-B009-DD2879C300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2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25EEF-F5B0-4012-A4B9-C2C60E1C50D1}"/>
              </a:ext>
            </a:extLst>
          </p:cNvPr>
          <p:cNvSpPr/>
          <p:nvPr/>
        </p:nvSpPr>
        <p:spPr>
          <a:xfrm rot="19623209">
            <a:off x="4501578" y="2735202"/>
            <a:ext cx="3137483" cy="522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889AE2-0A08-4130-A48E-83F6C7DD4B6F}"/>
              </a:ext>
            </a:extLst>
          </p:cNvPr>
          <p:cNvCxnSpPr>
            <a:cxnSpLocks/>
          </p:cNvCxnSpPr>
          <p:nvPr/>
        </p:nvCxnSpPr>
        <p:spPr>
          <a:xfrm flipH="1">
            <a:off x="5736415" y="2964544"/>
            <a:ext cx="66780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828B62-0BCD-4C7A-8800-E45B7725607B}"/>
              </a:ext>
            </a:extLst>
          </p:cNvPr>
          <p:cNvCxnSpPr>
            <a:cxnSpLocks/>
          </p:cNvCxnSpPr>
          <p:nvPr/>
        </p:nvCxnSpPr>
        <p:spPr>
          <a:xfrm flipV="1">
            <a:off x="3927446" y="1924053"/>
            <a:ext cx="0" cy="170436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955526-F094-4EA6-A50C-7D0AD21E88DF}"/>
              </a:ext>
            </a:extLst>
          </p:cNvPr>
          <p:cNvCxnSpPr/>
          <p:nvPr/>
        </p:nvCxnSpPr>
        <p:spPr>
          <a:xfrm flipH="1">
            <a:off x="3927446" y="1924053"/>
            <a:ext cx="329547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C41D1E-69C3-4EA7-AAC8-504FBFFA932E}"/>
              </a:ext>
            </a:extLst>
          </p:cNvPr>
          <p:cNvCxnSpPr>
            <a:cxnSpLocks/>
          </p:cNvCxnSpPr>
          <p:nvPr/>
        </p:nvCxnSpPr>
        <p:spPr>
          <a:xfrm flipH="1">
            <a:off x="3927447" y="3628416"/>
            <a:ext cx="68431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FDC19C-286D-4F42-A82A-4B2B6878399A}"/>
              </a:ext>
            </a:extLst>
          </p:cNvPr>
          <p:cNvCxnSpPr>
            <a:cxnSpLocks/>
          </p:cNvCxnSpPr>
          <p:nvPr/>
        </p:nvCxnSpPr>
        <p:spPr>
          <a:xfrm flipH="1" flipV="1">
            <a:off x="7357601" y="1855245"/>
            <a:ext cx="293159" cy="4033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A3CD68-E1B1-4095-A643-D5F244C52193}"/>
              </a:ext>
            </a:extLst>
          </p:cNvPr>
          <p:cNvCxnSpPr>
            <a:cxnSpLocks/>
          </p:cNvCxnSpPr>
          <p:nvPr/>
        </p:nvCxnSpPr>
        <p:spPr>
          <a:xfrm flipH="1">
            <a:off x="4473101" y="1797898"/>
            <a:ext cx="2615597" cy="16632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E5E01F-7436-49D8-909B-1363E380840A}"/>
                  </a:ext>
                </a:extLst>
              </p:cNvPr>
              <p:cNvSpPr txBox="1"/>
              <p:nvPr/>
            </p:nvSpPr>
            <p:spPr>
              <a:xfrm>
                <a:off x="5682392" y="2973896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E5E01F-7436-49D8-909B-1363E3808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92" y="2973896"/>
                <a:ext cx="4812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5DE33-DFA8-416B-868F-DC18E8A14F8E}"/>
              </a:ext>
            </a:extLst>
          </p:cNvPr>
          <p:cNvCxnSpPr>
            <a:cxnSpLocks/>
          </p:cNvCxnSpPr>
          <p:nvPr/>
        </p:nvCxnSpPr>
        <p:spPr>
          <a:xfrm flipH="1">
            <a:off x="3927446" y="4068919"/>
            <a:ext cx="247677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8C43D0-0CC6-409A-B5D1-0BA1D47F2ACA}"/>
              </a:ext>
            </a:extLst>
          </p:cNvPr>
          <p:cNvCxnSpPr>
            <a:cxnSpLocks/>
          </p:cNvCxnSpPr>
          <p:nvPr/>
        </p:nvCxnSpPr>
        <p:spPr>
          <a:xfrm flipV="1">
            <a:off x="3930242" y="3628417"/>
            <a:ext cx="0" cy="44050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89251-7AB9-4FF7-9EFA-F836982DC8FF}"/>
              </a:ext>
            </a:extLst>
          </p:cNvPr>
          <p:cNvSpPr txBox="1"/>
          <p:nvPr/>
        </p:nvSpPr>
        <p:spPr>
          <a:xfrm>
            <a:off x="7475046" y="1658816"/>
            <a:ext cx="117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SG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front</a:t>
            </a:r>
            <a:r>
              <a:rPr lang="en-SG" sz="2400" b="1" baseline="-25000" dirty="0">
                <a:solidFill>
                  <a:schemeClr val="accent6">
                    <a:lumMod val="75000"/>
                  </a:schemeClr>
                </a:solidFill>
              </a:rPr>
              <a:t>, θ=0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04E2C-65FA-4804-8C25-923ECAF76976}"/>
              </a:ext>
            </a:extLst>
          </p:cNvPr>
          <p:cNvSpPr txBox="1"/>
          <p:nvPr/>
        </p:nvSpPr>
        <p:spPr>
          <a:xfrm>
            <a:off x="5336504" y="2059801"/>
            <a:ext cx="62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SG" sz="2400" b="1" baseline="-25000" dirty="0">
                <a:solidFill>
                  <a:schemeClr val="accent6">
                    <a:lumMod val="75000"/>
                  </a:schemeClr>
                </a:solidFill>
              </a:rPr>
              <a:t>top</a:t>
            </a:r>
            <a:endParaRPr lang="en-SG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686D4-AF1E-4D46-A128-510906F3B54B}"/>
                  </a:ext>
                </a:extLst>
              </p:cNvPr>
              <p:cNvSpPr txBox="1"/>
              <p:nvPr/>
            </p:nvSpPr>
            <p:spPr>
              <a:xfrm>
                <a:off x="2559764" y="2502879"/>
                <a:ext cx="13655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SG" sz="2400" b="1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SG" sz="2400" b="1" baseline="-25000" dirty="0" smtClean="0"/>
                            <m:t>top</m:t>
                          </m:r>
                        </m:fName>
                        <m:e>
                          <m:func>
                            <m:func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SG" sz="24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6686D4-AF1E-4D46-A128-510906F3B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64" y="2502879"/>
                <a:ext cx="1365502" cy="461665"/>
              </a:xfrm>
              <a:prstGeom prst="rect">
                <a:avLst/>
              </a:prstGeom>
              <a:blipFill>
                <a:blip r:embed="rId3"/>
                <a:stretch>
                  <a:fillRect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2B2DA3-E7C3-4210-BF8B-5D71C261F2E8}"/>
                  </a:ext>
                </a:extLst>
              </p:cNvPr>
              <p:cNvSpPr txBox="1"/>
              <p:nvPr/>
            </p:nvSpPr>
            <p:spPr>
              <a:xfrm>
                <a:off x="2540125" y="3461575"/>
                <a:ext cx="1317990" cy="774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2400" b="1" dirty="0" smtClean="0">
                              <a:solidFill>
                                <a:schemeClr val="tx1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SG" sz="2400" b="1" baseline="-25000" dirty="0" smtClean="0">
                              <a:solidFill>
                                <a:schemeClr val="tx1"/>
                              </a:solidFill>
                            </a:rPr>
                            <m:t>front</m:t>
                          </m:r>
                          <m:r>
                            <m:rPr>
                              <m:nor/>
                            </m:rPr>
                            <a:rPr lang="en-SG" sz="2400" b="1" baseline="-25000" dirty="0" smtClean="0">
                              <a:solidFill>
                                <a:schemeClr val="tx1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SG" sz="2400" b="1" baseline="-25000" dirty="0" smtClean="0">
                              <a:solidFill>
                                <a:schemeClr val="tx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SG" sz="2400" b="1" baseline="-25000" dirty="0" smtClean="0">
                              <a:solidFill>
                                <a:schemeClr val="tx1"/>
                              </a:solidFill>
                            </a:rPr>
                            <m:t>=0 </m:t>
                          </m:r>
                        </m:num>
                        <m:den>
                          <m:func>
                            <m:funcPr>
                              <m:ctrlPr>
                                <a:rPr lang="en-SG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2B2DA3-E7C3-4210-BF8B-5D71C261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25" y="3461575"/>
                <a:ext cx="1317990" cy="774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B5C87374-BB38-4F8D-B411-07F46DF9993C}"/>
              </a:ext>
            </a:extLst>
          </p:cNvPr>
          <p:cNvSpPr/>
          <p:nvPr/>
        </p:nvSpPr>
        <p:spPr>
          <a:xfrm rot="1689962">
            <a:off x="4812855" y="3480840"/>
            <a:ext cx="978431" cy="1048387"/>
          </a:xfrm>
          <a:prstGeom prst="arc">
            <a:avLst>
              <a:gd name="adj1" fmla="val 16815273"/>
              <a:gd name="adj2" fmla="val 2032318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C5CDA2-FF5B-44A6-84BC-9FF241643C1E}"/>
                  </a:ext>
                </a:extLst>
              </p:cNvPr>
              <p:cNvSpPr txBox="1"/>
              <p:nvPr/>
            </p:nvSpPr>
            <p:spPr>
              <a:xfrm>
                <a:off x="5780899" y="3529965"/>
                <a:ext cx="44595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SG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C5CDA2-FF5B-44A6-84BC-9FF24164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99" y="3529965"/>
                <a:ext cx="4459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ChangKyu Park</dc:creator>
  <cp:lastModifiedBy>ChangKyu Park</cp:lastModifiedBy>
  <cp:revision>5</cp:revision>
  <dcterms:created xsi:type="dcterms:W3CDTF">2020-06-18T14:54:57Z</dcterms:created>
  <dcterms:modified xsi:type="dcterms:W3CDTF">2020-06-19T09:02:49Z</dcterms:modified>
</cp:coreProperties>
</file>