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862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8167-CE7F-4973-8D3C-8FDF24E38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224B4-6D26-4C07-B4B5-2BD379FA9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F7D7B-FFFF-41C6-82C9-91132D69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15C9-95D9-4E14-9070-CAE94C5269B7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09C3-86C4-4F1C-9D27-6F23FD75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AD07-75AE-4C5C-99FF-2A277E82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0E2C-C93C-4FB4-862D-95A87DA42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766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0BFE-F0E4-48BC-968B-5EB808A7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484D5-237A-4873-AACC-B01A33494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0F663-0418-4615-B6A0-34C9EFD0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15C9-95D9-4E14-9070-CAE94C5269B7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1D70-DF24-434D-9F78-0B728F0C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444E-A00E-492B-ABD5-E3A74541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0E2C-C93C-4FB4-862D-95A87DA42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711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1FC11-8649-4EF2-9FA0-2D9745766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20FB0-15FF-4807-B00C-6B7895197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4A26D-A7A0-4423-B2E3-472C13D1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15C9-95D9-4E14-9070-CAE94C5269B7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7E59-87A9-4F40-92C5-E8EC2710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74406-57F6-4C18-A6CE-A43717ED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0E2C-C93C-4FB4-862D-95A87DA42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851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8DFD-FF37-4D47-A4B5-8E0644FF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AB9F-FEC9-45D2-A57F-EEB719C49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96A9C-30F1-49EF-90BE-8EFFC76B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15C9-95D9-4E14-9070-CAE94C5269B7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EE7AB-D4CE-47C7-8745-AE2FFEE1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5F4C2-3665-4D68-AAFE-3FE4D840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0E2C-C93C-4FB4-862D-95A87DA42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771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36D4-D8B5-4E1E-9713-65DEE9FB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40DF7-FBC1-4942-AF03-859401EC1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A0A6-42D6-4CE7-9F6F-220A6584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15C9-95D9-4E14-9070-CAE94C5269B7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75B4A-C8AC-4929-9512-0E942181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14A46-5A18-4F26-B67E-55089FE0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0E2C-C93C-4FB4-862D-95A87DA42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209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EAE9-88DC-42A1-B3E5-D358CBD7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3B6B-7BE8-40D0-95C0-83AAA398D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AEB58-5708-422B-A342-DB7FF7A65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97A28-69E6-45BE-A7C9-4FCFD0E4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15C9-95D9-4E14-9070-CAE94C5269B7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97E17-DF75-4D24-AEF2-74E1DCAC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9733B-AE64-4B84-A63C-9E29ADB8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0E2C-C93C-4FB4-862D-95A87DA42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266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632A-B254-420E-8747-B8F57C90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0C949-72D9-423B-88EA-CA7E652B4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1DF85-3E42-4CF8-954E-9964A9D25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E8B8B-7B1D-4778-8E4C-BD6AB70E2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BCF5D-F883-4331-942E-D8670302C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C6D83-61FF-4FB9-BA56-70FC147B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15C9-95D9-4E14-9070-CAE94C5269B7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20784-58C7-4796-B307-911CE1F3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C102E-3FB1-434F-AE22-3CC7DABF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0E2C-C93C-4FB4-862D-95A87DA42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46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1478-9673-445F-86A9-0BE5FB21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4D38B-0D02-4491-A60F-FD495572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15C9-95D9-4E14-9070-CAE94C5269B7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E4984-204C-494A-99F9-309F1351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A1306-54B0-46DE-B2D0-F8AEC0F0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0E2C-C93C-4FB4-862D-95A87DA42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310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D75A6-255D-4674-9F61-D8704359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15C9-95D9-4E14-9070-CAE94C5269B7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B345E-7367-4555-A9C6-0C774760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1BFFF-40E4-422B-9235-6B5939A3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0E2C-C93C-4FB4-862D-95A87DA42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556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571C-A50B-4AB4-9B8A-626D1838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DF21-764E-44DD-A161-12ADBDB2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4EFC1-330F-49A5-A19E-84DE06048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2DDB6-5C44-4D47-9D29-7145A6B6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15C9-95D9-4E14-9070-CAE94C5269B7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5F02C-CDAA-4EF1-A213-045B6EBF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4CB32-9C2C-41DF-AC8B-6DA8E8DD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0E2C-C93C-4FB4-862D-95A87DA42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736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3710-5F29-4922-872F-4ED052AD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1569F-9BE5-4BD4-A462-EAB9E86DF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643EB-846C-4617-80E8-ADCEE7B2E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5C267-F8AE-487F-9B0A-68DC9F17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15C9-95D9-4E14-9070-CAE94C5269B7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9866-CA05-42FD-949A-E414E5E2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6C6F5-E469-402E-8C16-BA1FE8D2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0E2C-C93C-4FB4-862D-95A87DA42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223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776F-E118-4F14-AB1F-85720585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568AE-5FBE-43B0-95A0-6C6858039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F5A69-9007-4639-A6CF-34707C743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315C9-95D9-4E14-9070-CAE94C5269B7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78C12-C0A9-460A-B039-0633F8675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151C5-8D39-4053-9CB6-5A4E41D9A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0E2C-C93C-4FB4-862D-95A87DA427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03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361F67-FB0E-43FE-AE7B-18BD0D7AD628}"/>
              </a:ext>
            </a:extLst>
          </p:cNvPr>
          <p:cNvSpPr/>
          <p:nvPr/>
        </p:nvSpPr>
        <p:spPr>
          <a:xfrm>
            <a:off x="4062413" y="2038525"/>
            <a:ext cx="2162217" cy="11996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8FEE7F-FB87-4F90-B973-77AEA467F469}"/>
              </a:ext>
            </a:extLst>
          </p:cNvPr>
          <p:cNvCxnSpPr>
            <a:cxnSpLocks/>
          </p:cNvCxnSpPr>
          <p:nvPr/>
        </p:nvCxnSpPr>
        <p:spPr>
          <a:xfrm flipH="1" flipV="1">
            <a:off x="4062413" y="2038525"/>
            <a:ext cx="2162218" cy="11996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4EDB68-8BB2-4E10-B704-D67557B43909}"/>
              </a:ext>
            </a:extLst>
          </p:cNvPr>
          <p:cNvCxnSpPr/>
          <p:nvPr/>
        </p:nvCxnSpPr>
        <p:spPr>
          <a:xfrm flipV="1">
            <a:off x="6224631" y="2038525"/>
            <a:ext cx="0" cy="11996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7F34F8-B6B7-41A1-906A-43357C9C4335}"/>
              </a:ext>
            </a:extLst>
          </p:cNvPr>
          <p:cNvCxnSpPr>
            <a:cxnSpLocks/>
          </p:cNvCxnSpPr>
          <p:nvPr/>
        </p:nvCxnSpPr>
        <p:spPr>
          <a:xfrm flipH="1">
            <a:off x="4062413" y="3238150"/>
            <a:ext cx="216221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760643-D81A-4DC5-8A27-7B421801607D}"/>
              </a:ext>
            </a:extLst>
          </p:cNvPr>
          <p:cNvSpPr txBox="1"/>
          <p:nvPr/>
        </p:nvSpPr>
        <p:spPr>
          <a:xfrm>
            <a:off x="3557588" y="1853858"/>
            <a:ext cx="55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err="1"/>
              <a:t>T</a:t>
            </a:r>
            <a:r>
              <a:rPr lang="en-SG" b="1" baseline="-25000" dirty="0" err="1"/>
              <a:t>max</a:t>
            </a:r>
            <a:endParaRPr lang="en-SG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938F4-0242-4E90-9052-7ECA99680AC9}"/>
              </a:ext>
            </a:extLst>
          </p:cNvPr>
          <p:cNvSpPr txBox="1"/>
          <p:nvPr/>
        </p:nvSpPr>
        <p:spPr>
          <a:xfrm>
            <a:off x="3557588" y="2776485"/>
            <a:ext cx="12799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b="1" dirty="0" err="1"/>
              <a:t>T</a:t>
            </a:r>
            <a:r>
              <a:rPr lang="en-SG" b="1" baseline="-25000" dirty="0" err="1"/>
              <a:t>max</a:t>
            </a:r>
            <a:r>
              <a:rPr lang="en-SG" b="1" baseline="-25000" dirty="0"/>
              <a:t>, horizontal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49752D-0C65-44C5-AA40-D54242FCF8BF}"/>
              </a:ext>
            </a:extLst>
          </p:cNvPr>
          <p:cNvSpPr txBox="1"/>
          <p:nvPr/>
        </p:nvSpPr>
        <p:spPr>
          <a:xfrm>
            <a:off x="5808442" y="1669192"/>
            <a:ext cx="6669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b="1" dirty="0" err="1"/>
              <a:t>T</a:t>
            </a:r>
            <a:r>
              <a:rPr lang="en-SG" b="1" baseline="-25000" dirty="0" err="1"/>
              <a:t>hover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19927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ChangKyu Park</dc:creator>
  <cp:lastModifiedBy>ChangKyu Park</cp:lastModifiedBy>
  <cp:revision>1</cp:revision>
  <dcterms:created xsi:type="dcterms:W3CDTF">2020-06-19T12:27:28Z</dcterms:created>
  <dcterms:modified xsi:type="dcterms:W3CDTF">2020-06-19T12:32:26Z</dcterms:modified>
</cp:coreProperties>
</file>