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AEB29-90F6-45BA-8A0E-B3B688C39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statystyczna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115AF2-86CD-4DFE-A2DA-D931D485C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Haleta </a:t>
            </a:r>
            <a:r>
              <a:rPr lang="pl-PL" dirty="0" err="1"/>
              <a:t>uladzimir</a:t>
            </a:r>
            <a:r>
              <a:rPr lang="pl-PL" dirty="0"/>
              <a:t> 2dr</a:t>
            </a:r>
          </a:p>
        </p:txBody>
      </p:sp>
    </p:spTree>
    <p:extLst>
      <p:ext uri="{BB962C8B-B14F-4D97-AF65-F5344CB8AC3E}">
        <p14:creationId xmlns:p14="http://schemas.microsoft.com/office/powerpoint/2010/main" val="23503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B41AD-32E1-4808-BC11-D64348D4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01" y="1182848"/>
            <a:ext cx="9603275" cy="562062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Analiza natężenia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75671-D9E5-4A22-B727-6F13FA0B2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393" y="2015732"/>
                <a:ext cx="11518084" cy="39320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Analiza natężenia wyrażana poprzez wskaźnik natężenia i przedstawia określoną liczbę jednostek jednej zbiorowości przypadającą na jednostkę drugiej zbiorowości. 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Wskaźnik (współczynnik) natężenia określa się następującym wzorem.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Wn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,  gdzie </a:t>
                </a:r>
                <a:r>
                  <a:rPr lang="pl-PL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Wn</a:t>
                </a: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wskaźnik natężenia, N1 – liczebność pierwszej zbiorowości,  N2 – liczebność drugiej zbiorowości.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Przykładami natężenia są: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Liczba urodzeń przypadająca na 10000 mieszkańców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Prędkość, czyli liczba pokonanych kilometrów w jednostce czasu, np. godzinie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Wydajność pracy – określenie efektu pracy zespołu lub jednego pracownika przypadająca na jednostkę czasu np. na godzinę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Koszt jednostkowy(koszt przypadający na jeden wytwarzany wyrób, czyli iloraz poniesionych kosztów na </a:t>
                </a:r>
                <a:r>
                  <a:rPr lang="pl-PL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wytwarzenie</a:t>
                </a: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wszystkich wyrobów przez liczbę wytwarzanych wyrobów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75671-D9E5-4A22-B727-6F13FA0B2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393" y="2015732"/>
                <a:ext cx="11518084" cy="3932062"/>
              </a:xfrm>
              <a:blipFill>
                <a:blip r:embed="rId2"/>
                <a:stretch>
                  <a:fillRect l="-318" t="-4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68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121</Words>
  <Application>Microsoft Office PowerPoint</Application>
  <PresentationFormat>Panoramiczny</PresentationFormat>
  <Paragraphs>11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Gill Sans MT</vt:lpstr>
      <vt:lpstr>Galeria</vt:lpstr>
      <vt:lpstr>Analiza statystyczna</vt:lpstr>
      <vt:lpstr>Analiza natężenia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statystyczna</dc:title>
  <dc:creator>Uladimir Haleta</dc:creator>
  <cp:lastModifiedBy>Uladimir Haleta</cp:lastModifiedBy>
  <cp:revision>3</cp:revision>
  <dcterms:created xsi:type="dcterms:W3CDTF">2024-01-05T09:42:55Z</dcterms:created>
  <dcterms:modified xsi:type="dcterms:W3CDTF">2024-01-05T10:01:37Z</dcterms:modified>
</cp:coreProperties>
</file>