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1993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679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9926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0963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727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030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239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826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828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87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36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85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181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63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719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17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06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2198E9-0868-4703-B81B-88741A12ADF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B0929D-8AAD-4E31-A861-F7F83926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BAE2-F2D5-4175-8842-467E36944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TEMA 1 </a:t>
            </a:r>
            <a:br>
              <a:rPr lang="en-US" b="1" dirty="0"/>
            </a:br>
            <a:r>
              <a:rPr lang="en-US" b="1" dirty="0"/>
              <a:t>STRUCTURI DE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C6229-95FD-433E-BFEB-1BB34C1E5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Jahaleanu Vlad-Gabriel</a:t>
            </a:r>
          </a:p>
          <a:p>
            <a:r>
              <a:rPr lang="en-US" dirty="0" err="1"/>
              <a:t>Grupa</a:t>
            </a:r>
            <a:r>
              <a:rPr lang="en-US" dirty="0"/>
              <a:t> 132</a:t>
            </a:r>
          </a:p>
        </p:txBody>
      </p:sp>
    </p:spTree>
    <p:extLst>
      <p:ext uri="{BB962C8B-B14F-4D97-AF65-F5344CB8AC3E}">
        <p14:creationId xmlns:p14="http://schemas.microsoft.com/office/powerpoint/2010/main" val="29458259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D72C-3DC8-4700-BAAB-07E40F06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8D8-48CD-4E57-BAC4-92CC95988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536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acest</a:t>
            </a:r>
            <a:r>
              <a:rPr lang="en-US" sz="2000" dirty="0"/>
              <a:t> test am ales n=10^3 si </a:t>
            </a:r>
            <a:r>
              <a:rPr lang="en-US" sz="2000" dirty="0" err="1"/>
              <a:t>nr_max</a:t>
            </a:r>
            <a:r>
              <a:rPr lang="en-US" sz="2000" dirty="0"/>
              <a:t>=10^5-1. Am </a:t>
            </a:r>
            <a:r>
              <a:rPr lang="en-US" sz="2000" dirty="0" err="1"/>
              <a:t>intampinat</a:t>
            </a:r>
            <a:r>
              <a:rPr lang="en-US" sz="2000" dirty="0"/>
              <a:t> </a:t>
            </a:r>
            <a:r>
              <a:rPr lang="en-US" sz="2000" dirty="0" err="1"/>
              <a:t>niste</a:t>
            </a:r>
            <a:r>
              <a:rPr lang="en-US" sz="2000" dirty="0"/>
              <a:t> </a:t>
            </a:r>
            <a:r>
              <a:rPr lang="en-US" sz="2000" dirty="0" err="1"/>
              <a:t>probleme</a:t>
            </a:r>
            <a:r>
              <a:rPr lang="en-US" sz="2000" dirty="0"/>
              <a:t> cu </a:t>
            </a:r>
            <a:r>
              <a:rPr lang="en-US" sz="2000" dirty="0" err="1"/>
              <a:t>CountSort</a:t>
            </a:r>
            <a:r>
              <a:rPr lang="en-US" sz="2000" dirty="0"/>
              <a:t>-ul </a:t>
            </a:r>
            <a:r>
              <a:rPr lang="en-US" sz="2000" dirty="0" err="1"/>
              <a:t>dar</a:t>
            </a:r>
            <a:r>
              <a:rPr lang="en-US" sz="2000" dirty="0"/>
              <a:t> l-am </a:t>
            </a:r>
            <a:r>
              <a:rPr lang="en-US" sz="2000" dirty="0" err="1"/>
              <a:t>adaptat</a:t>
            </a:r>
            <a:r>
              <a:rPr lang="en-US" sz="2000" dirty="0"/>
              <a:t> si </a:t>
            </a:r>
            <a:r>
              <a:rPr lang="en-US" sz="2000" dirty="0" err="1"/>
              <a:t>acum</a:t>
            </a:r>
            <a:r>
              <a:rPr lang="en-US" sz="2000" dirty="0"/>
              <a:t> </a:t>
            </a:r>
            <a:r>
              <a:rPr lang="en-US" sz="2000" dirty="0" err="1"/>
              <a:t>functioneaza</a:t>
            </a:r>
            <a:r>
              <a:rPr lang="en-US" sz="2000" dirty="0"/>
              <a:t> bine.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A04C5-728F-48B2-9C48-5CED18048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03" y="3269185"/>
            <a:ext cx="4471016" cy="35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0019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3933-8720-40D5-BBAE-50D42E48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C5C9-C662-44C5-8156-200464EB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53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Exact cum era de </a:t>
            </a:r>
            <a:r>
              <a:rPr lang="en-US" sz="2000" dirty="0" err="1"/>
              <a:t>asteptat</a:t>
            </a:r>
            <a:r>
              <a:rPr lang="en-US" sz="2000" dirty="0"/>
              <a:t>, in </a:t>
            </a:r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err="1"/>
              <a:t>caz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“prost” se </a:t>
            </a:r>
            <a:r>
              <a:rPr lang="en-US" sz="2000" dirty="0" err="1"/>
              <a:t>comporta</a:t>
            </a:r>
            <a:r>
              <a:rPr lang="en-US" sz="2000" dirty="0"/>
              <a:t> </a:t>
            </a:r>
            <a:r>
              <a:rPr lang="en-US" sz="2000" dirty="0" err="1"/>
              <a:t>CountSort</a:t>
            </a:r>
            <a:r>
              <a:rPr lang="en-US" sz="2000" dirty="0"/>
              <a:t>,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nevoit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itereze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vectorul</a:t>
            </a:r>
            <a:r>
              <a:rPr lang="en-US" sz="2000" dirty="0"/>
              <a:t> de </a:t>
            </a:r>
            <a:r>
              <a:rPr lang="en-US" sz="2000" dirty="0" err="1"/>
              <a:t>frecventa</a:t>
            </a:r>
            <a:r>
              <a:rPr lang="en-US" sz="2000" dirty="0"/>
              <a:t> </a:t>
            </a:r>
            <a:r>
              <a:rPr lang="en-US" sz="2000" dirty="0" err="1"/>
              <a:t>pana</a:t>
            </a:r>
            <a:r>
              <a:rPr lang="en-US" sz="2000" dirty="0"/>
              <a:t> la </a:t>
            </a:r>
            <a:r>
              <a:rPr lang="en-US" sz="2000" dirty="0" err="1"/>
              <a:t>numarul</a:t>
            </a:r>
            <a:r>
              <a:rPr lang="en-US" sz="2000" dirty="0"/>
              <a:t> maxim.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6DBED-4597-4601-B365-6982227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90" y="3272157"/>
            <a:ext cx="4319893" cy="34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57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4180-E58D-40BB-AFA1-171A8553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8AE4-FCBF-4E0E-B22F-A730A806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6046"/>
            <a:ext cx="8825659" cy="42678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acest</a:t>
            </a:r>
            <a:r>
              <a:rPr lang="en-US" sz="2000" dirty="0"/>
              <a:t> test am ales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folosec</a:t>
            </a:r>
            <a:r>
              <a:rPr lang="en-US" sz="2000" dirty="0"/>
              <a:t> ca input un vector constant cu n=10^5 </a:t>
            </a:r>
            <a:r>
              <a:rPr lang="en-US" sz="2000" dirty="0" err="1"/>
              <a:t>elemente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Pentru</a:t>
            </a:r>
            <a:r>
              <a:rPr lang="en-US" sz="2000" dirty="0"/>
              <a:t> o </a:t>
            </a:r>
            <a:r>
              <a:rPr lang="en-US" sz="2000" dirty="0" err="1"/>
              <a:t>comparatie</a:t>
            </a:r>
            <a:r>
              <a:rPr lang="en-US" sz="2000" dirty="0"/>
              <a:t> </a:t>
            </a:r>
            <a:r>
              <a:rPr lang="en-US" sz="2000" dirty="0" err="1"/>
              <a:t>completa</a:t>
            </a:r>
            <a:r>
              <a:rPr lang="en-US" sz="2000" dirty="0"/>
              <a:t> a </a:t>
            </a:r>
            <a:r>
              <a:rPr lang="en-US" sz="2000" dirty="0" err="1"/>
              <a:t>timpilor</a:t>
            </a:r>
            <a:r>
              <a:rPr lang="en-US" sz="2000" dirty="0"/>
              <a:t> am </a:t>
            </a:r>
            <a:r>
              <a:rPr lang="en-US" sz="2000" dirty="0" err="1"/>
              <a:t>creat</a:t>
            </a:r>
            <a:r>
              <a:rPr lang="en-US" sz="2000" dirty="0"/>
              <a:t> si un </a:t>
            </a:r>
            <a:r>
              <a:rPr lang="en-US" sz="2000" dirty="0" err="1"/>
              <a:t>tabel</a:t>
            </a:r>
            <a:r>
              <a:rPr lang="en-US" sz="2000" dirty="0"/>
              <a:t> in Excel cu </a:t>
            </a:r>
            <a:r>
              <a:rPr lang="en-US" sz="2000" dirty="0" err="1"/>
              <a:t>acestia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6EFE0-9A97-42F3-B930-1F2743D0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31" y="2918505"/>
            <a:ext cx="4053581" cy="32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764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8159-E98D-4CB8-B31E-1D96ECA3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Explicatii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74E4-2C65-4E2D-8853-6CC82693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tema</a:t>
            </a:r>
            <a:r>
              <a:rPr lang="en-US" sz="2000" dirty="0"/>
              <a:t> am ales </a:t>
            </a:r>
            <a:r>
              <a:rPr lang="en-US" sz="2000" dirty="0" err="1"/>
              <a:t>cei</a:t>
            </a:r>
            <a:r>
              <a:rPr lang="en-US" sz="2000" dirty="0"/>
              <a:t> 5 </a:t>
            </a:r>
            <a:r>
              <a:rPr lang="en-US" sz="2000" dirty="0" err="1"/>
              <a:t>algoritmi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propusi</a:t>
            </a:r>
            <a:r>
              <a:rPr lang="en-US" sz="2000" dirty="0"/>
              <a:t> in </a:t>
            </a:r>
            <a:r>
              <a:rPr lang="en-US" sz="2000" dirty="0" err="1"/>
              <a:t>fisierul</a:t>
            </a:r>
            <a:r>
              <a:rPr lang="en-US" sz="2000" dirty="0"/>
              <a:t> cu </a:t>
            </a:r>
            <a:r>
              <a:rPr lang="en-US" sz="2000" dirty="0" err="1"/>
              <a:t>tema</a:t>
            </a:r>
            <a:r>
              <a:rPr lang="en-US" sz="2000" dirty="0"/>
              <a:t>, si </a:t>
            </a:r>
            <a:r>
              <a:rPr lang="en-US" sz="2000" dirty="0" err="1"/>
              <a:t>anume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BubbleSort</a:t>
            </a:r>
            <a:endParaRPr lang="en-US" sz="2000" dirty="0"/>
          </a:p>
          <a:p>
            <a:r>
              <a:rPr lang="en-US" sz="2000" dirty="0" err="1"/>
              <a:t>CountSort</a:t>
            </a:r>
            <a:endParaRPr lang="en-US" sz="2000" dirty="0"/>
          </a:p>
          <a:p>
            <a:r>
              <a:rPr lang="en-US" sz="2000" dirty="0" err="1"/>
              <a:t>MergeSort</a:t>
            </a:r>
            <a:endParaRPr lang="en-US" sz="2000" dirty="0"/>
          </a:p>
          <a:p>
            <a:r>
              <a:rPr lang="en-US" sz="2000" dirty="0" err="1"/>
              <a:t>QuickSort</a:t>
            </a:r>
            <a:r>
              <a:rPr lang="en-US" sz="2000" dirty="0"/>
              <a:t> cu pivot ales ca </a:t>
            </a:r>
            <a:r>
              <a:rPr lang="en-US" sz="2000" dirty="0" err="1"/>
              <a:t>mediana</a:t>
            </a:r>
            <a:r>
              <a:rPr lang="en-US" sz="2000" dirty="0"/>
              <a:t> din 3</a:t>
            </a:r>
          </a:p>
          <a:p>
            <a:r>
              <a:rPr lang="en-US" sz="2000" dirty="0" err="1"/>
              <a:t>RadixSort</a:t>
            </a:r>
            <a:r>
              <a:rPr lang="en-US" sz="2000" dirty="0"/>
              <a:t> cu </a:t>
            </a:r>
            <a:r>
              <a:rPr lang="en-US" sz="2000" dirty="0" err="1"/>
              <a:t>baza</a:t>
            </a:r>
            <a:r>
              <a:rPr lang="en-US" sz="2000" dirty="0"/>
              <a:t> 2^8 </a:t>
            </a:r>
          </a:p>
          <a:p>
            <a:pPr marL="0" indent="0">
              <a:buNone/>
            </a:pPr>
            <a:r>
              <a:rPr lang="en-US" sz="2000" dirty="0"/>
              <a:t>Am </a:t>
            </a:r>
            <a:r>
              <a:rPr lang="en-US" sz="2000" dirty="0" err="1"/>
              <a:t>comparat</a:t>
            </a:r>
            <a:r>
              <a:rPr lang="en-US" sz="2000" dirty="0"/>
              <a:t> </a:t>
            </a:r>
            <a:r>
              <a:rPr lang="en-US" sz="2000" dirty="0" err="1"/>
              <a:t>timpii</a:t>
            </a:r>
            <a:r>
              <a:rPr lang="en-US" sz="2000" dirty="0"/>
              <a:t> de </a:t>
            </a:r>
            <a:r>
              <a:rPr lang="en-US" sz="2000" dirty="0" err="1"/>
              <a:t>executie</a:t>
            </a:r>
            <a:r>
              <a:rPr lang="en-US" sz="2000" dirty="0"/>
              <a:t> ai </a:t>
            </a:r>
            <a:r>
              <a:rPr lang="en-US" sz="2000" dirty="0" err="1"/>
              <a:t>acestor</a:t>
            </a:r>
            <a:r>
              <a:rPr lang="en-US" sz="2000" dirty="0"/>
              <a:t> </a:t>
            </a:r>
            <a:r>
              <a:rPr lang="en-US" sz="2000" dirty="0" err="1"/>
              <a:t>algoritmi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ei</a:t>
            </a:r>
            <a:r>
              <a:rPr lang="en-US" sz="2000" dirty="0"/>
              <a:t>, </a:t>
            </a:r>
            <a:r>
              <a:rPr lang="en-US" sz="2000" dirty="0" err="1"/>
              <a:t>dar</a:t>
            </a:r>
            <a:r>
              <a:rPr lang="en-US" sz="2000" dirty="0"/>
              <a:t> am </a:t>
            </a:r>
            <a:r>
              <a:rPr lang="en-US" sz="2000" dirty="0" err="1"/>
              <a:t>comparat</a:t>
            </a:r>
            <a:r>
              <a:rPr lang="en-US" sz="2000" dirty="0"/>
              <a:t> si cu STL Sort.</a:t>
            </a:r>
          </a:p>
          <a:p>
            <a:pPr marL="0" indent="0">
              <a:buNone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inputuri</a:t>
            </a:r>
            <a:r>
              <a:rPr lang="en-US" sz="2000" dirty="0"/>
              <a:t> m-am </a:t>
            </a:r>
            <a:r>
              <a:rPr lang="en-US" sz="2000" dirty="0" err="1"/>
              <a:t>folosit</a:t>
            </a:r>
            <a:r>
              <a:rPr lang="en-US" sz="2000" dirty="0"/>
              <a:t> de o </a:t>
            </a:r>
            <a:r>
              <a:rPr lang="en-US" sz="2000" dirty="0" err="1"/>
              <a:t>functie</a:t>
            </a:r>
            <a:r>
              <a:rPr lang="en-US" sz="2000" dirty="0"/>
              <a:t> de </a:t>
            </a:r>
            <a:r>
              <a:rPr lang="en-US" sz="2000" dirty="0" err="1"/>
              <a:t>generare</a:t>
            </a:r>
            <a:r>
              <a:rPr lang="en-US" sz="2000" dirty="0"/>
              <a:t> de </a:t>
            </a: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aleatorii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inputuri</a:t>
            </a:r>
            <a:r>
              <a:rPr lang="en-US" sz="2000" dirty="0"/>
              <a:t> au </a:t>
            </a:r>
            <a:r>
              <a:rPr lang="en-US" sz="2000" dirty="0" err="1"/>
              <a:t>avut</a:t>
            </a:r>
            <a:r>
              <a:rPr lang="en-US" sz="2000" dirty="0"/>
              <a:t> </a:t>
            </a:r>
            <a:r>
              <a:rPr lang="en-US" sz="2000" dirty="0" err="1"/>
              <a:t>diferite</a:t>
            </a:r>
            <a:r>
              <a:rPr lang="en-US" sz="2000" dirty="0"/>
              <a:t> </a:t>
            </a:r>
            <a:r>
              <a:rPr lang="en-US" sz="2000" dirty="0" err="1"/>
              <a:t>dimensiuni</a:t>
            </a:r>
            <a:r>
              <a:rPr lang="en-US" sz="2000" dirty="0"/>
              <a:t> pe care le </a:t>
            </a:r>
            <a:r>
              <a:rPr lang="en-US" sz="2000" dirty="0" err="1"/>
              <a:t>voi</a:t>
            </a:r>
            <a:r>
              <a:rPr lang="en-US" sz="2000" dirty="0"/>
              <a:t> </a:t>
            </a:r>
            <a:r>
              <a:rPr lang="en-US" sz="2000" dirty="0" err="1"/>
              <a:t>enumera</a:t>
            </a:r>
            <a:r>
              <a:rPr lang="en-US" sz="2000" dirty="0"/>
              <a:t> in </a:t>
            </a:r>
            <a:r>
              <a:rPr lang="en-US" sz="2000" dirty="0" err="1"/>
              <a:t>continuare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ultimul</a:t>
            </a:r>
            <a:r>
              <a:rPr lang="en-US" sz="2000" dirty="0"/>
              <a:t> test am </a:t>
            </a:r>
            <a:r>
              <a:rPr lang="en-US" sz="2000" dirty="0" err="1"/>
              <a:t>comparat</a:t>
            </a:r>
            <a:r>
              <a:rPr lang="en-US" sz="2000" dirty="0"/>
              <a:t> </a:t>
            </a:r>
            <a:r>
              <a:rPr lang="en-US" sz="2000" dirty="0" err="1"/>
              <a:t>timpii</a:t>
            </a:r>
            <a:r>
              <a:rPr lang="en-US" sz="2000" dirty="0"/>
              <a:t> de </a:t>
            </a:r>
            <a:r>
              <a:rPr lang="en-US" sz="2000" dirty="0" err="1"/>
              <a:t>rulare</a:t>
            </a:r>
            <a:r>
              <a:rPr lang="en-US" sz="2000" dirty="0"/>
              <a:t> </a:t>
            </a:r>
            <a:r>
              <a:rPr lang="en-US" sz="2000" dirty="0" err="1"/>
              <a:t>folosindu</a:t>
            </a:r>
            <a:r>
              <a:rPr lang="en-US" sz="2000" dirty="0"/>
              <a:t>-ma de un vector constant.</a:t>
            </a:r>
          </a:p>
        </p:txBody>
      </p:sp>
    </p:spTree>
    <p:extLst>
      <p:ext uri="{BB962C8B-B14F-4D97-AF65-F5344CB8AC3E}">
        <p14:creationId xmlns:p14="http://schemas.microsoft.com/office/powerpoint/2010/main" val="26328969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A14-7127-4BCE-9F07-231441BE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1D52-D66B-47DD-8900-85E7F5EA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testul</a:t>
            </a:r>
            <a:r>
              <a:rPr lang="en-US" sz="2000" dirty="0"/>
              <a:t> 1 am ales n=10 si </a:t>
            </a:r>
            <a:r>
              <a:rPr lang="en-US" sz="2000" dirty="0" err="1"/>
              <a:t>nr_max</a:t>
            </a:r>
            <a:r>
              <a:rPr lang="en-US" sz="2000" dirty="0"/>
              <a:t>=9.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observa</a:t>
            </a:r>
            <a:r>
              <a:rPr lang="en-US" sz="2000" dirty="0"/>
              <a:t> ca </a:t>
            </a:r>
            <a:r>
              <a:rPr lang="en-US" sz="2000" dirty="0" err="1"/>
              <a:t>acest</a:t>
            </a:r>
            <a:r>
              <a:rPr lang="en-US" sz="2000" dirty="0"/>
              <a:t> input nu </a:t>
            </a:r>
            <a:r>
              <a:rPr lang="en-US" sz="2000" dirty="0" err="1"/>
              <a:t>genereaza</a:t>
            </a:r>
            <a:r>
              <a:rPr lang="en-US" sz="2000" dirty="0"/>
              <a:t> </a:t>
            </a:r>
            <a:r>
              <a:rPr lang="en-US" sz="2000" dirty="0" err="1"/>
              <a:t>diferente</a:t>
            </a:r>
            <a:r>
              <a:rPr lang="en-US" sz="2000" dirty="0"/>
              <a:t> </a:t>
            </a:r>
            <a:r>
              <a:rPr lang="en-US" sz="2000" dirty="0" err="1"/>
              <a:t>vizibile</a:t>
            </a:r>
            <a:r>
              <a:rPr lang="en-US" sz="2000" dirty="0"/>
              <a:t>.</a:t>
            </a:r>
            <a:r>
              <a:rPr lang="en-US" dirty="0"/>
              <a:t>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56A0E-F840-4556-9FED-ED25FE3F1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41" y="2333761"/>
            <a:ext cx="4799120" cy="31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43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A0CE-9845-4CE7-A805-31FDE8E0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282D-EA83-4FA0-ABA0-EF599833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Incepand</a:t>
            </a:r>
            <a:r>
              <a:rPr lang="en-US" sz="2000" dirty="0"/>
              <a:t> cu </a:t>
            </a:r>
            <a:r>
              <a:rPr lang="en-US" sz="2000" dirty="0" err="1"/>
              <a:t>acest</a:t>
            </a:r>
            <a:r>
              <a:rPr lang="en-US" sz="2000" dirty="0"/>
              <a:t> test au </a:t>
            </a:r>
            <a:r>
              <a:rPr lang="en-US" sz="2000" dirty="0" err="1"/>
              <a:t>inceput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apara</a:t>
            </a:r>
            <a:r>
              <a:rPr lang="en-US" sz="2000" dirty="0"/>
              <a:t> </a:t>
            </a:r>
            <a:r>
              <a:rPr lang="en-US" sz="2000" dirty="0" err="1"/>
              <a:t>diferentele</a:t>
            </a:r>
            <a:r>
              <a:rPr lang="en-US" sz="2000" dirty="0"/>
              <a:t>, </a:t>
            </a:r>
            <a:r>
              <a:rPr lang="en-US" sz="2000" dirty="0" err="1"/>
              <a:t>dar</a:t>
            </a:r>
            <a:r>
              <a:rPr lang="en-US" sz="2000" dirty="0"/>
              <a:t>, din </a:t>
            </a:r>
            <a:r>
              <a:rPr lang="en-US" sz="2000" dirty="0" err="1"/>
              <a:t>nou</a:t>
            </a:r>
            <a:r>
              <a:rPr lang="en-US" sz="2000" dirty="0"/>
              <a:t>, </a:t>
            </a:r>
            <a:r>
              <a:rPr lang="en-US" sz="2000" dirty="0" err="1"/>
              <a:t>nimic</a:t>
            </a:r>
            <a:r>
              <a:rPr lang="en-US" sz="2000" dirty="0"/>
              <a:t> </a:t>
            </a:r>
            <a:r>
              <a:rPr lang="en-US" sz="2000" dirty="0" err="1"/>
              <a:t>sesizabil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EBA33-A36F-40DB-A935-DF4050EA9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74" y="2997861"/>
            <a:ext cx="3991252" cy="34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749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204-2194-4B9C-A19F-B8EFFEE1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B9CE-71C3-445B-8EB6-F865074F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6913"/>
            <a:ext cx="8825659" cy="3507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Asemanator</a:t>
            </a:r>
            <a:r>
              <a:rPr lang="en-US" sz="2000" dirty="0"/>
              <a:t> </a:t>
            </a:r>
            <a:r>
              <a:rPr lang="en-US" sz="2000" dirty="0" err="1"/>
              <a:t>testelor</a:t>
            </a:r>
            <a:r>
              <a:rPr lang="en-US" sz="2000" dirty="0"/>
              <a:t> </a:t>
            </a:r>
            <a:r>
              <a:rPr lang="en-US" sz="2000" dirty="0" err="1"/>
              <a:t>anterioare</a:t>
            </a:r>
            <a:r>
              <a:rPr lang="en-US" sz="2000" dirty="0"/>
              <a:t>, pe </a:t>
            </a:r>
            <a:r>
              <a:rPr lang="en-US" sz="2000" dirty="0" err="1"/>
              <a:t>acest</a:t>
            </a:r>
            <a:r>
              <a:rPr lang="en-US" sz="2000" dirty="0"/>
              <a:t> input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sortarile</a:t>
            </a:r>
            <a:r>
              <a:rPr lang="en-US" sz="2000" dirty="0"/>
              <a:t> se </a:t>
            </a:r>
            <a:r>
              <a:rPr lang="en-US" sz="2000" dirty="0" err="1"/>
              <a:t>comporta</a:t>
            </a:r>
            <a:r>
              <a:rPr lang="en-US" sz="2000" dirty="0"/>
              <a:t> </a:t>
            </a:r>
            <a:r>
              <a:rPr lang="en-US" sz="2000" dirty="0" err="1"/>
              <a:t>asemanator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11888-16AE-41E3-88E7-75C7DB134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08" y="3139304"/>
            <a:ext cx="4124584" cy="35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023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62C-AA56-4B35-BD75-2596DE51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C841-D350-414F-AD3C-18BB866F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10536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Incepand</a:t>
            </a:r>
            <a:r>
              <a:rPr lang="en-US" sz="2000" dirty="0"/>
              <a:t> cu </a:t>
            </a:r>
            <a:r>
              <a:rPr lang="en-US" sz="2000" dirty="0" err="1"/>
              <a:t>acest</a:t>
            </a:r>
            <a:r>
              <a:rPr lang="en-US" sz="2000" dirty="0"/>
              <a:t> test, </a:t>
            </a:r>
            <a:r>
              <a:rPr lang="en-US" sz="2000" dirty="0" err="1"/>
              <a:t>BubbleSort</a:t>
            </a:r>
            <a:r>
              <a:rPr lang="en-US" sz="2000" dirty="0"/>
              <a:t> are </a:t>
            </a:r>
            <a:r>
              <a:rPr lang="en-US" sz="2000" dirty="0" err="1"/>
              <a:t>nevoie</a:t>
            </a:r>
            <a:r>
              <a:rPr lang="en-US" sz="2000" dirty="0"/>
              <a:t> de </a:t>
            </a:r>
            <a:r>
              <a:rPr lang="en-US" sz="2000" dirty="0" err="1"/>
              <a:t>considerabil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rula</a:t>
            </a:r>
            <a:r>
              <a:rPr lang="en-US" sz="2000" dirty="0"/>
              <a:t>, pe cand </a:t>
            </a:r>
            <a:r>
              <a:rPr lang="en-US" sz="2000" dirty="0" err="1"/>
              <a:t>celelalte</a:t>
            </a:r>
            <a:r>
              <a:rPr lang="en-US" sz="2000" dirty="0"/>
              <a:t> </a:t>
            </a:r>
            <a:r>
              <a:rPr lang="en-US" sz="2000" dirty="0" err="1"/>
              <a:t>sortari</a:t>
            </a:r>
            <a:r>
              <a:rPr lang="en-US" sz="2000" dirty="0"/>
              <a:t> sunt </a:t>
            </a:r>
            <a:r>
              <a:rPr lang="en-US" sz="2000" dirty="0" err="1"/>
              <a:t>mult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rapide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5AAA9-5B9C-4145-AA5F-176AFA1E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7" y="2957991"/>
            <a:ext cx="3903088" cy="36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70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4585-ABA0-46EB-87EB-47F11EAD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38F7-B057-4EF9-A81F-2177FE16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53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Acest</a:t>
            </a:r>
            <a:r>
              <a:rPr lang="en-US" sz="2000" dirty="0"/>
              <a:t> test </a:t>
            </a:r>
            <a:r>
              <a:rPr lang="en-US" sz="2000" dirty="0" err="1"/>
              <a:t>arata</a:t>
            </a:r>
            <a:r>
              <a:rPr lang="en-US" sz="2000" dirty="0"/>
              <a:t> cu </a:t>
            </a:r>
            <a:r>
              <a:rPr lang="en-US" sz="2000" dirty="0" err="1"/>
              <a:t>adevarat</a:t>
            </a:r>
            <a:r>
              <a:rPr lang="en-US" sz="2000" dirty="0"/>
              <a:t> </a:t>
            </a:r>
            <a:r>
              <a:rPr lang="en-US" sz="2000" dirty="0" err="1"/>
              <a:t>ineficienta</a:t>
            </a:r>
            <a:r>
              <a:rPr lang="en-US" sz="2000" dirty="0"/>
              <a:t> </a:t>
            </a:r>
            <a:r>
              <a:rPr lang="en-US" sz="2000" dirty="0" err="1"/>
              <a:t>BubbleSort-ului</a:t>
            </a:r>
            <a:r>
              <a:rPr lang="en-US" sz="2000" dirty="0"/>
              <a:t>. </a:t>
            </a:r>
            <a:r>
              <a:rPr lang="en-US" sz="2000" dirty="0" err="1"/>
              <a:t>MergeSort</a:t>
            </a:r>
            <a:r>
              <a:rPr lang="en-US" sz="2000" dirty="0"/>
              <a:t> </a:t>
            </a:r>
            <a:r>
              <a:rPr lang="en-US" sz="2000" dirty="0" err="1"/>
              <a:t>ramane</a:t>
            </a:r>
            <a:r>
              <a:rPr lang="en-US" sz="2000" dirty="0"/>
              <a:t>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putin</a:t>
            </a:r>
            <a:r>
              <a:rPr lang="en-US" sz="2000" dirty="0"/>
              <a:t> in </a:t>
            </a:r>
            <a:r>
              <a:rPr lang="en-US" sz="2000" dirty="0" err="1"/>
              <a:t>urma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celelalte</a:t>
            </a:r>
            <a:r>
              <a:rPr lang="en-US" sz="2000" dirty="0"/>
              <a:t> </a:t>
            </a:r>
            <a:r>
              <a:rPr lang="en-US" sz="2000" dirty="0" err="1"/>
              <a:t>sortari</a:t>
            </a:r>
            <a:r>
              <a:rPr lang="en-US" sz="2000" dirty="0"/>
              <a:t> sunt </a:t>
            </a:r>
            <a:r>
              <a:rPr lang="en-US" sz="2000" dirty="0" err="1"/>
              <a:t>apropiate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7066D-A8D5-44CF-A845-DED9D29A9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44" y="3268299"/>
            <a:ext cx="4136279" cy="35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880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6462-E3F5-44ED-ABB6-5999CAC0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D4F6-AC3B-419B-BBB0-1A2002A4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283903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Incepand</a:t>
            </a:r>
            <a:r>
              <a:rPr lang="en-US" sz="2000" dirty="0"/>
              <a:t> cu </a:t>
            </a:r>
            <a:r>
              <a:rPr lang="en-US" sz="2000" dirty="0" err="1"/>
              <a:t>acest</a:t>
            </a:r>
            <a:r>
              <a:rPr lang="en-US" sz="2000" dirty="0"/>
              <a:t> test m-am </a:t>
            </a:r>
            <a:r>
              <a:rPr lang="en-US" sz="2000" dirty="0" err="1"/>
              <a:t>oprit</a:t>
            </a:r>
            <a:r>
              <a:rPr lang="en-US" sz="2000" dirty="0"/>
              <a:t> din a </a:t>
            </a:r>
            <a:r>
              <a:rPr lang="en-US" sz="2000" dirty="0" err="1"/>
              <a:t>rula</a:t>
            </a:r>
            <a:r>
              <a:rPr lang="en-US" sz="2000" dirty="0"/>
              <a:t> </a:t>
            </a:r>
            <a:r>
              <a:rPr lang="en-US" sz="2000" dirty="0" err="1"/>
              <a:t>BubbleSort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ca </a:t>
            </a:r>
            <a:r>
              <a:rPr lang="en-US" sz="2000" dirty="0" err="1"/>
              <a:t>este</a:t>
            </a:r>
            <a:r>
              <a:rPr lang="en-US" sz="2000" dirty="0"/>
              <a:t> total </a:t>
            </a:r>
            <a:r>
              <a:rPr lang="en-US" sz="2000" dirty="0" err="1"/>
              <a:t>ineficient</a:t>
            </a:r>
            <a:r>
              <a:rPr lang="en-US" sz="2000" dirty="0"/>
              <a:t>.  Count si Quick Sort se </a:t>
            </a:r>
            <a:r>
              <a:rPr lang="en-US" sz="2000" dirty="0" err="1"/>
              <a:t>dovedesc</a:t>
            </a:r>
            <a:r>
              <a:rPr lang="en-US" sz="2000" dirty="0"/>
              <a:t> a fi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rapide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BEC3E-744F-4A41-948B-7935C45A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251995"/>
            <a:ext cx="5043486" cy="35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065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759D-F899-41A6-94E0-83F2BA46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Testul</a:t>
            </a:r>
            <a:r>
              <a:rPr lang="en-US" b="1" dirty="0"/>
              <a:t>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545B-5962-4FD5-AA95-15BAA192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58" y="2292781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ultimul</a:t>
            </a:r>
            <a:r>
              <a:rPr lang="en-US" sz="2000" dirty="0"/>
              <a:t> test cu input de </a:t>
            </a:r>
            <a:r>
              <a:rPr lang="en-US" sz="2000" dirty="0" err="1"/>
              <a:t>tipul</a:t>
            </a:r>
            <a:r>
              <a:rPr lang="en-US" sz="2000" dirty="0"/>
              <a:t> n=10^x si </a:t>
            </a:r>
            <a:r>
              <a:rPr lang="en-US" sz="2000" dirty="0" err="1"/>
              <a:t>nr_max</a:t>
            </a:r>
            <a:r>
              <a:rPr lang="en-US" sz="2000" dirty="0"/>
              <a:t>=n-1.</a:t>
            </a:r>
          </a:p>
          <a:p>
            <a:pPr marL="0" indent="0">
              <a:buNone/>
            </a:pPr>
            <a:r>
              <a:rPr lang="en-US" sz="2000" dirty="0" err="1"/>
              <a:t>Putem</a:t>
            </a:r>
            <a:r>
              <a:rPr lang="en-US" sz="2000" dirty="0"/>
              <a:t> </a:t>
            </a:r>
            <a:r>
              <a:rPr lang="en-US" sz="2000" dirty="0" err="1"/>
              <a:t>observa</a:t>
            </a:r>
            <a:r>
              <a:rPr lang="en-US" sz="2000" dirty="0"/>
              <a:t> ca </a:t>
            </a:r>
            <a:r>
              <a:rPr lang="en-US" sz="2000" dirty="0" err="1"/>
              <a:t>MergeSort</a:t>
            </a:r>
            <a:r>
              <a:rPr lang="en-US" sz="2000" dirty="0"/>
              <a:t> </a:t>
            </a:r>
            <a:r>
              <a:rPr lang="en-US" sz="2000" dirty="0" err="1"/>
              <a:t>ramane</a:t>
            </a:r>
            <a:r>
              <a:rPr lang="en-US" sz="2000" dirty="0"/>
              <a:t> </a:t>
            </a:r>
            <a:r>
              <a:rPr lang="en-US" sz="2000" dirty="0" err="1"/>
              <a:t>mult</a:t>
            </a:r>
            <a:r>
              <a:rPr lang="en-US" sz="2000" dirty="0"/>
              <a:t> in </a:t>
            </a:r>
            <a:r>
              <a:rPr lang="en-US" sz="2000" dirty="0" err="1"/>
              <a:t>urma</a:t>
            </a:r>
            <a:r>
              <a:rPr lang="en-US" sz="2000" dirty="0"/>
              <a:t>,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bune</a:t>
            </a:r>
            <a:r>
              <a:rPr lang="en-US" sz="2000" dirty="0"/>
              <a:t> </a:t>
            </a:r>
            <a:r>
              <a:rPr lang="en-US" sz="2000" dirty="0" err="1"/>
              <a:t>optiuni</a:t>
            </a:r>
            <a:r>
              <a:rPr lang="en-US" sz="2000" dirty="0"/>
              <a:t> </a:t>
            </a:r>
            <a:r>
              <a:rPr lang="en-US" sz="2000" dirty="0" err="1"/>
              <a:t>ramanand</a:t>
            </a:r>
            <a:r>
              <a:rPr lang="en-US" sz="2000" dirty="0"/>
              <a:t> Quick si Count Sort.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8FA4C-004E-4815-ACB5-50871035B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61" y="3361587"/>
            <a:ext cx="4922442" cy="34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1061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397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TEMA 1  STRUCTURI DE DATE</vt:lpstr>
      <vt:lpstr>Explicatii</vt:lpstr>
      <vt:lpstr>Testul 1</vt:lpstr>
      <vt:lpstr>Testul 2</vt:lpstr>
      <vt:lpstr>Testul 3</vt:lpstr>
      <vt:lpstr>Testul 4</vt:lpstr>
      <vt:lpstr>Testul 5</vt:lpstr>
      <vt:lpstr>Testul 6</vt:lpstr>
      <vt:lpstr>Testul 7</vt:lpstr>
      <vt:lpstr>Testul 8</vt:lpstr>
      <vt:lpstr>Testul 9</vt:lpstr>
      <vt:lpstr>Testul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  STRUCTURI DE DATE</dc:title>
  <dc:creator>VLAD GABRIEL JAHALEANU</dc:creator>
  <cp:lastModifiedBy>VLAD GABRIEL JAHALEANU</cp:lastModifiedBy>
  <cp:revision>6</cp:revision>
  <dcterms:created xsi:type="dcterms:W3CDTF">2021-03-14T14:29:08Z</dcterms:created>
  <dcterms:modified xsi:type="dcterms:W3CDTF">2021-03-14T15:12:59Z</dcterms:modified>
</cp:coreProperties>
</file>