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1CBCD-F08B-42A8-83EB-EC1DAD45452A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DEBDE-CB01-4CF6-9EBB-2CBE047C25BD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69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DEBDE-CB01-4CF6-9EBB-2CBE047C25BD}" type="slidenum">
              <a:rPr lang="ru-BY" smtClean="0"/>
              <a:t>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51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8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4648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102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99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707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543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2092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488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434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05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C2EF3F-817D-4066-9A0C-C7B05597BE88}" type="datetimeFigureOut">
              <a:rPr lang="ru-BY" smtClean="0"/>
              <a:t>26.02.2020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B0A79A-6199-46BF-901B-E380AB41BEEE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6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EDBB9-466E-4EDF-AC7A-C9116DF49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675"/>
            <a:ext cx="9144000" cy="2023173"/>
          </a:xfrm>
        </p:spPr>
        <p:txBody>
          <a:bodyPr>
            <a:normAutofit/>
          </a:bodyPr>
          <a:lstStyle/>
          <a:p>
            <a:r>
              <a:rPr lang="ru-RU" sz="4800" b="1" dirty="0"/>
              <a:t>Политика информационной безопасности </a:t>
            </a:r>
            <a:r>
              <a:rPr lang="en-US" sz="4800" b="1" dirty="0"/>
              <a:t>Event-</a:t>
            </a:r>
            <a:r>
              <a:rPr lang="ru-RU" sz="4800" b="1" dirty="0"/>
              <a:t>компании</a:t>
            </a:r>
            <a:endParaRPr lang="ru-BY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830C0B-6B3B-472E-BBF8-1251D181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5152"/>
            <a:ext cx="9144000" cy="1380743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ru-RU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</a:t>
            </a:r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ru-RU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Храмых Владислав Олегович</a:t>
            </a:r>
          </a:p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ru-RU" sz="1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ФИТ 5 группа </a:t>
            </a:r>
            <a:endParaRPr lang="ru-BY" sz="18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6DFD8-3CF2-4A1B-BD59-04C0E53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защиты: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F1BC5-16CA-460B-B3C3-AE5E0C525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5376"/>
            <a:ext cx="10058400" cy="4032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 Помещения, в которых размещается оборудование систем информационной     безопасности, находятся серверы, хранятся данные на бумажных носителях;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 Массивы конфиденциальных сведений;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200" dirty="0"/>
              <a:t> Информационные технологии, как имеющиеся в распоряжении предприятия, так и вновь разрабатываемые;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/>
              <a:t> Системы обработки, передачи и анализа информации (каналы связи, почты и т.д.);</a:t>
            </a:r>
            <a:endParaRPr lang="ru-BY" sz="2200" dirty="0"/>
          </a:p>
        </p:txBody>
      </p:sp>
    </p:spTree>
    <p:extLst>
      <p:ext uri="{BB962C8B-B14F-4D97-AF65-F5344CB8AC3E}">
        <p14:creationId xmlns:p14="http://schemas.microsoft.com/office/powerpoint/2010/main" val="31508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B3030-BF62-4839-B0F4-86562E7E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37FD7-06E9-4D5F-8797-CE0B5DB7F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50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Директор</a:t>
            </a:r>
            <a:r>
              <a:rPr lang="ru-RU" dirty="0"/>
              <a:t> (имеет доступ ко всем ресурсам и может повлиять на все системы и подсистемы своей организации);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Бухгалтерия</a:t>
            </a:r>
            <a:r>
              <a:rPr lang="ru-RU" dirty="0"/>
              <a:t> (проводит все манипуляции с деньгами, имеет доступ к важным данным в БД);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Организаторы</a:t>
            </a:r>
            <a:r>
              <a:rPr lang="ru-RU" dirty="0"/>
              <a:t> (занимаются самой разработкой и проведением мероприятий);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en-US" b="1" dirty="0"/>
              <a:t>Call</a:t>
            </a:r>
            <a:r>
              <a:rPr lang="ru-RU" b="1" dirty="0"/>
              <a:t>-центр</a:t>
            </a:r>
            <a:r>
              <a:rPr lang="ru-RU" dirty="0"/>
              <a:t> (операторская, принимает заказы и взаимодействует с базами данных клиентов);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819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60D51-68D9-431C-87B5-48A1E904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2469"/>
          </a:xfrm>
        </p:spPr>
        <p:txBody>
          <a:bodyPr/>
          <a:lstStyle/>
          <a:p>
            <a:r>
              <a:rPr lang="ru-RU" dirty="0"/>
              <a:t>Какие виды угроз бывают?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B7AD8-5271-4C93-A2FA-717AB2EE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622"/>
            <a:ext cx="10058400" cy="4023360"/>
          </a:xfrm>
        </p:spPr>
        <p:txBody>
          <a:bodyPr/>
          <a:lstStyle/>
          <a:p>
            <a:pPr marL="205740" indent="-342900">
              <a:buFont typeface="Wingdings" panose="05000000000000000000" pitchFamily="2" charset="2"/>
              <a:buChar char="Ø"/>
            </a:pPr>
            <a:r>
              <a:rPr lang="ru-RU" b="1" dirty="0"/>
              <a:t>Естественные</a:t>
            </a:r>
            <a:r>
              <a:rPr lang="ru-RU" dirty="0"/>
              <a:t> – угрозы, которые вызваны воздействием техногенных процессов, природных явлений и т.д. (без воздействия человека);</a:t>
            </a:r>
          </a:p>
          <a:p>
            <a:pPr marL="205740" indent="-342900">
              <a:buFont typeface="Wingdings" panose="05000000000000000000" pitchFamily="2" charset="2"/>
              <a:buChar char="Ø"/>
            </a:pPr>
            <a:r>
              <a:rPr lang="ru-RU" b="1" dirty="0"/>
              <a:t>Искусственные</a:t>
            </a:r>
            <a:r>
              <a:rPr lang="ru-RU" dirty="0"/>
              <a:t> – угрозы, вызванные деятельностью человека;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446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858D7-4140-487B-B713-68A3BC90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стать источником угроз?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94B1F-9173-44D2-AE69-D0EDD435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9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Ошибки при проектировании систем безопасности во всех направлениях;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Человеческий фактор (что-то забыл, недосмотрел);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Действия со стороны преступных групп;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Непредвиденные ситуации (стихийные бедствия и т.д.);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Действия со стороны конкурентов;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Действия со стороны самих сотрудников в корыстных целях;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4883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62E1F-95E8-4A91-B30F-C241ECF8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чтобы избежать угроз?</a:t>
            </a:r>
            <a:endParaRPr lang="ru-BY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D09D91-30B1-4DEF-8BB6-25EBC3B14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64551"/>
              </p:ext>
            </p:extLst>
          </p:nvPr>
        </p:nvGraphicFramePr>
        <p:xfrm>
          <a:off x="1096963" y="1846262"/>
          <a:ext cx="10058400" cy="445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3">
                  <a:extLst>
                    <a:ext uri="{9D8B030D-6E8A-4147-A177-3AD203B41FA5}">
                      <a16:colId xmlns:a16="http://schemas.microsoft.com/office/drawing/2014/main" val="2494274078"/>
                    </a:ext>
                  </a:extLst>
                </a:gridCol>
                <a:gridCol w="7689787">
                  <a:extLst>
                    <a:ext uri="{9D8B030D-6E8A-4147-A177-3AD203B41FA5}">
                      <a16:colId xmlns:a16="http://schemas.microsoft.com/office/drawing/2014/main" val="2858116337"/>
                    </a:ext>
                  </a:extLst>
                </a:gridCol>
              </a:tblGrid>
              <a:tr h="397950">
                <a:tc>
                  <a:txBody>
                    <a:bodyPr/>
                    <a:lstStyle/>
                    <a:p>
                      <a:r>
                        <a:rPr lang="ru-RU" dirty="0"/>
                        <a:t>Угроза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Меры защиты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6196"/>
                  </a:ext>
                </a:extLst>
              </a:tr>
              <a:tr h="887082">
                <a:tc>
                  <a:txBody>
                    <a:bodyPr/>
                    <a:lstStyle/>
                    <a:p>
                      <a:r>
                        <a:rPr lang="ru-RU" dirty="0"/>
                        <a:t>Проникновение, кража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Поставить охрану, установить/улучшить пропускную систему с идентификацией сотрудника. Возможно стоит установить защиту офиса из вне (окна, люки и т.д.)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46895"/>
                  </a:ext>
                </a:extLst>
              </a:tr>
              <a:tr h="887082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Технические неисправности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Наличие квалифицированного в области ремонта сотрудника/отдела. Наличие доп. системы поддержания работоспособности в случае неисправности (несколько серверов, </a:t>
                      </a:r>
                      <a:r>
                        <a:rPr lang="ru-RU" dirty="0" err="1"/>
                        <a:t>бекапы</a:t>
                      </a:r>
                      <a:r>
                        <a:rPr lang="ru-RU" dirty="0"/>
                        <a:t>, и т.д.) 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07975"/>
                  </a:ext>
                </a:extLst>
              </a:tr>
              <a:tr h="620957">
                <a:tc>
                  <a:txBody>
                    <a:bodyPr/>
                    <a:lstStyle/>
                    <a:p>
                      <a:r>
                        <a:rPr lang="ru-RU" dirty="0"/>
                        <a:t>Заражение из сети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Сис.админ</a:t>
                      </a:r>
                      <a:r>
                        <a:rPr lang="ru-RU" dirty="0"/>
                        <a:t>, который будет контролировать доступ к недостоверным ресурсам + антивирусы, </a:t>
                      </a:r>
                      <a:r>
                        <a:rPr lang="ru-RU" dirty="0" err="1"/>
                        <a:t>файерволы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48985"/>
                  </a:ext>
                </a:extLst>
              </a:tr>
              <a:tr h="397950">
                <a:tc>
                  <a:txBody>
                    <a:bodyPr/>
                    <a:lstStyle/>
                    <a:p>
                      <a:r>
                        <a:rPr lang="ru-RU" dirty="0"/>
                        <a:t>Считывание данных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Шифрование, хранение не в явном виде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567712"/>
                  </a:ext>
                </a:extLst>
              </a:tr>
              <a:tr h="1153206">
                <a:tc>
                  <a:txBody>
                    <a:bodyPr/>
                    <a:lstStyle/>
                    <a:p>
                      <a:r>
                        <a:rPr lang="ru-RU" dirty="0"/>
                        <a:t>Сотрудник продаёт информацию и действует не в целях компании</a:t>
                      </a:r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Ведение контроля за доступом к информации (частоте обращений, кто читал и т.д.)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1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00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A3322-53F5-4E65-A5FA-5B5C055D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обеспечения ИБ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036D6-184C-4BD9-B16F-18E8BD83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Физические средства</a:t>
            </a:r>
            <a:r>
              <a:rPr lang="ru-RU" dirty="0"/>
              <a:t>: применение механических или электронных устройств, для обеспечения физических препятствий для нарушителей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b="1" dirty="0"/>
              <a:t>Технические средства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использовании различных электронных устройств и специальных программ и выполняющих функции защиты (идентификацию и аутентификацию пользователей, разграничение доступа к ресурсам, регистрацию событий, криптографическое закрытие информации и т.д.)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b="1" dirty="0"/>
              <a:t>Средства идентификации и аутентификации пользователей</a:t>
            </a:r>
            <a:r>
              <a:rPr lang="en-US" dirty="0"/>
              <a:t>:</a:t>
            </a:r>
            <a:r>
              <a:rPr lang="ru-RU" dirty="0"/>
              <a:t> возможность распознавания каждого легального пользователя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7148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F900C-1A1C-469C-83A0-C51664C7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обеспечения ИБ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F2D7-2452-4BE5-86F2-B7404135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Средства обеспечения и контроля целостности: </a:t>
            </a:r>
            <a:r>
              <a:rPr lang="ru-RU" dirty="0"/>
              <a:t>средства резервного копирования, программы антивирусной защиты, программы восстановления целостности операционной среды и баз данных;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Средства оперативного контроля и регистрации событий безопасности: </a:t>
            </a:r>
            <a:r>
              <a:rPr lang="ru-RU" dirty="0"/>
              <a:t>должны обеспечивать обнаружение и регистрацию всех событий, которые могут повлечь за собой нарушение Концепции безопасности и привести к возникновению плохих ситуаций;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/>
              <a:t>Криптографические средства: </a:t>
            </a:r>
            <a:r>
              <a:rPr lang="ru-RU" dirty="0"/>
              <a:t>использования криптографических методов, чтобы создать инфраструктуру безопасности с использованием открытых ключей;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349723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501</Words>
  <Application>Microsoft Office PowerPoint</Application>
  <PresentationFormat>Широкоэкранный</PresentationFormat>
  <Paragraphs>47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Ретро</vt:lpstr>
      <vt:lpstr>Политика информационной безопасности Event-компании</vt:lpstr>
      <vt:lpstr>Объекты защиты:</vt:lpstr>
      <vt:lpstr>Структура:</vt:lpstr>
      <vt:lpstr>Какие виды угроз бывают?</vt:lpstr>
      <vt:lpstr>Что может стать источником угроз?</vt:lpstr>
      <vt:lpstr>Что делать, чтобы избежать угроз?</vt:lpstr>
      <vt:lpstr>Средства обеспечения ИБ</vt:lpstr>
      <vt:lpstr>Средства обеспечения ИБ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информационной безопасности Event-компании</dc:title>
  <dc:creator>Влад Храмых</dc:creator>
  <cp:lastModifiedBy>Влад Храмых</cp:lastModifiedBy>
  <cp:revision>22</cp:revision>
  <dcterms:created xsi:type="dcterms:W3CDTF">2020-02-25T16:23:55Z</dcterms:created>
  <dcterms:modified xsi:type="dcterms:W3CDTF">2020-02-26T08:12:25Z</dcterms:modified>
</cp:coreProperties>
</file>