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2347920" y="539640"/>
            <a:ext cx="4447800" cy="49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174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88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36400" y="9482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13160" y="539640"/>
            <a:ext cx="3269880" cy="40640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90000" rIns="90000" tIns="45000" bIns="45000" anchor="t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oogle Shape;92;p7"/>
          <p:cNvGrpSpPr/>
          <p:nvPr/>
        </p:nvGrpSpPr>
        <p:grpSpPr>
          <a:xfrm>
            <a:off x="8474760" y="-152280"/>
            <a:ext cx="605520" cy="2162880"/>
            <a:chOff x="8474760" y="-152280"/>
            <a:chExt cx="605520" cy="2162880"/>
          </a:xfrm>
        </p:grpSpPr>
        <p:sp>
          <p:nvSpPr>
            <p:cNvPr id="43" name="Google Shape;93;p7"/>
            <p:cNvSpPr/>
            <p:nvPr/>
          </p:nvSpPr>
          <p:spPr>
            <a:xfrm rot="10800000">
              <a:off x="8638560" y="190368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" name="Google Shape;94;p7"/>
            <p:cNvGrpSpPr/>
            <p:nvPr/>
          </p:nvGrpSpPr>
          <p:grpSpPr>
            <a:xfrm>
              <a:off x="8474760" y="-152280"/>
              <a:ext cx="605520" cy="2111400"/>
              <a:chOff x="8474760" y="-152280"/>
              <a:chExt cx="605520" cy="2111400"/>
            </a:xfrm>
          </p:grpSpPr>
          <p:sp>
            <p:nvSpPr>
              <p:cNvPr id="45" name="Google Shape;95;p7"/>
              <p:cNvSpPr/>
              <p:nvPr/>
            </p:nvSpPr>
            <p:spPr>
              <a:xfrm rot="10800000">
                <a:off x="8862480" y="-117000"/>
                <a:ext cx="217800" cy="1600920"/>
              </a:xfrm>
              <a:custGeom>
                <a:avLst/>
                <a:gdLst/>
                <a:ahLst/>
                <a:rect l="l" t="t" r="r" b="b"/>
                <a:pathLst>
                  <a:path fill="none" w="6992" h="51308">
                    <a:moveTo>
                      <a:pt x="0" y="51308"/>
                    </a:moveTo>
                    <a:lnTo>
                      <a:pt x="0" y="37235"/>
                    </a:lnTo>
                    <a:lnTo>
                      <a:pt x="6991" y="30244"/>
                    </a:lnTo>
                    <a:lnTo>
                      <a:pt x="6991" y="0"/>
                    </a:lnTo>
                  </a:path>
                </a:pathLst>
              </a:custGeom>
              <a:solidFill>
                <a:schemeClr val="dk2"/>
              </a:solidFill>
              <a:ln cap="rnd" w="19000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Google Shape;96;p7"/>
              <p:cNvSpPr/>
              <p:nvPr/>
            </p:nvSpPr>
            <p:spPr>
              <a:xfrm rot="10800000">
                <a:off x="8809200" y="1428480"/>
                <a:ext cx="105840" cy="106920"/>
              </a:xfrm>
              <a:custGeom>
                <a:avLst/>
                <a:gdLst/>
                <a:ahLst/>
                <a:rect l="l" t="t" r="r" b="b"/>
                <a:pathLst>
                  <a:path w="3405" h="3436">
                    <a:moveTo>
                      <a:pt x="1702" y="1"/>
                    </a:moveTo>
                    <a:cubicBezTo>
                      <a:pt x="760" y="1"/>
                      <a:pt x="0" y="761"/>
                      <a:pt x="0" y="1733"/>
                    </a:cubicBezTo>
                    <a:cubicBezTo>
                      <a:pt x="0" y="2676"/>
                      <a:pt x="760" y="3436"/>
                      <a:pt x="1702" y="3436"/>
                    </a:cubicBezTo>
                    <a:cubicBezTo>
                      <a:pt x="2614" y="3436"/>
                      <a:pt x="3404" y="2676"/>
                      <a:pt x="3404" y="1733"/>
                    </a:cubicBezTo>
                    <a:cubicBezTo>
                      <a:pt x="3404" y="761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Google Shape;97;p7"/>
              <p:cNvSpPr/>
              <p:nvPr/>
            </p:nvSpPr>
            <p:spPr>
              <a:xfrm rot="10800000">
                <a:off x="8691480" y="-152280"/>
                <a:ext cx="146880" cy="2111400"/>
              </a:xfrm>
              <a:custGeom>
                <a:avLst/>
                <a:gdLst/>
                <a:ahLst/>
                <a:rect l="l" t="t" r="r" b="b"/>
                <a:pathLst>
                  <a:path fill="none" w="4713" h="67661">
                    <a:moveTo>
                      <a:pt x="1" y="67661"/>
                    </a:moveTo>
                    <a:lnTo>
                      <a:pt x="1" y="56870"/>
                    </a:lnTo>
                    <a:lnTo>
                      <a:pt x="4712" y="52159"/>
                    </a:lnTo>
                    <a:lnTo>
                      <a:pt x="4712" y="0"/>
                    </a:lnTo>
                  </a:path>
                </a:pathLst>
              </a:custGeom>
              <a:solidFill>
                <a:schemeClr val="lt2"/>
              </a:solidFill>
              <a:ln cap="rnd" w="1900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Google Shape;98;p7"/>
              <p:cNvSpPr/>
              <p:nvPr/>
            </p:nvSpPr>
            <p:spPr>
              <a:xfrm rot="10800000">
                <a:off x="8526960" y="-105840"/>
                <a:ext cx="360" cy="1480680"/>
              </a:xfrm>
              <a:custGeom>
                <a:avLst/>
                <a:gdLst/>
                <a:ahLst/>
                <a:rect l="l" t="t" r="r" b="b"/>
                <a:pathLst>
                  <a:path fill="none" w="1" h="47449">
                    <a:moveTo>
                      <a:pt x="1" y="4744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 cap="rnd" w="19000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Google Shape;99;p7"/>
              <p:cNvSpPr/>
              <p:nvPr/>
            </p:nvSpPr>
            <p:spPr>
              <a:xfrm rot="10800000">
                <a:off x="8474760" y="1318320"/>
                <a:ext cx="105840" cy="105840"/>
              </a:xfrm>
              <a:custGeom>
                <a:avLst/>
                <a:gdLst/>
                <a:ahLst/>
                <a:rect l="l" t="t" r="r" b="b"/>
                <a:pathLst>
                  <a:path w="3405" h="3405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45"/>
                      <a:pt x="760" y="3404"/>
                      <a:pt x="1703" y="3404"/>
                    </a:cubicBezTo>
                    <a:cubicBezTo>
                      <a:pt x="2614" y="3404"/>
                      <a:pt x="3405" y="264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279;p21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Google Shape;287;p21"/>
          <p:cNvGrpSpPr/>
          <p:nvPr/>
        </p:nvGrpSpPr>
        <p:grpSpPr>
          <a:xfrm>
            <a:off x="8542440" y="-75960"/>
            <a:ext cx="468360" cy="1988280"/>
            <a:chOff x="8542440" y="-75960"/>
            <a:chExt cx="468360" cy="1988280"/>
          </a:xfrm>
        </p:grpSpPr>
        <p:sp>
          <p:nvSpPr>
            <p:cNvPr id="89" name="Google Shape;288;p21"/>
            <p:cNvSpPr/>
            <p:nvPr/>
          </p:nvSpPr>
          <p:spPr>
            <a:xfrm rot="10800000">
              <a:off x="8798760" y="15433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289;p21"/>
            <p:cNvSpPr/>
            <p:nvPr/>
          </p:nvSpPr>
          <p:spPr>
            <a:xfrm rot="10800000">
              <a:off x="8851680" y="-9360"/>
              <a:ext cx="159120" cy="1608480"/>
            </a:xfrm>
            <a:custGeom>
              <a:avLst/>
              <a:gdLst/>
              <a:ahLst/>
              <a:rect l="l" t="t" r="r" b="b"/>
              <a:pathLst>
                <a:path fill="none" w="5107" h="51552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290;p21"/>
            <p:cNvSpPr/>
            <p:nvPr/>
          </p:nvSpPr>
          <p:spPr>
            <a:xfrm rot="10800000">
              <a:off x="8750160" y="-75960"/>
              <a:ext cx="92520" cy="665640"/>
            </a:xfrm>
            <a:custGeom>
              <a:avLst/>
              <a:gdLst/>
              <a:ahLst/>
              <a:rect l="l" t="t" r="r" b="b"/>
              <a:pathLst>
                <a:path fill="none" w="2979" h="21339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291;p21"/>
            <p:cNvSpPr/>
            <p:nvPr/>
          </p:nvSpPr>
          <p:spPr>
            <a:xfrm rot="10800000">
              <a:off x="8789040" y="53532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292;p21"/>
            <p:cNvSpPr/>
            <p:nvPr/>
          </p:nvSpPr>
          <p:spPr>
            <a:xfrm rot="10800000">
              <a:off x="8542440" y="-9720"/>
              <a:ext cx="148680" cy="1870560"/>
            </a:xfrm>
            <a:custGeom>
              <a:avLst/>
              <a:gdLst/>
              <a:ahLst/>
              <a:rect l="l" t="t" r="r" b="b"/>
              <a:pathLst>
                <a:path fill="none" w="4773" h="59941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293;p21"/>
            <p:cNvSpPr/>
            <p:nvPr/>
          </p:nvSpPr>
          <p:spPr>
            <a:xfrm rot="10800000">
              <a:off x="8638200" y="180648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" name="Google Shape;294;p21"/>
          <p:cNvGrpSpPr/>
          <p:nvPr/>
        </p:nvGrpSpPr>
        <p:grpSpPr>
          <a:xfrm>
            <a:off x="90000" y="2834640"/>
            <a:ext cx="513720" cy="2356920"/>
            <a:chOff x="90000" y="2834640"/>
            <a:chExt cx="513720" cy="2356920"/>
          </a:xfrm>
        </p:grpSpPr>
        <p:sp>
          <p:nvSpPr>
            <p:cNvPr id="96" name="Google Shape;295;p21"/>
            <p:cNvSpPr/>
            <p:nvPr/>
          </p:nvSpPr>
          <p:spPr>
            <a:xfrm>
              <a:off x="90000" y="2918160"/>
              <a:ext cx="150480" cy="2273400"/>
            </a:xfrm>
            <a:custGeom>
              <a:avLst/>
              <a:gdLst/>
              <a:ahLst/>
              <a:rect l="l" t="t" r="r" b="b"/>
              <a:pathLst>
                <a:path fill="none" w="4834" h="72859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296;p21"/>
            <p:cNvSpPr/>
            <p:nvPr/>
          </p:nvSpPr>
          <p:spPr>
            <a:xfrm>
              <a:off x="469440" y="3583080"/>
              <a:ext cx="134280" cy="1608480"/>
            </a:xfrm>
            <a:custGeom>
              <a:avLst/>
              <a:gdLst/>
              <a:ahLst/>
              <a:rect l="l" t="t" r="r" b="b"/>
              <a:pathLst>
                <a:path fill="none" w="4317" h="51552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297;p21"/>
            <p:cNvSpPr/>
            <p:nvPr/>
          </p:nvSpPr>
          <p:spPr>
            <a:xfrm>
              <a:off x="416160" y="3531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298;p21"/>
            <p:cNvSpPr/>
            <p:nvPr/>
          </p:nvSpPr>
          <p:spPr>
            <a:xfrm>
              <a:off x="187560" y="283464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299;p21"/>
            <p:cNvSpPr/>
            <p:nvPr/>
          </p:nvSpPr>
          <p:spPr>
            <a:xfrm>
              <a:off x="288360" y="4755600"/>
              <a:ext cx="360" cy="388440"/>
            </a:xfrm>
            <a:custGeom>
              <a:avLst/>
              <a:gdLst/>
              <a:ahLst/>
              <a:rect l="l" t="t" r="r" b="b"/>
              <a:pathLst>
                <a:path fill="none" w="1" h="12463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300;p21"/>
            <p:cNvSpPr/>
            <p:nvPr/>
          </p:nvSpPr>
          <p:spPr>
            <a:xfrm>
              <a:off x="235080" y="470628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50;p5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oogle Shape;56;p5"/>
          <p:cNvGrpSpPr/>
          <p:nvPr/>
        </p:nvGrpSpPr>
        <p:grpSpPr>
          <a:xfrm>
            <a:off x="68400" y="2909880"/>
            <a:ext cx="630720" cy="2409120"/>
            <a:chOff x="68400" y="2909880"/>
            <a:chExt cx="630720" cy="2409120"/>
          </a:xfrm>
        </p:grpSpPr>
        <p:sp>
          <p:nvSpPr>
            <p:cNvPr id="142" name="Google Shape;57;p5"/>
            <p:cNvSpPr/>
            <p:nvPr/>
          </p:nvSpPr>
          <p:spPr>
            <a:xfrm rot="10800000">
              <a:off x="494640" y="2909880"/>
              <a:ext cx="107280" cy="106560"/>
            </a:xfrm>
            <a:custGeom>
              <a:avLst/>
              <a:gdLst/>
              <a:ahLst/>
              <a:rect l="l" t="t" r="r" b="b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58;p5"/>
            <p:cNvSpPr/>
            <p:nvPr/>
          </p:nvSpPr>
          <p:spPr>
            <a:xfrm rot="10800000">
              <a:off x="547920" y="3034080"/>
              <a:ext cx="151200" cy="2284920"/>
            </a:xfrm>
            <a:custGeom>
              <a:avLst/>
              <a:gdLst/>
              <a:ahLst/>
              <a:rect l="l" t="t" r="r" b="b"/>
              <a:pathLst>
                <a:path fill="none" w="4834" h="7286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59;p5"/>
            <p:cNvSpPr/>
            <p:nvPr/>
          </p:nvSpPr>
          <p:spPr>
            <a:xfrm rot="10800000">
              <a:off x="269640" y="3595320"/>
              <a:ext cx="134280" cy="1723680"/>
            </a:xfrm>
            <a:custGeom>
              <a:avLst/>
              <a:gdLst/>
              <a:ahLst/>
              <a:rect l="l" t="t" r="r" b="b"/>
              <a:pathLst>
                <a:path fill="none" w="4287" h="54957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60;p5"/>
            <p:cNvSpPr/>
            <p:nvPr/>
          </p:nvSpPr>
          <p:spPr>
            <a:xfrm rot="10800000">
              <a:off x="68400" y="3265560"/>
              <a:ext cx="150480" cy="2053440"/>
            </a:xfrm>
            <a:custGeom>
              <a:avLst/>
              <a:gdLst/>
              <a:ahLst/>
              <a:rect l="l" t="t" r="r" b="b"/>
              <a:pathLst>
                <a:path fill="none" w="4804" h="65474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61;p5"/>
            <p:cNvSpPr/>
            <p:nvPr/>
          </p:nvSpPr>
          <p:spPr>
            <a:xfrm rot="10800000">
              <a:off x="350640" y="3544200"/>
              <a:ext cx="106560" cy="10728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62;p5"/>
            <p:cNvSpPr/>
            <p:nvPr/>
          </p:nvSpPr>
          <p:spPr>
            <a:xfrm rot="10800000">
              <a:off x="164880" y="3214440"/>
              <a:ext cx="107280" cy="107280"/>
            </a:xfrm>
            <a:custGeom>
              <a:avLst/>
              <a:gdLst/>
              <a:ahLst/>
              <a:rect l="l" t="t" r="r" b="b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oogle Shape;63;p5"/>
          <p:cNvGrpSpPr/>
          <p:nvPr/>
        </p:nvGrpSpPr>
        <p:grpSpPr>
          <a:xfrm>
            <a:off x="8542080" y="-175320"/>
            <a:ext cx="469800" cy="1930320"/>
            <a:chOff x="8542080" y="-175320"/>
            <a:chExt cx="469800" cy="1930320"/>
          </a:xfrm>
        </p:grpSpPr>
        <p:sp>
          <p:nvSpPr>
            <p:cNvPr id="149" name="Google Shape;64;p5"/>
            <p:cNvSpPr/>
            <p:nvPr/>
          </p:nvSpPr>
          <p:spPr>
            <a:xfrm>
              <a:off x="8542080" y="-175320"/>
              <a:ext cx="159840" cy="1615680"/>
            </a:xfrm>
            <a:custGeom>
              <a:avLst/>
              <a:gdLst/>
              <a:ahLst/>
              <a:rect l="l" t="t" r="r" b="b"/>
              <a:pathLst>
                <a:path fill="none" w="5108" h="51522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65;p5"/>
            <p:cNvSpPr/>
            <p:nvPr/>
          </p:nvSpPr>
          <p:spPr>
            <a:xfrm>
              <a:off x="8710920" y="-167040"/>
              <a:ext cx="93240" cy="669960"/>
            </a:xfrm>
            <a:custGeom>
              <a:avLst/>
              <a:gdLst/>
              <a:ahLst/>
              <a:rect l="l" t="t" r="r" b="b"/>
              <a:pathLst>
                <a:path fill="none" w="2980" h="21369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66;p5"/>
            <p:cNvSpPr/>
            <p:nvPr/>
          </p:nvSpPr>
          <p:spPr>
            <a:xfrm>
              <a:off x="8862480" y="-175320"/>
              <a:ext cx="149400" cy="1879920"/>
            </a:xfrm>
            <a:custGeom>
              <a:avLst/>
              <a:gdLst/>
              <a:ahLst/>
              <a:rect l="l" t="t" r="r" b="b"/>
              <a:pathLst>
                <a:path fill="none" w="4773" h="59942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67;p5"/>
            <p:cNvSpPr/>
            <p:nvPr/>
          </p:nvSpPr>
          <p:spPr>
            <a:xfrm>
              <a:off x="8647920" y="1385280"/>
              <a:ext cx="106560" cy="106560"/>
            </a:xfrm>
            <a:custGeom>
              <a:avLst/>
              <a:gdLst/>
              <a:ahLst/>
              <a:rect l="l" t="t" r="r" b="b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68;p5"/>
            <p:cNvSpPr/>
            <p:nvPr/>
          </p:nvSpPr>
          <p:spPr>
            <a:xfrm>
              <a:off x="8657280" y="447120"/>
              <a:ext cx="106560" cy="106560"/>
            </a:xfrm>
            <a:custGeom>
              <a:avLst/>
              <a:gdLst/>
              <a:ahLst/>
              <a:rect l="l" t="t" r="r" b="b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69;p5"/>
            <p:cNvSpPr/>
            <p:nvPr/>
          </p:nvSpPr>
          <p:spPr>
            <a:xfrm>
              <a:off x="8809200" y="1648440"/>
              <a:ext cx="106560" cy="10656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261;p20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13160" y="1547280"/>
            <a:ext cx="7717320" cy="225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oogle Shape;264;p20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196" name="Google Shape;265;p20"/>
            <p:cNvSpPr/>
            <p:nvPr/>
          </p:nvSpPr>
          <p:spPr>
            <a:xfrm flipH="1" rot="10800000">
              <a:off x="240120" y="15433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266;p20"/>
            <p:cNvSpPr/>
            <p:nvPr/>
          </p:nvSpPr>
          <p:spPr>
            <a:xfrm flipH="1" rot="10800000">
              <a:off x="133200" y="-9360"/>
              <a:ext cx="159120" cy="1608480"/>
            </a:xfrm>
            <a:custGeom>
              <a:avLst/>
              <a:gdLst/>
              <a:ahLst/>
              <a:rect l="l" t="t" r="r" b="b"/>
              <a:pathLst>
                <a:path fill="none" w="5107" h="51552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267;p20"/>
            <p:cNvSpPr/>
            <p:nvPr/>
          </p:nvSpPr>
          <p:spPr>
            <a:xfrm flipH="1" rot="10800000">
              <a:off x="300600" y="-75960"/>
              <a:ext cx="92520" cy="665640"/>
            </a:xfrm>
            <a:custGeom>
              <a:avLst/>
              <a:gdLst/>
              <a:ahLst/>
              <a:rect l="l" t="t" r="r" b="b"/>
              <a:pathLst>
                <a:path fill="none" w="2979" h="21339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268;p20"/>
            <p:cNvSpPr/>
            <p:nvPr/>
          </p:nvSpPr>
          <p:spPr>
            <a:xfrm flipH="1" rot="10800000">
              <a:off x="249480" y="53532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269;p20"/>
            <p:cNvSpPr/>
            <p:nvPr/>
          </p:nvSpPr>
          <p:spPr>
            <a:xfrm flipH="1" rot="10800000">
              <a:off x="452160" y="-9720"/>
              <a:ext cx="148680" cy="1870560"/>
            </a:xfrm>
            <a:custGeom>
              <a:avLst/>
              <a:gdLst/>
              <a:ahLst/>
              <a:rect l="l" t="t" r="r" b="b"/>
              <a:pathLst>
                <a:path fill="none" w="4773" h="59941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270;p20"/>
            <p:cNvSpPr/>
            <p:nvPr/>
          </p:nvSpPr>
          <p:spPr>
            <a:xfrm flipH="1" rot="10800000">
              <a:off x="398520" y="180648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oogle Shape;271;p20"/>
          <p:cNvGrpSpPr/>
          <p:nvPr/>
        </p:nvGrpSpPr>
        <p:grpSpPr>
          <a:xfrm>
            <a:off x="8553600" y="2827440"/>
            <a:ext cx="513720" cy="2356920"/>
            <a:chOff x="8553600" y="2827440"/>
            <a:chExt cx="513720" cy="2356920"/>
          </a:xfrm>
        </p:grpSpPr>
        <p:sp>
          <p:nvSpPr>
            <p:cNvPr id="203" name="Google Shape;272;p20"/>
            <p:cNvSpPr/>
            <p:nvPr/>
          </p:nvSpPr>
          <p:spPr>
            <a:xfrm>
              <a:off x="8553600" y="2910960"/>
              <a:ext cx="150480" cy="2273400"/>
            </a:xfrm>
            <a:custGeom>
              <a:avLst/>
              <a:gdLst/>
              <a:ahLst/>
              <a:rect l="l" t="t" r="r" b="b"/>
              <a:pathLst>
                <a:path fill="none" w="4834" h="72859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273;p20"/>
            <p:cNvSpPr/>
            <p:nvPr/>
          </p:nvSpPr>
          <p:spPr>
            <a:xfrm>
              <a:off x="8933040" y="3575880"/>
              <a:ext cx="134280" cy="1608480"/>
            </a:xfrm>
            <a:custGeom>
              <a:avLst/>
              <a:gdLst/>
              <a:ahLst/>
              <a:rect l="l" t="t" r="r" b="b"/>
              <a:pathLst>
                <a:path fill="none" w="4317" h="51552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274;p20"/>
            <p:cNvSpPr/>
            <p:nvPr/>
          </p:nvSpPr>
          <p:spPr>
            <a:xfrm>
              <a:off x="8880120" y="35247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275;p20"/>
            <p:cNvSpPr/>
            <p:nvPr/>
          </p:nvSpPr>
          <p:spPr>
            <a:xfrm>
              <a:off x="8651160" y="282744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276;p20"/>
            <p:cNvSpPr/>
            <p:nvPr/>
          </p:nvSpPr>
          <p:spPr>
            <a:xfrm>
              <a:off x="8751960" y="4748400"/>
              <a:ext cx="360" cy="388440"/>
            </a:xfrm>
            <a:custGeom>
              <a:avLst/>
              <a:gdLst/>
              <a:ahLst/>
              <a:rect l="l" t="t" r="r" b="b"/>
              <a:pathLst>
                <a:path fill="none" w="1" h="12463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77;p20"/>
            <p:cNvSpPr/>
            <p:nvPr/>
          </p:nvSpPr>
          <p:spPr>
            <a:xfrm>
              <a:off x="8698680" y="469908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356;p24" descr=""/>
          <p:cNvPicPr/>
          <p:nvPr/>
        </p:nvPicPr>
        <p:blipFill>
          <a:blip r:embed="rId2">
            <a:alphaModFix amt="20000"/>
          </a:blip>
          <a:stretch/>
        </p:blipFill>
        <p:spPr>
          <a:xfrm flipH="1">
            <a:off x="-136800" y="-141840"/>
            <a:ext cx="9417960" cy="542664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59;p24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CREDITS:</a:t>
            </a:r>
            <a:r>
              <a:rPr b="0" lang="en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 This presentation template was created by </a:t>
            </a:r>
            <a:r>
              <a:rPr b="1" lang="en" sz="10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3"/>
              </a:rPr>
              <a:t>Slidesgo</a:t>
            </a:r>
            <a:r>
              <a:rPr b="0" lang="en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, and includes icons by </a:t>
            </a:r>
            <a:r>
              <a:rPr b="1" lang="en" sz="10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4"/>
              </a:rPr>
              <a:t>Flaticon</a:t>
            </a:r>
            <a:r>
              <a:rPr b="0" lang="en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, and infographics &amp; images by </a:t>
            </a:r>
            <a:r>
              <a:rPr b="1" lang="en" sz="10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  <a:hlinkClick r:id="rId5"/>
              </a:rPr>
              <a:t>Freepik</a:t>
            </a:r>
            <a:r>
              <a:rPr b="0" lang="en" sz="1000" spc="-1" strike="noStrike" u="sng">
                <a:solidFill>
                  <a:srgbClr val="ffffff"/>
                </a:solidFill>
                <a:uFillTx/>
                <a:latin typeface="Open Sans"/>
                <a:ea typeface="Open Sans"/>
              </a:rPr>
              <a:t> </a:t>
            </a:r>
            <a:endParaRPr b="0" lang="ru-RU" sz="1000" spc="-1" strike="noStrike">
              <a:latin typeface="Arial"/>
            </a:endParaRPr>
          </a:p>
        </p:txBody>
      </p:sp>
      <p:grpSp>
        <p:nvGrpSpPr>
          <p:cNvPr id="248" name="Google Shape;360;p24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249" name="Google Shape;361;p24"/>
            <p:cNvSpPr/>
            <p:nvPr/>
          </p:nvSpPr>
          <p:spPr>
            <a:xfrm flipH="1" rot="10800000">
              <a:off x="240120" y="15433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62;p24"/>
            <p:cNvSpPr/>
            <p:nvPr/>
          </p:nvSpPr>
          <p:spPr>
            <a:xfrm flipH="1" rot="10800000">
              <a:off x="133200" y="-9360"/>
              <a:ext cx="159120" cy="1608480"/>
            </a:xfrm>
            <a:custGeom>
              <a:avLst/>
              <a:gdLst/>
              <a:ahLst/>
              <a:rect l="l" t="t" r="r" b="b"/>
              <a:pathLst>
                <a:path fill="none" w="5107" h="51552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363;p24"/>
            <p:cNvSpPr/>
            <p:nvPr/>
          </p:nvSpPr>
          <p:spPr>
            <a:xfrm flipH="1" rot="10800000">
              <a:off x="300600" y="-75960"/>
              <a:ext cx="92520" cy="665640"/>
            </a:xfrm>
            <a:custGeom>
              <a:avLst/>
              <a:gdLst/>
              <a:ahLst/>
              <a:rect l="l" t="t" r="r" b="b"/>
              <a:pathLst>
                <a:path fill="none" w="2979" h="21339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364;p24"/>
            <p:cNvSpPr/>
            <p:nvPr/>
          </p:nvSpPr>
          <p:spPr>
            <a:xfrm flipH="1" rot="10800000">
              <a:off x="249480" y="53532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365;p24"/>
            <p:cNvSpPr/>
            <p:nvPr/>
          </p:nvSpPr>
          <p:spPr>
            <a:xfrm flipH="1" rot="10800000">
              <a:off x="452160" y="-9720"/>
              <a:ext cx="148680" cy="1870560"/>
            </a:xfrm>
            <a:custGeom>
              <a:avLst/>
              <a:gdLst/>
              <a:ahLst/>
              <a:rect l="l" t="t" r="r" b="b"/>
              <a:pathLst>
                <a:path fill="none" w="4773" h="59941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366;p24"/>
            <p:cNvSpPr/>
            <p:nvPr/>
          </p:nvSpPr>
          <p:spPr>
            <a:xfrm flipH="1" rot="10800000">
              <a:off x="398520" y="180648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oogle Shape;367;p24"/>
          <p:cNvGrpSpPr/>
          <p:nvPr/>
        </p:nvGrpSpPr>
        <p:grpSpPr>
          <a:xfrm>
            <a:off x="8539560" y="2834640"/>
            <a:ext cx="514080" cy="2356920"/>
            <a:chOff x="8539560" y="2834640"/>
            <a:chExt cx="514080" cy="2356920"/>
          </a:xfrm>
        </p:grpSpPr>
        <p:sp>
          <p:nvSpPr>
            <p:cNvPr id="256" name="Google Shape;368;p24"/>
            <p:cNvSpPr/>
            <p:nvPr/>
          </p:nvSpPr>
          <p:spPr>
            <a:xfrm flipH="1">
              <a:off x="8903160" y="2918160"/>
              <a:ext cx="150480" cy="2273400"/>
            </a:xfrm>
            <a:custGeom>
              <a:avLst/>
              <a:gdLst/>
              <a:ahLst/>
              <a:rect l="l" t="t" r="r" b="b"/>
              <a:pathLst>
                <a:path fill="none" w="4834" h="72859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369;p24"/>
            <p:cNvSpPr/>
            <p:nvPr/>
          </p:nvSpPr>
          <p:spPr>
            <a:xfrm flipH="1">
              <a:off x="8539200" y="3583080"/>
              <a:ext cx="134280" cy="1608480"/>
            </a:xfrm>
            <a:custGeom>
              <a:avLst/>
              <a:gdLst/>
              <a:ahLst/>
              <a:rect l="l" t="t" r="r" b="b"/>
              <a:pathLst>
                <a:path fill="none" w="4317" h="51552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370;p24"/>
            <p:cNvSpPr/>
            <p:nvPr/>
          </p:nvSpPr>
          <p:spPr>
            <a:xfrm flipH="1">
              <a:off x="8621280" y="3531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371;p24"/>
            <p:cNvSpPr/>
            <p:nvPr/>
          </p:nvSpPr>
          <p:spPr>
            <a:xfrm flipH="1">
              <a:off x="8850240" y="283464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372;p24"/>
            <p:cNvSpPr/>
            <p:nvPr/>
          </p:nvSpPr>
          <p:spPr>
            <a:xfrm flipH="1">
              <a:off x="8854920" y="4755600"/>
              <a:ext cx="360" cy="388440"/>
            </a:xfrm>
            <a:custGeom>
              <a:avLst/>
              <a:gdLst/>
              <a:ahLst/>
              <a:rect l="l" t="t" r="r" b="b"/>
              <a:pathLst>
                <a:path fill="none" w="1" h="12463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373;p24"/>
            <p:cNvSpPr/>
            <p:nvPr/>
          </p:nvSpPr>
          <p:spPr>
            <a:xfrm flipH="1">
              <a:off x="8802720" y="470628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65360" y="1670760"/>
            <a:ext cx="7717320" cy="1409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80000"/>
              </a:lnSpc>
              <a:buNone/>
            </a:pPr>
            <a:r>
              <a:rPr b="1" lang="ru-RU" sz="3600" spc="-1" strike="noStrike">
                <a:solidFill>
                  <a:srgbClr val="ffffff"/>
                </a:solidFill>
                <a:latin typeface="Ramabhadra"/>
                <a:ea typeface="Ramabhadra"/>
              </a:rPr>
              <a:t>Умный цифровой помощник Главы региона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4713840" y="142920"/>
            <a:ext cx="4299840" cy="42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ffffff"/>
                </a:solidFill>
                <a:latin typeface="Asap"/>
                <a:ea typeface="Asap"/>
              </a:rPr>
              <a:t>Команда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1" name="Google Shape;424;p33"/>
          <p:cNvGrpSpPr/>
          <p:nvPr/>
        </p:nvGrpSpPr>
        <p:grpSpPr>
          <a:xfrm>
            <a:off x="218520" y="3219120"/>
            <a:ext cx="8727480" cy="2934360"/>
            <a:chOff x="218520" y="3219120"/>
            <a:chExt cx="8727480" cy="2934360"/>
          </a:xfrm>
        </p:grpSpPr>
        <p:sp>
          <p:nvSpPr>
            <p:cNvPr id="302" name="Google Shape;425;p33"/>
            <p:cNvSpPr/>
            <p:nvPr/>
          </p:nvSpPr>
          <p:spPr>
            <a:xfrm>
              <a:off x="2350440" y="3792600"/>
              <a:ext cx="124920" cy="1996560"/>
            </a:xfrm>
            <a:custGeom>
              <a:avLst/>
              <a:gdLst/>
              <a:ahLst/>
              <a:rect l="l" t="t" r="r" b="b"/>
              <a:pathLst>
                <a:path fill="none" w="4014" h="63984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426;p33"/>
            <p:cNvSpPr/>
            <p:nvPr/>
          </p:nvSpPr>
          <p:spPr>
            <a:xfrm>
              <a:off x="2296080" y="374328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427;p33"/>
            <p:cNvSpPr/>
            <p:nvPr/>
          </p:nvSpPr>
          <p:spPr>
            <a:xfrm>
              <a:off x="1654920" y="5164560"/>
              <a:ext cx="360" cy="558360"/>
            </a:xfrm>
            <a:custGeom>
              <a:avLst/>
              <a:gdLst/>
              <a:ahLst/>
              <a:rect l="l" t="t" r="r" b="b"/>
              <a:pathLst>
                <a:path fill="none" w="1" h="17904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428;p33"/>
            <p:cNvSpPr/>
            <p:nvPr/>
          </p:nvSpPr>
          <p:spPr>
            <a:xfrm>
              <a:off x="1601640" y="511524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429;p33"/>
            <p:cNvSpPr/>
            <p:nvPr/>
          </p:nvSpPr>
          <p:spPr>
            <a:xfrm>
              <a:off x="1289880" y="5091480"/>
              <a:ext cx="360" cy="537480"/>
            </a:xfrm>
            <a:custGeom>
              <a:avLst/>
              <a:gdLst/>
              <a:ahLst/>
              <a:rect l="l" t="t" r="r" b="b"/>
              <a:pathLst>
                <a:path fill="none" w="1" h="17236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430;p33"/>
            <p:cNvSpPr/>
            <p:nvPr/>
          </p:nvSpPr>
          <p:spPr>
            <a:xfrm>
              <a:off x="1236600" y="504108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31;p33"/>
            <p:cNvSpPr/>
            <p:nvPr/>
          </p:nvSpPr>
          <p:spPr>
            <a:xfrm>
              <a:off x="707400" y="4039200"/>
              <a:ext cx="202680" cy="1636200"/>
            </a:xfrm>
            <a:custGeom>
              <a:avLst/>
              <a:gdLst/>
              <a:ahLst/>
              <a:rect l="l" t="t" r="r" b="b"/>
              <a:pathLst>
                <a:path fill="none" w="6506" h="52433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432;p33"/>
            <p:cNvSpPr/>
            <p:nvPr/>
          </p:nvSpPr>
          <p:spPr>
            <a:xfrm>
              <a:off x="654120" y="3988080"/>
              <a:ext cx="106920" cy="106920"/>
            </a:xfrm>
            <a:custGeom>
              <a:avLst/>
              <a:gdLst/>
              <a:ahLst/>
              <a:rect l="l" t="t" r="r" b="b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433;p33"/>
            <p:cNvSpPr/>
            <p:nvPr/>
          </p:nvSpPr>
          <p:spPr>
            <a:xfrm>
              <a:off x="459720" y="3688200"/>
              <a:ext cx="76680" cy="1940760"/>
            </a:xfrm>
            <a:custGeom>
              <a:avLst/>
              <a:gdLst/>
              <a:ahLst/>
              <a:rect l="l" t="t" r="r" b="b"/>
              <a:pathLst>
                <a:path fill="none" w="2463" h="62191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434;p33"/>
            <p:cNvSpPr/>
            <p:nvPr/>
          </p:nvSpPr>
          <p:spPr>
            <a:xfrm>
              <a:off x="483480" y="3637080"/>
              <a:ext cx="106920" cy="106920"/>
            </a:xfrm>
            <a:custGeom>
              <a:avLst/>
              <a:gdLst/>
              <a:ahLst/>
              <a:rect l="l" t="t" r="r" b="b"/>
              <a:pathLst>
                <a:path w="3435" h="3436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435;p33"/>
            <p:cNvSpPr/>
            <p:nvPr/>
          </p:nvSpPr>
          <p:spPr>
            <a:xfrm>
              <a:off x="4882680" y="4676400"/>
              <a:ext cx="360" cy="1041120"/>
            </a:xfrm>
            <a:custGeom>
              <a:avLst/>
              <a:gdLst/>
              <a:ahLst/>
              <a:rect l="l" t="t" r="r" b="b"/>
              <a:pathLst>
                <a:path fill="none" w="1" h="33375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436;p33"/>
            <p:cNvSpPr/>
            <p:nvPr/>
          </p:nvSpPr>
          <p:spPr>
            <a:xfrm>
              <a:off x="7185600" y="4896000"/>
              <a:ext cx="136440" cy="826920"/>
            </a:xfrm>
            <a:custGeom>
              <a:avLst/>
              <a:gdLst/>
              <a:ahLst/>
              <a:rect l="l" t="t" r="r" b="b"/>
              <a:pathLst>
                <a:path fill="none" w="4378" h="26506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437;p33"/>
            <p:cNvSpPr/>
            <p:nvPr/>
          </p:nvSpPr>
          <p:spPr>
            <a:xfrm>
              <a:off x="7269120" y="484560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438;p33"/>
            <p:cNvSpPr/>
            <p:nvPr/>
          </p:nvSpPr>
          <p:spPr>
            <a:xfrm>
              <a:off x="7779600" y="3449160"/>
              <a:ext cx="150480" cy="2273400"/>
            </a:xfrm>
            <a:custGeom>
              <a:avLst/>
              <a:gdLst/>
              <a:ahLst/>
              <a:rect l="l" t="t" r="r" b="b"/>
              <a:pathLst>
                <a:path fill="none" w="4834" h="72859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439;p33"/>
            <p:cNvSpPr/>
            <p:nvPr/>
          </p:nvSpPr>
          <p:spPr>
            <a:xfrm>
              <a:off x="8159040" y="4114440"/>
              <a:ext cx="134280" cy="1608480"/>
            </a:xfrm>
            <a:custGeom>
              <a:avLst/>
              <a:gdLst/>
              <a:ahLst/>
              <a:rect l="l" t="t" r="r" b="b"/>
              <a:pathLst>
                <a:path fill="none" w="4317" h="51552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440;p33"/>
            <p:cNvSpPr/>
            <p:nvPr/>
          </p:nvSpPr>
          <p:spPr>
            <a:xfrm>
              <a:off x="8105760" y="4062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441;p33"/>
            <p:cNvSpPr/>
            <p:nvPr/>
          </p:nvSpPr>
          <p:spPr>
            <a:xfrm>
              <a:off x="8717760" y="4190040"/>
              <a:ext cx="360" cy="1532520"/>
            </a:xfrm>
            <a:custGeom>
              <a:avLst/>
              <a:gdLst/>
              <a:ahLst/>
              <a:rect l="l" t="t" r="r" b="b"/>
              <a:pathLst>
                <a:path fill="none" w="1" h="49120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442;p33"/>
            <p:cNvSpPr/>
            <p:nvPr/>
          </p:nvSpPr>
          <p:spPr>
            <a:xfrm>
              <a:off x="8664480" y="41389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443;p33"/>
            <p:cNvSpPr/>
            <p:nvPr/>
          </p:nvSpPr>
          <p:spPr>
            <a:xfrm>
              <a:off x="3503880" y="4978440"/>
              <a:ext cx="360" cy="696960"/>
            </a:xfrm>
            <a:custGeom>
              <a:avLst/>
              <a:gdLst/>
              <a:ahLst/>
              <a:rect l="l" t="t" r="r" b="b"/>
              <a:pathLst>
                <a:path fill="none" w="1" h="22342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444;p33"/>
            <p:cNvSpPr/>
            <p:nvPr/>
          </p:nvSpPr>
          <p:spPr>
            <a:xfrm>
              <a:off x="3450600" y="492732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445;p33"/>
            <p:cNvSpPr/>
            <p:nvPr/>
          </p:nvSpPr>
          <p:spPr>
            <a:xfrm>
              <a:off x="3880440" y="4114440"/>
              <a:ext cx="159120" cy="1608480"/>
            </a:xfrm>
            <a:custGeom>
              <a:avLst/>
              <a:gdLst/>
              <a:ahLst/>
              <a:rect l="l" t="t" r="r" b="b"/>
              <a:pathLst>
                <a:path fill="none" w="5107" h="51552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446;p33"/>
            <p:cNvSpPr/>
            <p:nvPr/>
          </p:nvSpPr>
          <p:spPr>
            <a:xfrm>
              <a:off x="3986640" y="4062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447;p33"/>
            <p:cNvSpPr/>
            <p:nvPr/>
          </p:nvSpPr>
          <p:spPr>
            <a:xfrm>
              <a:off x="4200120" y="3852360"/>
              <a:ext cx="148680" cy="1870560"/>
            </a:xfrm>
            <a:custGeom>
              <a:avLst/>
              <a:gdLst/>
              <a:ahLst/>
              <a:rect l="l" t="t" r="r" b="b"/>
              <a:pathLst>
                <a:path fill="none" w="4773" h="59941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448;p33"/>
            <p:cNvSpPr/>
            <p:nvPr/>
          </p:nvSpPr>
          <p:spPr>
            <a:xfrm>
              <a:off x="4146120" y="380124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449;p33"/>
            <p:cNvSpPr/>
            <p:nvPr/>
          </p:nvSpPr>
          <p:spPr>
            <a:xfrm>
              <a:off x="5378400" y="3564000"/>
              <a:ext cx="146880" cy="2111400"/>
            </a:xfrm>
            <a:custGeom>
              <a:avLst/>
              <a:gdLst/>
              <a:ahLst/>
              <a:rect l="l" t="t" r="r" b="b"/>
              <a:pathLst>
                <a:path fill="none" w="4713" h="67661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450;p33"/>
            <p:cNvSpPr/>
            <p:nvPr/>
          </p:nvSpPr>
          <p:spPr>
            <a:xfrm>
              <a:off x="5472360" y="351288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451;p33"/>
            <p:cNvSpPr/>
            <p:nvPr/>
          </p:nvSpPr>
          <p:spPr>
            <a:xfrm>
              <a:off x="6744600" y="4757400"/>
              <a:ext cx="360" cy="864000"/>
            </a:xfrm>
            <a:custGeom>
              <a:avLst/>
              <a:gdLst/>
              <a:ahLst/>
              <a:rect l="l" t="t" r="r" b="b"/>
              <a:pathLst>
                <a:path fill="none" w="1" h="27692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452;p33"/>
            <p:cNvSpPr/>
            <p:nvPr/>
          </p:nvSpPr>
          <p:spPr>
            <a:xfrm>
              <a:off x="6692400" y="4706280"/>
              <a:ext cx="106920" cy="106920"/>
            </a:xfrm>
            <a:custGeom>
              <a:avLst/>
              <a:gdLst/>
              <a:ahLst/>
              <a:rect l="l" t="t" r="r" b="b"/>
              <a:pathLst>
                <a:path w="3435" h="3436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453;p33"/>
            <p:cNvSpPr/>
            <p:nvPr/>
          </p:nvSpPr>
          <p:spPr>
            <a:xfrm>
              <a:off x="5922000" y="3792600"/>
              <a:ext cx="247320" cy="1911240"/>
            </a:xfrm>
            <a:custGeom>
              <a:avLst/>
              <a:gdLst/>
              <a:ahLst/>
              <a:rect l="l" t="t" r="r" b="b"/>
              <a:pathLst>
                <a:path fill="none" w="7934" h="61248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54;p33"/>
            <p:cNvSpPr/>
            <p:nvPr/>
          </p:nvSpPr>
          <p:spPr>
            <a:xfrm>
              <a:off x="5868000" y="3743280"/>
              <a:ext cx="106920" cy="105840"/>
            </a:xfrm>
            <a:custGeom>
              <a:avLst/>
              <a:gdLst/>
              <a:ahLst/>
              <a:rect l="l" t="t" r="r" b="b"/>
              <a:pathLst>
                <a:path w="3435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55;p33"/>
            <p:cNvSpPr/>
            <p:nvPr/>
          </p:nvSpPr>
          <p:spPr>
            <a:xfrm>
              <a:off x="1996560" y="3852360"/>
              <a:ext cx="135360" cy="2301120"/>
            </a:xfrm>
            <a:custGeom>
              <a:avLst/>
              <a:gdLst/>
              <a:ahLst/>
              <a:rect l="l" t="t" r="r" b="b"/>
              <a:pathLst>
                <a:path fill="none" w="4347" h="73740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56;p33"/>
            <p:cNvSpPr/>
            <p:nvPr/>
          </p:nvSpPr>
          <p:spPr>
            <a:xfrm>
              <a:off x="2077920" y="380124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57;p33"/>
            <p:cNvSpPr/>
            <p:nvPr/>
          </p:nvSpPr>
          <p:spPr>
            <a:xfrm>
              <a:off x="2968920" y="4456800"/>
              <a:ext cx="55800" cy="1218600"/>
            </a:xfrm>
            <a:custGeom>
              <a:avLst/>
              <a:gdLst/>
              <a:ahLst/>
              <a:rect l="l" t="t" r="r" b="b"/>
              <a:pathLst>
                <a:path fill="none" w="1795" h="39059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58;p33"/>
            <p:cNvSpPr/>
            <p:nvPr/>
          </p:nvSpPr>
          <p:spPr>
            <a:xfrm>
              <a:off x="2915640" y="4407480"/>
              <a:ext cx="105840" cy="105840"/>
            </a:xfrm>
            <a:custGeom>
              <a:avLst/>
              <a:gdLst/>
              <a:ahLst/>
              <a:rect l="l" t="t" r="r" b="b"/>
              <a:pathLst>
                <a:path w="3406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459;p33"/>
            <p:cNvSpPr/>
            <p:nvPr/>
          </p:nvSpPr>
          <p:spPr>
            <a:xfrm>
              <a:off x="4829760" y="461844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460;p33"/>
            <p:cNvSpPr/>
            <p:nvPr/>
          </p:nvSpPr>
          <p:spPr>
            <a:xfrm>
              <a:off x="7876800" y="336600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461;p33"/>
            <p:cNvSpPr/>
            <p:nvPr/>
          </p:nvSpPr>
          <p:spPr>
            <a:xfrm>
              <a:off x="2286720" y="5161680"/>
              <a:ext cx="360" cy="399240"/>
            </a:xfrm>
            <a:custGeom>
              <a:avLst/>
              <a:gdLst/>
              <a:ahLst/>
              <a:rect l="l" t="t" r="r" b="b"/>
              <a:pathLst>
                <a:path fill="none" w="1" h="12798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462;p33"/>
            <p:cNvSpPr/>
            <p:nvPr/>
          </p:nvSpPr>
          <p:spPr>
            <a:xfrm>
              <a:off x="2233800" y="5110560"/>
              <a:ext cx="106920" cy="106920"/>
            </a:xfrm>
            <a:custGeom>
              <a:avLst/>
              <a:gdLst/>
              <a:ahLst/>
              <a:rect l="l" t="t" r="r" b="b"/>
              <a:pathLst>
                <a:path w="3435" h="3435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463;p33"/>
            <p:cNvSpPr/>
            <p:nvPr/>
          </p:nvSpPr>
          <p:spPr>
            <a:xfrm>
              <a:off x="1803960" y="3366000"/>
              <a:ext cx="94680" cy="2516400"/>
            </a:xfrm>
            <a:custGeom>
              <a:avLst/>
              <a:gdLst/>
              <a:ahLst/>
              <a:rect l="l" t="t" r="r" b="b"/>
              <a:pathLst>
                <a:path fill="none" w="3041" h="80640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464;p33"/>
            <p:cNvSpPr/>
            <p:nvPr/>
          </p:nvSpPr>
          <p:spPr>
            <a:xfrm>
              <a:off x="1845720" y="3314520"/>
              <a:ext cx="106920" cy="106920"/>
            </a:xfrm>
            <a:custGeom>
              <a:avLst/>
              <a:gdLst/>
              <a:ahLst/>
              <a:rect l="l" t="t" r="r" b="b"/>
              <a:pathLst>
                <a:path w="3436" h="343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465;p33"/>
            <p:cNvSpPr/>
            <p:nvPr/>
          </p:nvSpPr>
          <p:spPr>
            <a:xfrm>
              <a:off x="1440000" y="4865760"/>
              <a:ext cx="360" cy="810000"/>
            </a:xfrm>
            <a:custGeom>
              <a:avLst/>
              <a:gdLst/>
              <a:ahLst/>
              <a:rect l="l" t="t" r="r" b="b"/>
              <a:pathLst>
                <a:path fill="none" w="1" h="25959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466;p33"/>
            <p:cNvSpPr/>
            <p:nvPr/>
          </p:nvSpPr>
          <p:spPr>
            <a:xfrm>
              <a:off x="933120" y="3646800"/>
              <a:ext cx="142920" cy="2028960"/>
            </a:xfrm>
            <a:custGeom>
              <a:avLst/>
              <a:gdLst/>
              <a:ahLst/>
              <a:rect l="l" t="t" r="r" b="b"/>
              <a:pathLst>
                <a:path fill="none" w="4591" h="65017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467;p33"/>
            <p:cNvSpPr/>
            <p:nvPr/>
          </p:nvSpPr>
          <p:spPr>
            <a:xfrm>
              <a:off x="879840" y="359640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468;p33"/>
            <p:cNvSpPr/>
            <p:nvPr/>
          </p:nvSpPr>
          <p:spPr>
            <a:xfrm>
              <a:off x="218520" y="4286880"/>
              <a:ext cx="159840" cy="1388520"/>
            </a:xfrm>
            <a:custGeom>
              <a:avLst/>
              <a:gdLst/>
              <a:ahLst/>
              <a:rect l="l" t="t" r="r" b="b"/>
              <a:pathLst>
                <a:path fill="none" w="5138" h="44500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469;p33"/>
            <p:cNvSpPr/>
            <p:nvPr/>
          </p:nvSpPr>
          <p:spPr>
            <a:xfrm>
              <a:off x="325800" y="423684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470;p33"/>
            <p:cNvSpPr/>
            <p:nvPr/>
          </p:nvSpPr>
          <p:spPr>
            <a:xfrm>
              <a:off x="7014960" y="4647600"/>
              <a:ext cx="360" cy="1177920"/>
            </a:xfrm>
            <a:custGeom>
              <a:avLst/>
              <a:gdLst/>
              <a:ahLst/>
              <a:rect l="l" t="t" r="r" b="b"/>
              <a:pathLst>
                <a:path fill="none" w="1" h="37753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471;p33"/>
            <p:cNvSpPr/>
            <p:nvPr/>
          </p:nvSpPr>
          <p:spPr>
            <a:xfrm>
              <a:off x="7588800" y="3229200"/>
              <a:ext cx="360" cy="2446200"/>
            </a:xfrm>
            <a:custGeom>
              <a:avLst/>
              <a:gdLst/>
              <a:ahLst/>
              <a:rect l="l" t="t" r="r" b="b"/>
              <a:pathLst>
                <a:path fill="none" w="1" h="78391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472;p33"/>
            <p:cNvSpPr/>
            <p:nvPr/>
          </p:nvSpPr>
          <p:spPr>
            <a:xfrm>
              <a:off x="6961680" y="457416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5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473;p33"/>
            <p:cNvSpPr/>
            <p:nvPr/>
          </p:nvSpPr>
          <p:spPr>
            <a:xfrm>
              <a:off x="7977600" y="5286960"/>
              <a:ext cx="360" cy="388440"/>
            </a:xfrm>
            <a:custGeom>
              <a:avLst/>
              <a:gdLst/>
              <a:ahLst/>
              <a:rect l="l" t="t" r="r" b="b"/>
              <a:pathLst>
                <a:path fill="none" w="1" h="12463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w="19000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474;p33"/>
            <p:cNvSpPr/>
            <p:nvPr/>
          </p:nvSpPr>
          <p:spPr>
            <a:xfrm>
              <a:off x="7924680" y="523764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475;p33"/>
            <p:cNvSpPr/>
            <p:nvPr/>
          </p:nvSpPr>
          <p:spPr>
            <a:xfrm>
              <a:off x="8389440" y="3678840"/>
              <a:ext cx="148680" cy="2044080"/>
            </a:xfrm>
            <a:custGeom>
              <a:avLst/>
              <a:gdLst/>
              <a:ahLst/>
              <a:rect l="l" t="t" r="r" b="b"/>
              <a:pathLst>
                <a:path fill="none" w="4774" h="65504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476;p33"/>
            <p:cNvSpPr/>
            <p:nvPr/>
          </p:nvSpPr>
          <p:spPr>
            <a:xfrm>
              <a:off x="8336160" y="362772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477;p33"/>
            <p:cNvSpPr/>
            <p:nvPr/>
          </p:nvSpPr>
          <p:spPr>
            <a:xfrm>
              <a:off x="8893080" y="4821120"/>
              <a:ext cx="360" cy="901800"/>
            </a:xfrm>
            <a:custGeom>
              <a:avLst/>
              <a:gdLst/>
              <a:ahLst/>
              <a:rect l="l" t="t" r="r" b="b"/>
              <a:pathLst>
                <a:path fill="none" w="1" h="28907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478;p33"/>
            <p:cNvSpPr/>
            <p:nvPr/>
          </p:nvSpPr>
          <p:spPr>
            <a:xfrm>
              <a:off x="8840160" y="476964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479;p33"/>
            <p:cNvSpPr/>
            <p:nvPr/>
          </p:nvSpPr>
          <p:spPr>
            <a:xfrm>
              <a:off x="3651840" y="3792600"/>
              <a:ext cx="106920" cy="1930320"/>
            </a:xfrm>
            <a:custGeom>
              <a:avLst/>
              <a:gdLst/>
              <a:ahLst/>
              <a:rect l="l" t="t" r="r" b="b"/>
              <a:pathLst>
                <a:path fill="none" w="3436" h="61856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480;p33"/>
            <p:cNvSpPr/>
            <p:nvPr/>
          </p:nvSpPr>
          <p:spPr>
            <a:xfrm>
              <a:off x="3705120" y="374328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481;p33"/>
            <p:cNvSpPr/>
            <p:nvPr/>
          </p:nvSpPr>
          <p:spPr>
            <a:xfrm>
              <a:off x="4048560" y="5123520"/>
              <a:ext cx="92520" cy="665640"/>
            </a:xfrm>
            <a:custGeom>
              <a:avLst/>
              <a:gdLst/>
              <a:ahLst/>
              <a:rect l="l" t="t" r="r" b="b"/>
              <a:pathLst>
                <a:path fill="none" w="2979" h="21339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482;p33"/>
            <p:cNvSpPr/>
            <p:nvPr/>
          </p:nvSpPr>
          <p:spPr>
            <a:xfrm>
              <a:off x="3996360" y="507240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483;p33"/>
            <p:cNvSpPr/>
            <p:nvPr/>
          </p:nvSpPr>
          <p:spPr>
            <a:xfrm>
              <a:off x="4467600" y="4114440"/>
              <a:ext cx="177840" cy="1608480"/>
            </a:xfrm>
            <a:custGeom>
              <a:avLst/>
              <a:gdLst/>
              <a:ahLst/>
              <a:rect l="l" t="t" r="r" b="b"/>
              <a:pathLst>
                <a:path fill="none" w="5715" h="51552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w="1905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484;p33"/>
            <p:cNvSpPr/>
            <p:nvPr/>
          </p:nvSpPr>
          <p:spPr>
            <a:xfrm>
              <a:off x="4414680" y="4062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485;p33"/>
            <p:cNvSpPr/>
            <p:nvPr/>
          </p:nvSpPr>
          <p:spPr>
            <a:xfrm>
              <a:off x="5079600" y="4039200"/>
              <a:ext cx="217800" cy="1600920"/>
            </a:xfrm>
            <a:custGeom>
              <a:avLst/>
              <a:gdLst/>
              <a:ahLst/>
              <a:rect l="l" t="t" r="r" b="b"/>
              <a:pathLst>
                <a:path fill="none" w="6992" h="51308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486;p33"/>
            <p:cNvSpPr/>
            <p:nvPr/>
          </p:nvSpPr>
          <p:spPr>
            <a:xfrm>
              <a:off x="5244480" y="398808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487;p33"/>
            <p:cNvSpPr/>
            <p:nvPr/>
          </p:nvSpPr>
          <p:spPr>
            <a:xfrm>
              <a:off x="6169680" y="4056480"/>
              <a:ext cx="283320" cy="1666440"/>
            </a:xfrm>
            <a:custGeom>
              <a:avLst/>
              <a:gdLst/>
              <a:ahLst/>
              <a:rect l="l" t="t" r="r" b="b"/>
              <a:pathLst>
                <a:path fill="none" w="9090" h="53406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488;p33"/>
            <p:cNvSpPr/>
            <p:nvPr/>
          </p:nvSpPr>
          <p:spPr>
            <a:xfrm>
              <a:off x="6115320" y="4005360"/>
              <a:ext cx="106920" cy="105840"/>
            </a:xfrm>
            <a:custGeom>
              <a:avLst/>
              <a:gdLst/>
              <a:ahLst/>
              <a:rect l="l" t="t" r="r" b="b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489;p33"/>
            <p:cNvSpPr/>
            <p:nvPr/>
          </p:nvSpPr>
          <p:spPr>
            <a:xfrm>
              <a:off x="5700960" y="4148280"/>
              <a:ext cx="360" cy="1480680"/>
            </a:xfrm>
            <a:custGeom>
              <a:avLst/>
              <a:gdLst/>
              <a:ahLst/>
              <a:rect l="l" t="t" r="r" b="b"/>
              <a:pathLst>
                <a:path fill="none" w="1" h="47449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cap="rnd" w="1900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490;p33"/>
            <p:cNvSpPr/>
            <p:nvPr/>
          </p:nvSpPr>
          <p:spPr>
            <a:xfrm>
              <a:off x="5647680" y="409896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491;p33"/>
            <p:cNvSpPr/>
            <p:nvPr/>
          </p:nvSpPr>
          <p:spPr>
            <a:xfrm>
              <a:off x="2594160" y="4554360"/>
              <a:ext cx="360" cy="1149480"/>
            </a:xfrm>
            <a:custGeom>
              <a:avLst/>
              <a:gdLst/>
              <a:ahLst/>
              <a:rect l="l" t="t" r="r" b="b"/>
              <a:pathLst>
                <a:path fill="none" w="1" h="36840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492;p33"/>
            <p:cNvSpPr/>
            <p:nvPr/>
          </p:nvSpPr>
          <p:spPr>
            <a:xfrm>
              <a:off x="2540880" y="4503240"/>
              <a:ext cx="105840" cy="105840"/>
            </a:xfrm>
            <a:custGeom>
              <a:avLst/>
              <a:gdLst/>
              <a:ahLst/>
              <a:rect l="l" t="t" r="r" b="b"/>
              <a:pathLst>
                <a:path w="3405" h="3405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493;p33"/>
            <p:cNvSpPr/>
            <p:nvPr/>
          </p:nvSpPr>
          <p:spPr>
            <a:xfrm>
              <a:off x="2740320" y="4148280"/>
              <a:ext cx="98280" cy="1574280"/>
            </a:xfrm>
            <a:custGeom>
              <a:avLst/>
              <a:gdLst/>
              <a:ahLst/>
              <a:rect l="l" t="t" r="r" b="b"/>
              <a:pathLst>
                <a:path fill="none" w="3162" h="50458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494;p33"/>
            <p:cNvSpPr/>
            <p:nvPr/>
          </p:nvSpPr>
          <p:spPr>
            <a:xfrm>
              <a:off x="2784960" y="4098960"/>
              <a:ext cx="106920" cy="105840"/>
            </a:xfrm>
            <a:custGeom>
              <a:avLst/>
              <a:gdLst/>
              <a:ahLst/>
              <a:rect l="l" t="t" r="r" b="b"/>
              <a:pathLst>
                <a:path w="3435" h="3405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495;p33"/>
            <p:cNvSpPr/>
            <p:nvPr/>
          </p:nvSpPr>
          <p:spPr>
            <a:xfrm>
              <a:off x="3223080" y="4552560"/>
              <a:ext cx="132480" cy="1122840"/>
            </a:xfrm>
            <a:custGeom>
              <a:avLst/>
              <a:gdLst/>
              <a:ahLst/>
              <a:rect l="l" t="t" r="r" b="b"/>
              <a:pathLst>
                <a:path fill="none" w="4257" h="35989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496;p33"/>
            <p:cNvSpPr/>
            <p:nvPr/>
          </p:nvSpPr>
          <p:spPr>
            <a:xfrm>
              <a:off x="7535520" y="32191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497;p33"/>
            <p:cNvSpPr/>
            <p:nvPr/>
          </p:nvSpPr>
          <p:spPr>
            <a:xfrm>
              <a:off x="1387080" y="4795920"/>
              <a:ext cx="105840" cy="106920"/>
            </a:xfrm>
            <a:custGeom>
              <a:avLst/>
              <a:gdLst/>
              <a:ahLst/>
              <a:rect l="l" t="t" r="r" b="b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498;p33"/>
            <p:cNvSpPr/>
            <p:nvPr/>
          </p:nvSpPr>
          <p:spPr>
            <a:xfrm>
              <a:off x="3303720" y="4440960"/>
              <a:ext cx="105840" cy="106920"/>
            </a:xfrm>
            <a:custGeom>
              <a:avLst/>
              <a:gdLst/>
              <a:ahLst/>
              <a:rect l="l" t="t" r="r" b="b"/>
              <a:pathLst>
                <a:path w="3406" h="3436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6" name="Google Shape;499;p33"/>
            <p:cNvGrpSpPr/>
            <p:nvPr/>
          </p:nvGrpSpPr>
          <p:grpSpPr>
            <a:xfrm>
              <a:off x="603000" y="5210280"/>
              <a:ext cx="105840" cy="607680"/>
              <a:chOff x="603000" y="5210280"/>
              <a:chExt cx="105840" cy="607680"/>
            </a:xfrm>
          </p:grpSpPr>
          <p:sp>
            <p:nvSpPr>
              <p:cNvPr id="377" name="Google Shape;500;p33"/>
              <p:cNvSpPr/>
              <p:nvPr/>
            </p:nvSpPr>
            <p:spPr>
              <a:xfrm>
                <a:off x="655920" y="5259600"/>
                <a:ext cx="360" cy="558360"/>
              </a:xfrm>
              <a:custGeom>
                <a:avLst/>
                <a:gdLst/>
                <a:ahLst/>
                <a:rect l="l" t="t" r="r" b="b"/>
                <a:pathLst>
                  <a:path fill="none" w="1" h="17904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cap="rnd" w="19000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501;p33"/>
              <p:cNvSpPr/>
              <p:nvPr/>
            </p:nvSpPr>
            <p:spPr>
              <a:xfrm>
                <a:off x="603000" y="5210280"/>
                <a:ext cx="105840" cy="105840"/>
              </a:xfrm>
              <a:custGeom>
                <a:avLst/>
                <a:gdLst/>
                <a:ahLst/>
                <a:rect l="l" t="t" r="r" b="b"/>
                <a:pathLst>
                  <a:path w="3405" h="3406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79" name="Рисунок 81" descr=""/>
          <p:cNvPicPr/>
          <p:nvPr/>
        </p:nvPicPr>
        <p:blipFill>
          <a:blip r:embed="rId1"/>
          <a:stretch/>
        </p:blipFill>
        <p:spPr>
          <a:xfrm>
            <a:off x="7523640" y="33120"/>
            <a:ext cx="1562400" cy="874800"/>
          </a:xfrm>
          <a:prstGeom prst="rect">
            <a:avLst/>
          </a:prstGeom>
          <a:ln w="0">
            <a:noFill/>
          </a:ln>
        </p:spPr>
      </p:pic>
      <p:pic>
        <p:nvPicPr>
          <p:cNvPr id="380" name="Рисунок 2" descr=""/>
          <p:cNvPicPr/>
          <p:nvPr/>
        </p:nvPicPr>
        <p:blipFill>
          <a:blip r:embed="rId2"/>
          <a:stretch/>
        </p:blipFill>
        <p:spPr>
          <a:xfrm>
            <a:off x="3348360" y="53280"/>
            <a:ext cx="904680" cy="1100520"/>
          </a:xfrm>
          <a:prstGeom prst="rect">
            <a:avLst/>
          </a:prstGeom>
          <a:ln w="0">
            <a:noFill/>
          </a:ln>
        </p:spPr>
      </p:pic>
      <p:pic>
        <p:nvPicPr>
          <p:cNvPr id="381" name="Рисунок 3" descr=""/>
          <p:cNvPicPr/>
          <p:nvPr/>
        </p:nvPicPr>
        <p:blipFill>
          <a:blip r:embed="rId3"/>
          <a:stretch/>
        </p:blipFill>
        <p:spPr>
          <a:xfrm>
            <a:off x="4520880" y="0"/>
            <a:ext cx="1252440" cy="116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082400" y="539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Актуальность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343760" y="1316160"/>
            <a:ext cx="4176720" cy="2674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sap"/>
              <a:buChar char="●"/>
            </a:pP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Ежедневно в администрацию республики поступает большое</a:t>
            </a:r>
            <a:br>
              <a:rPr sz="1200"/>
            </a:b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количество вопросов от населения района, касающихся работы</a:t>
            </a:r>
            <a:br>
              <a:rPr sz="1200"/>
            </a:b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администрации.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sap"/>
              <a:buChar char="●"/>
            </a:pP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Обработка данных вопросов требует больших</a:t>
            </a:r>
            <a:br>
              <a:rPr sz="1200"/>
            </a:b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временных затрат.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sap"/>
              <a:buChar char="●"/>
            </a:pP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Необходимо обрабатывать запрос, формулировать</a:t>
            </a:r>
            <a:br>
              <a:rPr sz="1200"/>
            </a:b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ответ и прикладывать к нему нормативную документацию.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sap"/>
              <a:buChar char="●"/>
            </a:pPr>
            <a:r>
              <a:rPr b="1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Так как человеческие ресурсы ограничены, целесообразно автоматизировать этот процесс при помощи чат-бота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84" name="Google Shape;541;p36"/>
          <p:cNvSpPr/>
          <p:nvPr/>
        </p:nvSpPr>
        <p:spPr>
          <a:xfrm rot="5400000">
            <a:off x="8924040" y="6153840"/>
            <a:ext cx="360" cy="1539360"/>
          </a:xfrm>
          <a:custGeom>
            <a:avLst/>
            <a:gdLst/>
            <a:ahLst/>
            <a:rect l="l" t="t" r="r" b="b"/>
            <a:pathLst>
              <a:path fill="none" w="1" h="4909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cap="rnd" w="1900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542;p36"/>
          <p:cNvSpPr/>
          <p:nvPr/>
        </p:nvSpPr>
        <p:spPr>
          <a:xfrm rot="5400000">
            <a:off x="9241200" y="6646320"/>
            <a:ext cx="360" cy="905400"/>
          </a:xfrm>
          <a:custGeom>
            <a:avLst/>
            <a:gdLst/>
            <a:ahLst/>
            <a:rect l="l" t="t" r="r" b="b"/>
            <a:pathLst>
              <a:path fill="none" w="1" h="28877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cap="rnd" w="1900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Google Shape;543;p36"/>
          <p:cNvSpPr/>
          <p:nvPr/>
        </p:nvSpPr>
        <p:spPr>
          <a:xfrm rot="5400000">
            <a:off x="8103240" y="6869160"/>
            <a:ext cx="107280" cy="107280"/>
          </a:xfrm>
          <a:custGeom>
            <a:avLst/>
            <a:gdLst/>
            <a:ahLst/>
            <a:rect l="l" t="t" r="r" b="b"/>
            <a:pathLst>
              <a:path w="3436" h="3436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544;p36"/>
          <p:cNvSpPr/>
          <p:nvPr/>
        </p:nvSpPr>
        <p:spPr>
          <a:xfrm rot="5400000">
            <a:off x="8736840" y="7045920"/>
            <a:ext cx="107280" cy="106560"/>
          </a:xfrm>
          <a:custGeom>
            <a:avLst/>
            <a:gdLst/>
            <a:ahLst/>
            <a:rect l="l" t="t" r="r" b="b"/>
            <a:pathLst>
              <a:path w="3436" h="3406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545;p36"/>
          <p:cNvSpPr/>
          <p:nvPr/>
        </p:nvSpPr>
        <p:spPr>
          <a:xfrm rot="10800000">
            <a:off x="2347920" y="-68040"/>
            <a:ext cx="360" cy="6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Google Shape;546;p36"/>
          <p:cNvSpPr/>
          <p:nvPr/>
        </p:nvSpPr>
        <p:spPr>
          <a:xfrm rot="10800000">
            <a:off x="2347920" y="4604400"/>
            <a:ext cx="360" cy="6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Рисунок 1" descr=""/>
          <p:cNvPicPr/>
          <p:nvPr/>
        </p:nvPicPr>
        <p:blipFill>
          <a:blip r:embed="rId1"/>
          <a:srcRect l="-142948" t="-250586" r="-142948" b="-250586"/>
          <a:stretch/>
        </p:blipFill>
        <p:spPr>
          <a:xfrm>
            <a:off x="713160" y="539640"/>
            <a:ext cx="3269880" cy="4064040"/>
          </a:xfrm>
          <a:prstGeom prst="rect">
            <a:avLst/>
          </a:prstGeom>
          <a:ln w="19050">
            <a:solidFill>
              <a:srgbClr val="ffffff"/>
            </a:solidFill>
            <a:round/>
          </a:ln>
        </p:spPr>
      </p:pic>
      <p:pic>
        <p:nvPicPr>
          <p:cNvPr id="391" name="Рисунок 2" descr=""/>
          <p:cNvPicPr/>
          <p:nvPr/>
        </p:nvPicPr>
        <p:blipFill>
          <a:blip r:embed="rId2"/>
          <a:srcRect l="1890" t="0" r="0" b="7094"/>
          <a:stretch/>
        </p:blipFill>
        <p:spPr>
          <a:xfrm>
            <a:off x="708120" y="546480"/>
            <a:ext cx="3274920" cy="40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578160" y="2575080"/>
            <a:ext cx="3079800" cy="45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модель</a:t>
            </a:r>
            <a:r>
              <a:rPr b="1" lang="ru-RU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 Сайга-Мистраль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ubTitle"/>
          </p:nvPr>
        </p:nvSpPr>
        <p:spPr>
          <a:xfrm>
            <a:off x="3767400" y="2560320"/>
            <a:ext cx="2451960" cy="45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PostgreSQL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subTitle"/>
          </p:nvPr>
        </p:nvSpPr>
        <p:spPr>
          <a:xfrm>
            <a:off x="1094400" y="2946960"/>
            <a:ext cx="2451960" cy="193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Российская бесплатная LLM модель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Модель "Сайга Мистраль" дает ответ на вопрос в ревалентном тексте (технология RAG (Retrieval-Augmented Generation))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subTitle"/>
          </p:nvPr>
        </p:nvSpPr>
        <p:spPr>
          <a:xfrm>
            <a:off x="3767400" y="2946960"/>
            <a:ext cx="2451960" cy="1839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Для сохранения результатов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Все заданные вопросы и ответы на них, кэшируются в PostgreSQL, что намного снижает накладные расходы и время ответа, при получении вопросов, на которые уже был дан ответ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subTitle"/>
          </p:nvPr>
        </p:nvSpPr>
        <p:spPr>
          <a:xfrm>
            <a:off x="6207120" y="2946960"/>
            <a:ext cx="2451960" cy="122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Полученный ответ через API VK отсылается пользователю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subTitle"/>
          </p:nvPr>
        </p:nvSpPr>
        <p:spPr>
          <a:xfrm>
            <a:off x="6207120" y="2560320"/>
            <a:ext cx="2451960" cy="45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API VK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9" name="Google Shape;558;p37"/>
          <p:cNvSpPr/>
          <p:nvPr/>
        </p:nvSpPr>
        <p:spPr>
          <a:xfrm>
            <a:off x="1832040" y="1685520"/>
            <a:ext cx="572400" cy="5724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Google Shape;559;p37"/>
          <p:cNvSpPr/>
          <p:nvPr/>
        </p:nvSpPr>
        <p:spPr>
          <a:xfrm>
            <a:off x="2118240" y="2257920"/>
            <a:ext cx="36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Google Shape;560;p37"/>
          <p:cNvSpPr/>
          <p:nvPr/>
        </p:nvSpPr>
        <p:spPr>
          <a:xfrm>
            <a:off x="4707360" y="1668600"/>
            <a:ext cx="572400" cy="5724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Google Shape;561;p37"/>
          <p:cNvSpPr/>
          <p:nvPr/>
        </p:nvSpPr>
        <p:spPr>
          <a:xfrm>
            <a:off x="4993560" y="2241360"/>
            <a:ext cx="3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Google Shape;562;p37"/>
          <p:cNvSpPr/>
          <p:nvPr/>
        </p:nvSpPr>
        <p:spPr>
          <a:xfrm>
            <a:off x="7146720" y="1668600"/>
            <a:ext cx="572400" cy="5724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Google Shape;563;p37"/>
          <p:cNvSpPr/>
          <p:nvPr/>
        </p:nvSpPr>
        <p:spPr>
          <a:xfrm>
            <a:off x="7433280" y="2241360"/>
            <a:ext cx="3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5" name="Google Shape;564;p37"/>
          <p:cNvGrpSpPr/>
          <p:nvPr/>
        </p:nvGrpSpPr>
        <p:grpSpPr>
          <a:xfrm>
            <a:off x="1917720" y="1768680"/>
            <a:ext cx="370440" cy="370080"/>
            <a:chOff x="1917720" y="1768680"/>
            <a:chExt cx="370440" cy="370080"/>
          </a:xfrm>
        </p:grpSpPr>
        <p:sp>
          <p:nvSpPr>
            <p:cNvPr id="406" name="Google Shape;565;p37"/>
            <p:cNvSpPr/>
            <p:nvPr/>
          </p:nvSpPr>
          <p:spPr>
            <a:xfrm>
              <a:off x="1917720" y="1768680"/>
              <a:ext cx="284040" cy="284400"/>
            </a:xfrm>
            <a:custGeom>
              <a:avLst/>
              <a:gdLst/>
              <a:ahLst/>
              <a:rect l="l" t="t" r="r" b="b"/>
              <a:pathLst>
                <a:path w="8955" h="8967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566;p37"/>
            <p:cNvSpPr/>
            <p:nvPr/>
          </p:nvSpPr>
          <p:spPr>
            <a:xfrm>
              <a:off x="2012760" y="1846080"/>
              <a:ext cx="113040" cy="97920"/>
            </a:xfrm>
            <a:custGeom>
              <a:avLst/>
              <a:gdLst/>
              <a:ahLst/>
              <a:rect l="l" t="t" r="r" b="b"/>
              <a:pathLst>
                <a:path w="3573" h="3097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567;p37"/>
            <p:cNvSpPr/>
            <p:nvPr/>
          </p:nvSpPr>
          <p:spPr>
            <a:xfrm>
              <a:off x="1995120" y="1886760"/>
              <a:ext cx="106200" cy="90360"/>
            </a:xfrm>
            <a:custGeom>
              <a:avLst/>
              <a:gdLst/>
              <a:ahLst/>
              <a:rect l="l" t="t" r="r" b="b"/>
              <a:pathLst>
                <a:path w="3359" h="2858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568;p37"/>
            <p:cNvSpPr/>
            <p:nvPr/>
          </p:nvSpPr>
          <p:spPr>
            <a:xfrm>
              <a:off x="2097360" y="1947960"/>
              <a:ext cx="190800" cy="190800"/>
            </a:xfrm>
            <a:custGeom>
              <a:avLst/>
              <a:gdLst/>
              <a:ahLst/>
              <a:rect l="l" t="t" r="r" b="b"/>
              <a:pathLst>
                <a:path w="6025" h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569;p37"/>
            <p:cNvSpPr/>
            <p:nvPr/>
          </p:nvSpPr>
          <p:spPr>
            <a:xfrm>
              <a:off x="2159640" y="2011320"/>
              <a:ext cx="64800" cy="64800"/>
            </a:xfrm>
            <a:custGeom>
              <a:avLst/>
              <a:gdLst/>
              <a:ahLst/>
              <a:rect l="l" t="t" r="r" b="b"/>
              <a:pathLst>
                <a:path w="2049" h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570;p37"/>
            <p:cNvSpPr/>
            <p:nvPr/>
          </p:nvSpPr>
          <p:spPr>
            <a:xfrm>
              <a:off x="2025360" y="1876320"/>
              <a:ext cx="70200" cy="70920"/>
            </a:xfrm>
            <a:custGeom>
              <a:avLst/>
              <a:gdLst/>
              <a:ahLst/>
              <a:rect l="l" t="t" r="r" b="b"/>
              <a:pathLst>
                <a:path w="2227" h="224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2" name="Google Shape;571;p37"/>
          <p:cNvGrpSpPr/>
          <p:nvPr/>
        </p:nvGrpSpPr>
        <p:grpSpPr>
          <a:xfrm>
            <a:off x="4818600" y="1779840"/>
            <a:ext cx="349920" cy="349920"/>
            <a:chOff x="4818600" y="1779840"/>
            <a:chExt cx="349920" cy="349920"/>
          </a:xfrm>
        </p:grpSpPr>
        <p:sp>
          <p:nvSpPr>
            <p:cNvPr id="413" name="Google Shape;572;p37"/>
            <p:cNvSpPr/>
            <p:nvPr/>
          </p:nvSpPr>
          <p:spPr>
            <a:xfrm>
              <a:off x="4818600" y="1779840"/>
              <a:ext cx="349920" cy="349920"/>
            </a:xfrm>
            <a:custGeom>
              <a:avLst/>
              <a:gdLst/>
              <a:ahLst/>
              <a:rect l="l" t="t" r="r" b="b"/>
              <a:pathLst>
                <a:path w="11002" h="11003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573;p37"/>
            <p:cNvSpPr/>
            <p:nvPr/>
          </p:nvSpPr>
          <p:spPr>
            <a:xfrm>
              <a:off x="4883040" y="1846080"/>
              <a:ext cx="181080" cy="179280"/>
            </a:xfrm>
            <a:custGeom>
              <a:avLst/>
              <a:gdLst/>
              <a:ahLst/>
              <a:rect l="l" t="t" r="r" b="b"/>
              <a:pathLst>
                <a:path w="5704" h="5647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574;p37"/>
            <p:cNvSpPr/>
            <p:nvPr/>
          </p:nvSpPr>
          <p:spPr>
            <a:xfrm>
              <a:off x="4921200" y="1878480"/>
              <a:ext cx="181800" cy="186120"/>
            </a:xfrm>
            <a:custGeom>
              <a:avLst/>
              <a:gdLst/>
              <a:ahLst/>
              <a:rect l="l" t="t" r="r" b="b"/>
              <a:pathLst>
                <a:path w="5727" h="5859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575;p37"/>
            <p:cNvSpPr/>
            <p:nvPr/>
          </p:nvSpPr>
          <p:spPr>
            <a:xfrm>
              <a:off x="4971600" y="1906200"/>
              <a:ext cx="43560" cy="15120"/>
            </a:xfrm>
            <a:custGeom>
              <a:avLst/>
              <a:gdLst/>
              <a:ahLst/>
              <a:rect l="l" t="t" r="r" b="b"/>
              <a:pathLst>
                <a:path w="1382" h="489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7" name="Google Shape;576;p37"/>
          <p:cNvGrpSpPr/>
          <p:nvPr/>
        </p:nvGrpSpPr>
        <p:grpSpPr>
          <a:xfrm>
            <a:off x="7247160" y="1780200"/>
            <a:ext cx="371520" cy="349200"/>
            <a:chOff x="7247160" y="1780200"/>
            <a:chExt cx="371520" cy="349200"/>
          </a:xfrm>
        </p:grpSpPr>
        <p:sp>
          <p:nvSpPr>
            <p:cNvPr id="418" name="Google Shape;577;p37"/>
            <p:cNvSpPr/>
            <p:nvPr/>
          </p:nvSpPr>
          <p:spPr>
            <a:xfrm>
              <a:off x="7306200" y="1905840"/>
              <a:ext cx="91800" cy="30240"/>
            </a:xfrm>
            <a:custGeom>
              <a:avLst/>
              <a:gdLst/>
              <a:ahLst/>
              <a:rect l="l" t="t" r="r" b="b"/>
              <a:pathLst>
                <a:path w="2894" h="961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578;p37"/>
            <p:cNvSpPr/>
            <p:nvPr/>
          </p:nvSpPr>
          <p:spPr>
            <a:xfrm>
              <a:off x="7247160" y="1856160"/>
              <a:ext cx="208440" cy="273240"/>
            </a:xfrm>
            <a:custGeom>
              <a:avLst/>
              <a:gdLst/>
              <a:ahLst/>
              <a:rect l="l" t="t" r="r" b="b"/>
              <a:pathLst>
                <a:path w="6562" h="8597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579;p37"/>
            <p:cNvSpPr/>
            <p:nvPr/>
          </p:nvSpPr>
          <p:spPr>
            <a:xfrm>
              <a:off x="7282440" y="2094840"/>
              <a:ext cx="10440" cy="33480"/>
            </a:xfrm>
            <a:custGeom>
              <a:avLst/>
              <a:gdLst/>
              <a:ahLst/>
              <a:rect l="l" t="t" r="r" b="b"/>
              <a:pathLst>
                <a:path w="334" h="106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580;p37"/>
            <p:cNvSpPr/>
            <p:nvPr/>
          </p:nvSpPr>
          <p:spPr>
            <a:xfrm>
              <a:off x="7410600" y="2094840"/>
              <a:ext cx="9720" cy="33480"/>
            </a:xfrm>
            <a:custGeom>
              <a:avLst/>
              <a:gdLst/>
              <a:ahLst/>
              <a:rect l="l" t="t" r="r" b="b"/>
              <a:pathLst>
                <a:path w="322" h="106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581;p37"/>
            <p:cNvSpPr/>
            <p:nvPr/>
          </p:nvSpPr>
          <p:spPr>
            <a:xfrm>
              <a:off x="7445160" y="1815480"/>
              <a:ext cx="173520" cy="180720"/>
            </a:xfrm>
            <a:custGeom>
              <a:avLst/>
              <a:gdLst/>
              <a:ahLst/>
              <a:rect l="l" t="t" r="r" b="b"/>
              <a:pathLst>
                <a:path w="5466" h="5692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582;p37"/>
            <p:cNvSpPr/>
            <p:nvPr/>
          </p:nvSpPr>
          <p:spPr>
            <a:xfrm>
              <a:off x="7515360" y="1780200"/>
              <a:ext cx="33840" cy="104760"/>
            </a:xfrm>
            <a:custGeom>
              <a:avLst/>
              <a:gdLst/>
              <a:ahLst/>
              <a:rect l="l" t="t" r="r" b="b"/>
              <a:pathLst>
                <a:path w="1073" h="3299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583;p37"/>
            <p:cNvSpPr/>
            <p:nvPr/>
          </p:nvSpPr>
          <p:spPr>
            <a:xfrm>
              <a:off x="7515000" y="1891440"/>
              <a:ext cx="33840" cy="33840"/>
            </a:xfrm>
            <a:custGeom>
              <a:avLst/>
              <a:gdLst/>
              <a:ahLst/>
              <a:rect l="l" t="t" r="r" b="b"/>
              <a:pathLst>
                <a:path w="1073" h="1072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371600" y="640080"/>
            <a:ext cx="63320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Этапы решения задачи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1209600" y="1833840"/>
            <a:ext cx="7534080" cy="178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Экспорт теста с pdf файлов, с разбиением на абзацы, получения эмбедингов абзацев и сохранение результатов в базе PostgreSQL.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Экспорт теста из текстовых файлов, с разбиением на абзацы, получения эмбедингов абзацев и сохранение результатов в базе PostgreSQL.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Создан и подключен в модели, с помощью API VK бот (ссылка</a:t>
            </a:r>
            <a:r>
              <a:rPr b="0" lang="en-US" sz="1600" spc="-1" strike="noStrike">
                <a:solidFill>
                  <a:srgbClr val="ffffff"/>
                </a:solidFill>
                <a:latin typeface="Asap"/>
                <a:ea typeface="Asap"/>
              </a:rPr>
              <a:t>:</a:t>
            </a: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 https://vk.com/club223781373).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4792320" y="1809720"/>
            <a:ext cx="3568320" cy="794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Основная работа - ответы на вопросы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title"/>
          </p:nvPr>
        </p:nvSpPr>
        <p:spPr>
          <a:xfrm>
            <a:off x="0" y="6400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Описание решения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ubTitle"/>
          </p:nvPr>
        </p:nvSpPr>
        <p:spPr>
          <a:xfrm>
            <a:off x="4029120" y="2604960"/>
            <a:ext cx="4876560" cy="1976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При получении вопроса от пользователя, происходит корректировка орфографии, анализ на ненормативную лексику.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Далее вопрос переводится в эмбединги.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По эмбедингу вопроса и эмбедингу текста ищется наиболее ревалентная часть текста в PostgreSQL (в которую импортированный тест в pdf и текстовых файлов).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Модель "Сайга Мистраль" ищет ответ на вопрос в ревалентном тексте (технология RAG (Retrieval-Augmented Generation)).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Полученный ответ через API VK отсылается пользователю.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subTitle"/>
          </p:nvPr>
        </p:nvSpPr>
        <p:spPr>
          <a:xfrm>
            <a:off x="805680" y="2662200"/>
            <a:ext cx="2613240" cy="171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создаётся база PostgreSQL, с необходимыми таблицами.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запускаются модули экспорта (из тестовых файлов), которые наполняют базу информацией и эмбединги.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запускается модуль модели "Сайга Мистраль".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sap"/>
                <a:ea typeface="Asap"/>
              </a:rPr>
              <a:t>- запускается API VK.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subTitle"/>
          </p:nvPr>
        </p:nvSpPr>
        <p:spPr>
          <a:xfrm>
            <a:off x="805680" y="1809720"/>
            <a:ext cx="2613240" cy="794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При первом использовании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371600" y="640080"/>
            <a:ext cx="63320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Характеристики LLM модели "Сайга Мистраль":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ubTitle"/>
          </p:nvPr>
        </p:nvSpPr>
        <p:spPr>
          <a:xfrm>
            <a:off x="1152360" y="2300760"/>
            <a:ext cx="7534080" cy="178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Использует Grouped-query attention (GQA) для более быстрой обработки.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Использует Sliding Window Attention (SWA) для обработки длинных последовательностей токенов с меньшими затратами.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Скорость генерации ответов около 70 символов в секунду, что крайне быстро.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Идеи на будущее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78880" y="1269360"/>
            <a:ext cx="3945240" cy="3505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71360" indent="-171360">
              <a:lnSpc>
                <a:spcPct val="100000"/>
              </a:lnSpc>
              <a:buClr>
                <a:srgbClr val="efefef"/>
              </a:buClr>
              <a:buFont typeface="Nunito Light"/>
              <a:buChar char="●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Отказаться от технологии RAG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efefef"/>
              </a:buClr>
              <a:buFont typeface="Nunito Light"/>
              <a:buChar char="●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Дообучить модель на собственных данных (для обучения на новых данных нужно несколько суток непрерывной работы).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efefef"/>
              </a:buClr>
              <a:buFont typeface="Nunito Light"/>
              <a:buChar char="●"/>
            </a:pPr>
            <a:r>
              <a:rPr b="0" lang="ru-RU" sz="1600" spc="-1" strike="noStrike">
                <a:solidFill>
                  <a:srgbClr val="ffffff"/>
                </a:solidFill>
                <a:latin typeface="Asap"/>
                <a:ea typeface="Asap"/>
              </a:rPr>
              <a:t>Сохранять id пользователя, чтобы "помнить историю" - при каждом новом подключении пользователя, который уже задавал вопросы, из базы PostgreSQL получать предыдущий вопрос и ответ на него.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6" name="Рисунок 2" descr=""/>
          <p:cNvPicPr/>
          <p:nvPr/>
        </p:nvPicPr>
        <p:blipFill>
          <a:blip r:embed="rId1"/>
          <a:stretch/>
        </p:blipFill>
        <p:spPr>
          <a:xfrm>
            <a:off x="4324320" y="2004480"/>
            <a:ext cx="3948840" cy="25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ffffff"/>
                </a:solidFill>
                <a:latin typeface="Ramabhadra"/>
                <a:ea typeface="Ramabhadra"/>
              </a:rPr>
              <a:t>Пример работы бота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1620000" y="1260000"/>
            <a:ext cx="4140000" cy="35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Рисунок 1" descr=""/>
          <p:cNvPicPr/>
          <p:nvPr/>
        </p:nvPicPr>
        <p:blipFill>
          <a:blip r:embed="rId1"/>
          <a:stretch/>
        </p:blipFill>
        <p:spPr>
          <a:xfrm>
            <a:off x="1861560" y="3593520"/>
            <a:ext cx="5420160" cy="72360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9000" y="1335600"/>
            <a:ext cx="592596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ffffff"/>
                </a:solidFill>
                <a:latin typeface="Ramabhadra"/>
                <a:ea typeface="Ramabhadra"/>
              </a:rPr>
              <a:t>Спасибо за внимание</a:t>
            </a:r>
            <a:r>
              <a:rPr b="1" lang="en" sz="4000" spc="-1" strike="noStrike">
                <a:solidFill>
                  <a:srgbClr val="ffffff"/>
                </a:solidFill>
                <a:latin typeface="Ramabhadra"/>
                <a:ea typeface="Ramabhadra"/>
              </a:rPr>
              <a:t>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1956240" y="2753640"/>
            <a:ext cx="5235840" cy="2012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Хотите узнать более подробно о решении</a:t>
            </a:r>
            <a:r>
              <a:rPr b="0" lang="en" sz="2000" spc="-1" strike="noStrike">
                <a:solidFill>
                  <a:srgbClr val="ffffff"/>
                </a:solidFill>
                <a:latin typeface="Ramabhadra"/>
                <a:ea typeface="Ramabhadra"/>
              </a:rPr>
              <a:t>?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  <a:ea typeface="Asap"/>
              </a:rPr>
              <a:t>Баланда Владислав</a:t>
            </a:r>
            <a:endParaRPr b="0" lang="ru-RU" sz="16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  <a:ea typeface="Asap"/>
              </a:rPr>
              <a:t>@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sap"/>
              </a:rPr>
              <a:t>Vlad2ru</a:t>
            </a:r>
            <a:endParaRPr b="0" lang="ru-RU" sz="16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  <a:ea typeface="Asap"/>
              </a:rPr>
              <a:t>Блинов Дмитрий</a:t>
            </a:r>
            <a:endParaRPr b="0" lang="ru-RU" sz="16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  <a:ea typeface="Asap"/>
              </a:rPr>
              <a:t>@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sap"/>
              </a:rPr>
              <a:t>dima_blinov89</a:t>
            </a:r>
            <a:endParaRPr b="0" lang="ru-RU" sz="1600" spc="-1" strike="noStrike">
              <a:latin typeface="Arial"/>
            </a:endParaRPr>
          </a:p>
          <a:p>
            <a:pPr marL="457200" indent="-30492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442" name="Рисунок 16" descr=""/>
          <p:cNvPicPr/>
          <p:nvPr/>
        </p:nvPicPr>
        <p:blipFill>
          <a:blip r:embed="rId2"/>
          <a:stretch/>
        </p:blipFill>
        <p:spPr>
          <a:xfrm>
            <a:off x="3935880" y="3760200"/>
            <a:ext cx="205920" cy="205920"/>
          </a:xfrm>
          <a:prstGeom prst="rect">
            <a:avLst/>
          </a:prstGeom>
          <a:ln w="0">
            <a:noFill/>
          </a:ln>
        </p:spPr>
      </p:pic>
      <p:sp>
        <p:nvSpPr>
          <p:cNvPr id="443" name="Рисунок 20"/>
          <p:cNvSpPr/>
          <p:nvPr/>
        </p:nvSpPr>
        <p:spPr>
          <a:xfrm>
            <a:off x="5916600" y="4127040"/>
            <a:ext cx="624240" cy="63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4" name="Рисунок 21"/>
          <p:cNvSpPr/>
          <p:nvPr/>
        </p:nvSpPr>
        <p:spPr>
          <a:xfrm>
            <a:off x="5888520" y="3397680"/>
            <a:ext cx="652320" cy="633240"/>
          </a:xfrm>
          <a:prstGeom prst="flowChartConnector">
            <a:avLst/>
          </a:prstGeom>
          <a:blipFill rotWithShape="0">
            <a:blip r:embed="rId4"/>
            <a:srcRect/>
            <a:stretch/>
          </a:blip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45" name="Рисунок 22" descr=""/>
          <p:cNvPicPr/>
          <p:nvPr/>
        </p:nvPicPr>
        <p:blipFill>
          <a:blip r:embed="rId5"/>
          <a:stretch/>
        </p:blipFill>
        <p:spPr>
          <a:xfrm>
            <a:off x="3627000" y="4485600"/>
            <a:ext cx="205920" cy="205920"/>
          </a:xfrm>
          <a:prstGeom prst="rect">
            <a:avLst/>
          </a:prstGeom>
          <a:ln w="0">
            <a:noFill/>
          </a:ln>
        </p:spPr>
      </p:pic>
      <p:pic>
        <p:nvPicPr>
          <p:cNvPr id="446" name="Рисунок 23" descr=""/>
          <p:cNvPicPr/>
          <p:nvPr/>
        </p:nvPicPr>
        <p:blipFill>
          <a:blip r:embed="rId6"/>
          <a:stretch/>
        </p:blipFill>
        <p:spPr>
          <a:xfrm>
            <a:off x="6887160" y="3593520"/>
            <a:ext cx="1756800" cy="983520"/>
          </a:xfrm>
          <a:prstGeom prst="rect">
            <a:avLst/>
          </a:prstGeom>
          <a:ln w="0">
            <a:noFill/>
          </a:ln>
          <a:effectLst>
            <a:outerShdw algn="ctr" blurRad="108000" dir="5400000" dist="12600">
              <a:srgbClr val="00000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LibreOffice/7.3.7.2$Linux_X86_64 LibreOffice_project/30$Build-2</Application>
  <AppVersion>15.0000</AppVersion>
  <Words>395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dc:description/>
  <dc:language>ru-RU</dc:language>
  <cp:lastModifiedBy/>
  <dcterms:modified xsi:type="dcterms:W3CDTF">2023-12-16T16:53:38Z</dcterms:modified>
  <cp:revision>20</cp:revision>
  <dc:subject/>
  <dc:title>Electronics Expert 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Экран (16:9)</vt:lpwstr>
  </property>
  <property fmtid="{D5CDD505-2E9C-101B-9397-08002B2CF9AE}" pid="4" name="Slides">
    <vt:i4>8</vt:i4>
  </property>
</Properties>
</file>