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6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94" y="-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FDAB2C-9C71-4C57-9706-A03524E89877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31812-EDC2-4902-83C8-E33C8E23A9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570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2DE1-4EB2-42F9-9702-931417C65611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3296-6247-48A8-ABAC-8EB703D887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199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2DE1-4EB2-42F9-9702-931417C65611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3296-6247-48A8-ABAC-8EB703D887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523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2DE1-4EB2-42F9-9702-931417C65611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3296-6247-48A8-ABAC-8EB703D887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936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2DE1-4EB2-42F9-9702-931417C65611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3296-6247-48A8-ABAC-8EB703D887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299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2DE1-4EB2-42F9-9702-931417C65611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3296-6247-48A8-ABAC-8EB703D887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445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2DE1-4EB2-42F9-9702-931417C65611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3296-6247-48A8-ABAC-8EB703D887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044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2DE1-4EB2-42F9-9702-931417C65611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3296-6247-48A8-ABAC-8EB703D887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9187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2DE1-4EB2-42F9-9702-931417C65611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3296-6247-48A8-ABAC-8EB703D887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473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2DE1-4EB2-42F9-9702-931417C65611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3296-6247-48A8-ABAC-8EB703D887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537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2DE1-4EB2-42F9-9702-931417C65611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3296-6247-48A8-ABAC-8EB703D887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8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2DE1-4EB2-42F9-9702-931417C65611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3296-6247-48A8-ABAC-8EB703D887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59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72DE1-4EB2-42F9-9702-931417C65611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A3296-6247-48A8-ABAC-8EB703D887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5692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Система конструирования и оформления актов ДТП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Разработчик: Комарьков Влад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67000" cy="113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046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67000" cy="11307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55720" y="1264920"/>
            <a:ext cx="3847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функции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8680" y="2514600"/>
            <a:ext cx="103784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ru-RU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Быстрое оформление ДТП, посредством использования «Конструктора актов ДТП»;</a:t>
            </a:r>
          </a:p>
          <a:p>
            <a:pPr marL="342900" indent="-342900" algn="just">
              <a:buAutoNum type="arabicPeriod"/>
            </a:pPr>
            <a:r>
              <a:rPr lang="ru-RU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использовать систему на мобильных устройствах;</a:t>
            </a:r>
          </a:p>
          <a:p>
            <a:pPr marL="342900" indent="-342900" algn="just">
              <a:buAutoNum type="arabicPeriod"/>
            </a:pPr>
            <a:r>
              <a:rPr lang="ru-RU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Быстрое внесение в базу системы информации о водителях транспортных средств;</a:t>
            </a:r>
            <a:endParaRPr lang="ru-RU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45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67000" cy="1130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50920" y="396240"/>
            <a:ext cx="47242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 актов ДТП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189" y="1229517"/>
            <a:ext cx="7148113" cy="207054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120" y="3338458"/>
            <a:ext cx="5595417" cy="32453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33309" y="3186545"/>
            <a:ext cx="532014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Расположенный на главной странице системы конструктор, позволит оперативно оформить ДТП, что облегчит работу инспектора ГАИ.</a:t>
            </a:r>
          </a:p>
          <a:p>
            <a:pPr algn="just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83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67000" cy="11307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96047" y="322811"/>
            <a:ext cx="4497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Мобильность системы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43943"/>
            <a:ext cx="4701870" cy="246866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24528"/>
            <a:ext cx="4765964" cy="223536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5"/>
          <a:srcRect r="2007"/>
          <a:stretch/>
        </p:blipFill>
        <p:spPr>
          <a:xfrm>
            <a:off x="4700275" y="1347014"/>
            <a:ext cx="3389625" cy="133798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8603" y="1347412"/>
            <a:ext cx="3499197" cy="14034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32400" y="3644900"/>
            <a:ext cx="61595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Мобильность платформы безусловно плюс данного решения.</a:t>
            </a:r>
          </a:p>
          <a:p>
            <a:pPr algn="just"/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 как инспекторам ГАИ не придется находится на месте ДТП больше, чем того требует ситуация. Это положительно повлияет на имидж Госавтоинспекции среди автовладельцев.</a:t>
            </a:r>
          </a:p>
        </p:txBody>
      </p:sp>
    </p:spTree>
    <p:extLst>
      <p:ext uri="{BB962C8B-B14F-4D97-AF65-F5344CB8AC3E}">
        <p14:creationId xmlns:p14="http://schemas.microsoft.com/office/powerpoint/2010/main" val="114898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67000" cy="11307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36620" y="248920"/>
            <a:ext cx="81084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Быстрое добавление большого количества</a:t>
            </a:r>
          </a:p>
          <a:p>
            <a:pPr algn="ctr"/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водителей в систему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2340"/>
            <a:ext cx="12012701" cy="28293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5900" y="4445000"/>
            <a:ext cx="7429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системе предусмотрена возможность внесения данных из табличных документов.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случае если потребуется перенести данные из них, в системе можно указать путь до файла, и система сама внесет все данные в нужные места.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554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0" y="1161733"/>
            <a:ext cx="12069859" cy="45345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2273" y="508000"/>
            <a:ext cx="10601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Вот пример, документа который был заведен автоматически при помощи «Конструктора ДТП»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130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67000" cy="1130725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705492" y="2967335"/>
            <a:ext cx="67810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Спасибо за внимание!</a:t>
            </a:r>
            <a:endParaRPr lang="ru-RU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52915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160</Words>
  <Application>Microsoft Office PowerPoint</Application>
  <PresentationFormat>Широкоэкранный</PresentationFormat>
  <Paragraphs>19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Система конструирования и оформления актов ДТП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конструирования и оформления актов ДТП</dc:title>
  <dc:creator>КОМАРЬКОВ ВЛАД</dc:creator>
  <cp:lastModifiedBy>КОМАРЬКОВ ВЛАД</cp:lastModifiedBy>
  <cp:revision>5</cp:revision>
  <dcterms:created xsi:type="dcterms:W3CDTF">2020-09-25T08:00:58Z</dcterms:created>
  <dcterms:modified xsi:type="dcterms:W3CDTF">2020-09-25T08:44:28Z</dcterms:modified>
</cp:coreProperties>
</file>