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5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86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2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97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068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08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832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653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780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76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3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0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36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1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6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37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55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2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63486" y="950803"/>
            <a:ext cx="8643255" cy="1708872"/>
          </a:xfrm>
        </p:spPr>
        <p:txBody>
          <a:bodyPr/>
          <a:lstStyle/>
          <a:p>
            <a:pPr algn="ctr"/>
            <a:r>
              <a:rPr lang="uk-UA" sz="4800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МІЙ ОСОБИСТИЙ БЛОГ</a:t>
            </a:r>
            <a:endParaRPr lang="ru-RU" sz="48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1943" y="3077687"/>
            <a:ext cx="7242628" cy="750455"/>
          </a:xfrm>
        </p:spPr>
        <p:txBody>
          <a:bodyPr>
            <a:noAutofit/>
          </a:bodyPr>
          <a:lstStyle/>
          <a:p>
            <a:r>
              <a:rPr lang="uk-UA" sz="2200" dirty="0" smtClean="0"/>
              <a:t>Мета: Розробити особистий блог, з цікавими </a:t>
            </a:r>
            <a:r>
              <a:rPr lang="ru-RU" sz="2200" dirty="0"/>
              <a:t>п</a:t>
            </a:r>
            <a:r>
              <a:rPr lang="uk-UA" sz="2200" dirty="0" smtClean="0"/>
              <a:t>остами</a:t>
            </a:r>
            <a:r>
              <a:rPr lang="uk-UA" sz="2200" dirty="0" smtClean="0"/>
              <a:t>, використовуючи </a:t>
            </a:r>
            <a:r>
              <a:rPr lang="en-US" sz="2200" dirty="0" smtClean="0"/>
              <a:t>orchard </a:t>
            </a:r>
            <a:r>
              <a:rPr lang="en-US" sz="2200" dirty="0" err="1" smtClean="0"/>
              <a:t>cms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8953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8366" y="2063931"/>
            <a:ext cx="9905998" cy="3275254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				</a:t>
            </a:r>
            <a:r>
              <a:rPr lang="ru-RU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Висновок</a:t>
            </a:r>
            <a:r>
              <a:rPr lang="ru-RU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Блог </a:t>
            </a:r>
            <a:r>
              <a:rPr lang="ru-RU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може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бути </a:t>
            </a:r>
            <a:r>
              <a:rPr lang="ru-RU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розширений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 допомогою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додавння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нових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юзерів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ru-RU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які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допоможуть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у </a:t>
            </a:r>
            <a:r>
              <a:rPr lang="ru-RU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веденні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блогу (</a:t>
            </a:r>
            <a:r>
              <a:rPr lang="ru-RU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створення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нових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постів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ru-RU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додаткових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сторінок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ru-RU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зміна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дизайну)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368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6922" y="0"/>
            <a:ext cx="9314154" cy="4650377"/>
          </a:xfrm>
        </p:spPr>
        <p:txBody>
          <a:bodyPr>
            <a:noAutofit/>
          </a:bodyPr>
          <a:lstStyle/>
          <a:p>
            <a:pPr algn="l"/>
            <a:r>
              <a:rPr lang="ru-RU" sz="5400" b="1" dirty="0" err="1" smtClean="0">
                <a:ln>
                  <a:noFill/>
                </a:ln>
                <a:solidFill>
                  <a:schemeClr val="tx1"/>
                </a:solidFill>
              </a:rPr>
              <a:t>Технології</a:t>
            </a:r>
            <a:r>
              <a:rPr lang="ru-RU" sz="5400" b="1" dirty="0" smtClean="0">
                <a:ln>
                  <a:noFill/>
                </a:ln>
                <a:solidFill>
                  <a:schemeClr val="tx1"/>
                </a:solidFill>
              </a:rPr>
              <a:t>:</a:t>
            </a:r>
            <a:r>
              <a:rPr lang="ru-RU" sz="5400" dirty="0" smtClean="0">
                <a:ln>
                  <a:noFill/>
                </a:ln>
                <a:solidFill>
                  <a:schemeClr val="tx1"/>
                </a:solidFill>
              </a:rPr>
              <a:t/>
            </a:r>
            <a:br>
              <a:rPr lang="ru-RU" sz="5400" dirty="0" smtClean="0">
                <a:ln>
                  <a:noFill/>
                </a:ln>
                <a:solidFill>
                  <a:schemeClr val="tx1"/>
                </a:solidFill>
              </a:rPr>
            </a:br>
            <a:r>
              <a:rPr lang="ru-RU" sz="5400" dirty="0" smtClean="0">
                <a:ln>
                  <a:noFill/>
                </a:ln>
                <a:solidFill>
                  <a:schemeClr val="tx1"/>
                </a:solidFill>
              </a:rPr>
              <a:t>	-</a:t>
            </a:r>
            <a:r>
              <a:rPr lang="en-US" sz="5400" dirty="0" err="1" smtClean="0">
                <a:ln>
                  <a:noFill/>
                </a:ln>
                <a:solidFill>
                  <a:schemeClr val="tx1"/>
                </a:solidFill>
              </a:rPr>
              <a:t>.Net</a:t>
            </a:r>
            <a:r>
              <a:rPr lang="ru-RU" sz="5400" dirty="0" smtClean="0">
                <a:ln>
                  <a:noFill/>
                </a:ln>
                <a:solidFill>
                  <a:schemeClr val="tx1"/>
                </a:solidFill>
              </a:rPr>
              <a:t/>
            </a:r>
            <a:br>
              <a:rPr lang="ru-RU" sz="5400" dirty="0" smtClean="0">
                <a:ln>
                  <a:noFill/>
                </a:ln>
                <a:solidFill>
                  <a:schemeClr val="tx1"/>
                </a:solidFill>
              </a:rPr>
            </a:br>
            <a:r>
              <a:rPr lang="ru-RU" sz="5400" dirty="0" smtClean="0">
                <a:ln>
                  <a:noFill/>
                </a:ln>
                <a:solidFill>
                  <a:schemeClr val="tx1"/>
                </a:solidFill>
              </a:rPr>
              <a:t>	</a:t>
            </a:r>
            <a:r>
              <a:rPr lang="en-US" sz="5400" dirty="0" smtClean="0">
                <a:ln>
                  <a:noFill/>
                </a:ln>
                <a:solidFill>
                  <a:schemeClr val="tx1"/>
                </a:solidFill>
              </a:rPr>
              <a:t>-Or</a:t>
            </a:r>
            <a:r>
              <a:rPr lang="ru-RU" sz="5400" dirty="0">
                <a:ln>
                  <a:noFill/>
                </a:ln>
                <a:solidFill>
                  <a:schemeClr val="tx1"/>
                </a:solidFill>
              </a:rPr>
              <a:t>с</a:t>
            </a:r>
            <a:r>
              <a:rPr lang="en-US" sz="5400" dirty="0" smtClean="0">
                <a:ln>
                  <a:noFill/>
                </a:ln>
                <a:solidFill>
                  <a:schemeClr val="tx1"/>
                </a:solidFill>
              </a:rPr>
              <a:t>hard CMS</a:t>
            </a:r>
            <a:br>
              <a:rPr lang="en-US" sz="5400" dirty="0" smtClean="0">
                <a:ln>
                  <a:noFill/>
                </a:ln>
                <a:solidFill>
                  <a:schemeClr val="tx1"/>
                </a:solidFill>
              </a:rPr>
            </a:br>
            <a:r>
              <a:rPr lang="ru-RU" sz="5400" dirty="0" smtClean="0">
                <a:ln>
                  <a:noFill/>
                </a:ln>
                <a:solidFill>
                  <a:schemeClr val="tx1"/>
                </a:solidFill>
              </a:rPr>
              <a:t>	</a:t>
            </a:r>
            <a:r>
              <a:rPr lang="en-US" sz="5400" dirty="0" smtClean="0">
                <a:ln>
                  <a:noFill/>
                </a:ln>
                <a:solidFill>
                  <a:schemeClr val="tx1"/>
                </a:solidFill>
              </a:rPr>
              <a:t>-</a:t>
            </a:r>
            <a:r>
              <a:rPr lang="en-US" sz="5400" dirty="0" err="1" smtClean="0">
                <a:ln>
                  <a:noFill/>
                </a:ln>
                <a:solidFill>
                  <a:schemeClr val="tx1"/>
                </a:solidFill>
              </a:rPr>
              <a:t>.Net</a:t>
            </a:r>
            <a:r>
              <a:rPr lang="en-US" sz="5400" dirty="0" smtClean="0">
                <a:ln>
                  <a:noFill/>
                </a:ln>
                <a:solidFill>
                  <a:schemeClr val="tx1"/>
                </a:solidFill>
              </a:rPr>
              <a:t> </a:t>
            </a:r>
            <a:r>
              <a:rPr lang="en-US" sz="5400" dirty="0" err="1" smtClean="0">
                <a:ln>
                  <a:noFill/>
                </a:ln>
                <a:solidFill>
                  <a:schemeClr val="tx1"/>
                </a:solidFill>
              </a:rPr>
              <a:t>sdk</a:t>
            </a:r>
            <a:r>
              <a:rPr lang="en-US" sz="5400" dirty="0" smtClean="0">
                <a:ln>
                  <a:noFill/>
                </a:ln>
                <a:solidFill>
                  <a:schemeClr val="tx1"/>
                </a:solidFill>
              </a:rPr>
              <a:t> </a:t>
            </a:r>
            <a:r>
              <a:rPr lang="en-US" sz="5400" dirty="0" smtClean="0">
                <a:ln>
                  <a:noFill/>
                </a:ln>
                <a:solidFill>
                  <a:schemeClr val="tx1"/>
                </a:solidFill>
              </a:rPr>
              <a:t>core </a:t>
            </a:r>
            <a:r>
              <a:rPr lang="en-US" sz="5400" dirty="0" smtClean="0">
                <a:ln>
                  <a:noFill/>
                </a:ln>
                <a:solidFill>
                  <a:schemeClr val="tx1"/>
                </a:solidFill>
              </a:rPr>
              <a:t>2.2</a:t>
            </a:r>
            <a:endParaRPr lang="ru-RU" sz="5400" dirty="0">
              <a:ln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80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273" y="666206"/>
            <a:ext cx="10711543" cy="6035040"/>
          </a:xfrm>
        </p:spPr>
        <p:txBody>
          <a:bodyPr>
            <a:normAutofit fontScale="90000"/>
          </a:bodyPr>
          <a:lstStyle/>
          <a:p>
            <a:pPr algn="l"/>
            <a:r>
              <a:rPr lang="uk-UA" b="1" dirty="0" smtClean="0">
                <a:ln>
                  <a:noFill/>
                </a:ln>
                <a:solidFill>
                  <a:schemeClr val="tx1"/>
                </a:solidFill>
              </a:rPr>
              <a:t>Блог включає в себе</a:t>
            </a:r>
            <a:r>
              <a:rPr lang="ru-RU" b="1" dirty="0" smtClean="0">
                <a:ln>
                  <a:noFill/>
                </a:ln>
                <a:solidFill>
                  <a:schemeClr val="tx1"/>
                </a:solidFill>
              </a:rPr>
              <a:t>:</a:t>
            </a:r>
            <a:r>
              <a:rPr lang="ru-RU" dirty="0" smtClean="0">
                <a:ln>
                  <a:noFill/>
                </a:ln>
                <a:solidFill>
                  <a:schemeClr val="tx1"/>
                </a:solidFill>
              </a:rPr>
              <a:t/>
            </a:r>
            <a:br>
              <a:rPr lang="ru-RU" dirty="0" smtClean="0">
                <a:ln>
                  <a:noFill/>
                </a:ln>
                <a:solidFill>
                  <a:schemeClr val="tx1"/>
                </a:solidFill>
              </a:rPr>
            </a:br>
            <a:r>
              <a:rPr lang="ru-RU" dirty="0" smtClean="0">
                <a:ln>
                  <a:noFill/>
                </a:ln>
                <a:solidFill>
                  <a:schemeClr val="tx1"/>
                </a:solidFill>
              </a:rPr>
              <a:t/>
            </a:r>
            <a:br>
              <a:rPr lang="ru-RU" dirty="0" smtClean="0">
                <a:ln>
                  <a:noFill/>
                </a:ln>
                <a:solidFill>
                  <a:schemeClr val="tx1"/>
                </a:solidFill>
              </a:rPr>
            </a:br>
            <a:r>
              <a:rPr lang="ru-RU" dirty="0" smtClean="0">
                <a:ln>
                  <a:noFill/>
                </a:ln>
                <a:solidFill>
                  <a:schemeClr val="tx1"/>
                </a:solidFill>
              </a:rPr>
              <a:t>-Блок </a:t>
            </a:r>
            <a:r>
              <a:rPr lang="uk-UA" dirty="0" smtClean="0">
                <a:ln>
                  <a:noFill/>
                </a:ln>
                <a:solidFill>
                  <a:schemeClr val="tx1"/>
                </a:solidFill>
              </a:rPr>
              <a:t>назви</a:t>
            </a:r>
            <a:r>
              <a:rPr lang="ru-RU" dirty="0" smtClean="0">
                <a:ln>
                  <a:noFill/>
                </a:ln>
                <a:solidFill>
                  <a:schemeClr val="tx1"/>
                </a:solidFill>
              </a:rPr>
              <a:t/>
            </a:r>
            <a:br>
              <a:rPr lang="ru-RU" dirty="0" smtClean="0">
                <a:ln>
                  <a:noFill/>
                </a:ln>
                <a:solidFill>
                  <a:schemeClr val="tx1"/>
                </a:solidFill>
              </a:rPr>
            </a:br>
            <a:r>
              <a:rPr lang="ru-RU" dirty="0" smtClean="0">
                <a:ln>
                  <a:noFill/>
                </a:ln>
                <a:solidFill>
                  <a:schemeClr val="tx1"/>
                </a:solidFill>
              </a:rPr>
              <a:t>-Блок </a:t>
            </a:r>
            <a:r>
              <a:rPr lang="ru-RU" dirty="0" err="1" smtClean="0">
                <a:ln>
                  <a:noFill/>
                </a:ln>
                <a:solidFill>
                  <a:schemeClr val="tx1"/>
                </a:solidFill>
              </a:rPr>
              <a:t>цікавих</a:t>
            </a:r>
            <a:r>
              <a:rPr lang="ru-RU" dirty="0" smtClean="0">
                <a:ln>
                  <a:noFill/>
                </a:ln>
                <a:solidFill>
                  <a:schemeClr val="tx1"/>
                </a:solidFill>
              </a:rPr>
              <a:t> </a:t>
            </a:r>
            <a:r>
              <a:rPr lang="ru-RU" dirty="0" err="1" smtClean="0">
                <a:ln>
                  <a:noFill/>
                </a:ln>
                <a:solidFill>
                  <a:schemeClr val="tx1"/>
                </a:solidFill>
              </a:rPr>
              <a:t>постів</a:t>
            </a:r>
            <a:r>
              <a:rPr lang="ru-RU" dirty="0">
                <a:ln>
                  <a:noFill/>
                </a:ln>
                <a:solidFill>
                  <a:schemeClr val="tx1"/>
                </a:solidFill>
              </a:rPr>
              <a:t/>
            </a:r>
            <a:br>
              <a:rPr lang="ru-RU" dirty="0">
                <a:ln>
                  <a:noFill/>
                </a:ln>
                <a:solidFill>
                  <a:schemeClr val="tx1"/>
                </a:solidFill>
              </a:rPr>
            </a:br>
            <a:r>
              <a:rPr lang="ru-RU" dirty="0">
                <a:ln>
                  <a:noFill/>
                </a:ln>
                <a:solidFill>
                  <a:schemeClr val="tx1"/>
                </a:solidFill>
              </a:rPr>
              <a:t>-</a:t>
            </a:r>
            <a:r>
              <a:rPr lang="ru-RU" dirty="0" err="1">
                <a:ln>
                  <a:noFill/>
                </a:ln>
                <a:solidFill>
                  <a:schemeClr val="tx1"/>
                </a:solidFill>
              </a:rPr>
              <a:t>Сторінку</a:t>
            </a:r>
            <a:r>
              <a:rPr lang="ru-RU" dirty="0">
                <a:ln>
                  <a:noFill/>
                </a:ln>
                <a:solidFill>
                  <a:schemeClr val="tx1"/>
                </a:solidFill>
              </a:rPr>
              <a:t> з контактами для </a:t>
            </a:r>
            <a:r>
              <a:rPr lang="ru-RU" dirty="0" err="1" smtClean="0">
                <a:ln>
                  <a:noFill/>
                </a:ln>
                <a:solidFill>
                  <a:schemeClr val="tx1"/>
                </a:solidFill>
              </a:rPr>
              <a:t>зв’язку</a:t>
            </a:r>
            <a:r>
              <a:rPr lang="ru-RU" dirty="0" smtClean="0">
                <a:ln>
                  <a:noFill/>
                </a:ln>
                <a:solidFill>
                  <a:schemeClr val="tx1"/>
                </a:solidFill>
              </a:rPr>
              <a:t/>
            </a:r>
            <a:br>
              <a:rPr lang="ru-RU" dirty="0" smtClean="0">
                <a:ln>
                  <a:noFill/>
                </a:ln>
                <a:solidFill>
                  <a:schemeClr val="tx1"/>
                </a:solidFill>
              </a:rPr>
            </a:br>
            <a:r>
              <a:rPr lang="ru-RU" dirty="0" smtClean="0">
                <a:ln>
                  <a:noFill/>
                </a:ln>
                <a:solidFill>
                  <a:schemeClr val="tx1"/>
                </a:solidFill>
              </a:rPr>
              <a:t>-</a:t>
            </a:r>
            <a:r>
              <a:rPr lang="ru-RU" dirty="0">
                <a:ln>
                  <a:noFill/>
                </a:ln>
                <a:solidFill>
                  <a:schemeClr val="tx1"/>
                </a:solidFill>
              </a:rPr>
              <a:t>Блок </a:t>
            </a:r>
            <a:r>
              <a:rPr lang="uk-UA" dirty="0" smtClean="0">
                <a:ln>
                  <a:noFill/>
                </a:ln>
                <a:solidFill>
                  <a:schemeClr val="tx1"/>
                </a:solidFill>
              </a:rPr>
              <a:t>редагування</a:t>
            </a:r>
            <a:r>
              <a:rPr lang="ru-RU" dirty="0" smtClean="0">
                <a:ln>
                  <a:noFill/>
                </a:ln>
                <a:solidFill>
                  <a:schemeClr val="tx1"/>
                </a:solidFill>
              </a:rPr>
              <a:t> контенту (</a:t>
            </a:r>
            <a:r>
              <a:rPr lang="ru-RU" dirty="0" err="1" smtClean="0">
                <a:ln>
                  <a:noFill/>
                </a:ln>
                <a:solidFill>
                  <a:schemeClr val="tx1"/>
                </a:solidFill>
              </a:rPr>
              <a:t>тільки</a:t>
            </a:r>
            <a:r>
              <a:rPr lang="ru-RU" dirty="0" smtClean="0">
                <a:ln>
                  <a:noFill/>
                </a:ln>
                <a:solidFill>
                  <a:schemeClr val="tx1"/>
                </a:solidFill>
              </a:rPr>
              <a:t> для </a:t>
            </a:r>
            <a:r>
              <a:rPr lang="ru-RU" dirty="0" err="1" smtClean="0">
                <a:ln>
                  <a:noFill/>
                </a:ln>
                <a:solidFill>
                  <a:schemeClr val="tx1"/>
                </a:solidFill>
              </a:rPr>
              <a:t>адміна</a:t>
            </a:r>
            <a:r>
              <a:rPr lang="ru-RU" dirty="0" smtClean="0">
                <a:ln>
                  <a:noFill/>
                </a:ln>
                <a:solidFill>
                  <a:schemeClr val="tx1"/>
                </a:solidFill>
              </a:rPr>
              <a:t>)</a:t>
            </a:r>
            <a:r>
              <a:rPr lang="ru-RU" dirty="0" smtClean="0">
                <a:ln>
                  <a:noFill/>
                </a:ln>
                <a:solidFill>
                  <a:schemeClr val="tx1"/>
                </a:solidFill>
              </a:rPr>
              <a:t/>
            </a:r>
            <a:br>
              <a:rPr lang="ru-RU" dirty="0" smtClean="0">
                <a:ln>
                  <a:noFill/>
                </a:ln>
                <a:solidFill>
                  <a:schemeClr val="tx1"/>
                </a:solidFill>
              </a:rPr>
            </a:br>
            <a:r>
              <a:rPr lang="en-US" dirty="0" smtClean="0">
                <a:ln>
                  <a:noFill/>
                </a:ln>
                <a:solidFill>
                  <a:schemeClr val="tx1"/>
                </a:solidFill>
              </a:rPr>
              <a:t>-</a:t>
            </a:r>
            <a:r>
              <a:rPr lang="uk-UA" dirty="0" smtClean="0">
                <a:ln>
                  <a:noFill/>
                </a:ln>
                <a:solidFill>
                  <a:schemeClr val="tx1"/>
                </a:solidFill>
              </a:rPr>
              <a:t>Можливість додавати нових редакторів блогу</a:t>
            </a:r>
            <a:r>
              <a:rPr lang="ru-RU" dirty="0">
                <a:ln>
                  <a:noFill/>
                </a:ln>
                <a:solidFill>
                  <a:schemeClr val="tx1"/>
                </a:solidFill>
              </a:rPr>
              <a:t> (</a:t>
            </a:r>
            <a:r>
              <a:rPr lang="ru-RU" dirty="0" err="1">
                <a:ln>
                  <a:noFill/>
                </a:ln>
                <a:solidFill>
                  <a:schemeClr val="tx1"/>
                </a:solidFill>
              </a:rPr>
              <a:t>тільки</a:t>
            </a:r>
            <a:r>
              <a:rPr lang="ru-RU" dirty="0">
                <a:ln>
                  <a:noFill/>
                </a:ln>
                <a:solidFill>
                  <a:schemeClr val="tx1"/>
                </a:solidFill>
              </a:rPr>
              <a:t> для </a:t>
            </a:r>
            <a:r>
              <a:rPr lang="ru-RU" dirty="0" err="1">
                <a:ln>
                  <a:noFill/>
                </a:ln>
                <a:solidFill>
                  <a:schemeClr val="tx1"/>
                </a:solidFill>
              </a:rPr>
              <a:t>адміна</a:t>
            </a:r>
            <a:r>
              <a:rPr lang="ru-RU" dirty="0">
                <a:ln>
                  <a:noFill/>
                </a:ln>
                <a:solidFill>
                  <a:schemeClr val="tx1"/>
                </a:solidFill>
              </a:rPr>
              <a:t>)</a:t>
            </a:r>
            <a:r>
              <a:rPr lang="ru-RU" dirty="0" smtClean="0">
                <a:ln>
                  <a:noFill/>
                </a:ln>
                <a:solidFill>
                  <a:schemeClr val="tx1"/>
                </a:solidFill>
              </a:rPr>
              <a:t/>
            </a:r>
            <a:br>
              <a:rPr lang="ru-RU" dirty="0" smtClean="0">
                <a:ln>
                  <a:noFill/>
                </a:ln>
                <a:solidFill>
                  <a:schemeClr val="tx1"/>
                </a:solidFill>
              </a:rPr>
            </a:br>
            <a:endParaRPr lang="ru-RU" dirty="0">
              <a:ln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096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8572" y="646414"/>
            <a:ext cx="9906000" cy="6143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n>
                  <a:noFill/>
                </a:ln>
                <a:solidFill>
                  <a:schemeClr val="tx1"/>
                </a:solidFill>
              </a:rPr>
              <a:t>Бло</a:t>
            </a:r>
            <a:r>
              <a:rPr lang="ru-RU" dirty="0">
                <a:ln>
                  <a:noFill/>
                </a:ln>
                <a:solidFill>
                  <a:schemeClr val="tx1"/>
                </a:solidFill>
              </a:rPr>
              <a:t>к</a:t>
            </a:r>
            <a:r>
              <a:rPr lang="ru-RU" dirty="0" smtClean="0">
                <a:ln>
                  <a:noFill/>
                </a:ln>
                <a:solidFill>
                  <a:schemeClr val="tx1"/>
                </a:solidFill>
              </a:rPr>
              <a:t> </a:t>
            </a:r>
            <a:r>
              <a:rPr lang="ru-RU" dirty="0" err="1" smtClean="0">
                <a:ln>
                  <a:noFill/>
                </a:ln>
                <a:solidFill>
                  <a:schemeClr val="tx1"/>
                </a:solidFill>
              </a:rPr>
              <a:t>Назви</a:t>
            </a:r>
            <a:endParaRPr lang="ru-RU" dirty="0">
              <a:ln>
                <a:noFill/>
              </a:ln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18" y="1449976"/>
            <a:ext cx="10628919" cy="44968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85278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725597"/>
            <a:ext cx="9906000" cy="62359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n>
                  <a:noFill/>
                </a:ln>
                <a:solidFill>
                  <a:schemeClr val="tx1"/>
                </a:solidFill>
              </a:rPr>
              <a:t>Блок </a:t>
            </a:r>
            <a:r>
              <a:rPr lang="ru-RU" dirty="0" err="1" smtClean="0">
                <a:ln>
                  <a:noFill/>
                </a:ln>
                <a:solidFill>
                  <a:schemeClr val="tx1"/>
                </a:solidFill>
              </a:rPr>
              <a:t>цікавих</a:t>
            </a:r>
            <a:r>
              <a:rPr lang="ru-RU" dirty="0" smtClean="0">
                <a:ln>
                  <a:noFill/>
                </a:ln>
                <a:solidFill>
                  <a:schemeClr val="tx1"/>
                </a:solidFill>
              </a:rPr>
              <a:t> </a:t>
            </a:r>
            <a:r>
              <a:rPr lang="ru-RU" dirty="0" err="1" smtClean="0">
                <a:ln>
                  <a:noFill/>
                </a:ln>
                <a:solidFill>
                  <a:schemeClr val="tx1"/>
                </a:solidFill>
              </a:rPr>
              <a:t>постів</a:t>
            </a:r>
            <a:endParaRPr lang="ru-RU" dirty="0">
              <a:ln>
                <a:noFill/>
              </a:ln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349196"/>
            <a:ext cx="10593977" cy="48164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0168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2522" y="198361"/>
            <a:ext cx="9601196" cy="1303867"/>
          </a:xfrm>
        </p:spPr>
        <p:txBody>
          <a:bodyPr/>
          <a:lstStyle/>
          <a:p>
            <a:r>
              <a:rPr lang="ru-RU" dirty="0" err="1" smtClean="0">
                <a:ln>
                  <a:noFill/>
                </a:ln>
                <a:solidFill>
                  <a:schemeClr val="tx1"/>
                </a:solidFill>
              </a:rPr>
              <a:t>Сторінка</a:t>
            </a:r>
            <a:r>
              <a:rPr lang="ru-RU" dirty="0" smtClean="0">
                <a:ln>
                  <a:noFill/>
                </a:ln>
                <a:solidFill>
                  <a:schemeClr val="tx1"/>
                </a:solidFill>
              </a:rPr>
              <a:t> </a:t>
            </a:r>
            <a:r>
              <a:rPr lang="ru-RU" dirty="0">
                <a:ln>
                  <a:noFill/>
                </a:ln>
                <a:solidFill>
                  <a:schemeClr val="tx1"/>
                </a:solidFill>
              </a:rPr>
              <a:t>з контактами для </a:t>
            </a:r>
            <a:r>
              <a:rPr lang="ru-RU" dirty="0" err="1" smtClean="0">
                <a:ln>
                  <a:noFill/>
                </a:ln>
                <a:solidFill>
                  <a:schemeClr val="tx1"/>
                </a:solidFill>
              </a:rPr>
              <a:t>зв’язку</a:t>
            </a:r>
            <a:endParaRPr lang="ru-RU" dirty="0">
              <a:ln>
                <a:noFill/>
              </a:ln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13" y="1283404"/>
            <a:ext cx="10700113" cy="4816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7228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0891" y="315927"/>
            <a:ext cx="10985863" cy="1147114"/>
          </a:xfrm>
        </p:spPr>
        <p:txBody>
          <a:bodyPr/>
          <a:lstStyle/>
          <a:p>
            <a:r>
              <a:rPr lang="ru-RU" dirty="0" err="1" smtClean="0">
                <a:ln>
                  <a:noFill/>
                </a:ln>
                <a:solidFill>
                  <a:schemeClr val="tx1"/>
                </a:solidFill>
              </a:rPr>
              <a:t>Сторінка</a:t>
            </a:r>
            <a:r>
              <a:rPr lang="ru-RU" dirty="0" smtClean="0">
                <a:ln>
                  <a:noFill/>
                </a:ln>
                <a:solidFill>
                  <a:schemeClr val="tx1"/>
                </a:solidFill>
              </a:rPr>
              <a:t> </a:t>
            </a:r>
            <a:r>
              <a:rPr lang="ru-RU" dirty="0" err="1" smtClean="0">
                <a:ln>
                  <a:noFill/>
                </a:ln>
                <a:solidFill>
                  <a:schemeClr val="tx1"/>
                </a:solidFill>
              </a:rPr>
              <a:t>редагування</a:t>
            </a:r>
            <a:r>
              <a:rPr lang="ru-RU" dirty="0" smtClean="0">
                <a:ln>
                  <a:noFill/>
                </a:ln>
                <a:solidFill>
                  <a:schemeClr val="tx1"/>
                </a:solidFill>
              </a:rPr>
              <a:t> блогу та контенту</a:t>
            </a:r>
            <a:endParaRPr lang="ru-RU" dirty="0">
              <a:ln>
                <a:noFill/>
              </a:ln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6" y="1737360"/>
            <a:ext cx="10672354" cy="37109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968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2653" y="485743"/>
            <a:ext cx="9601196" cy="833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Блок для </a:t>
            </a:r>
            <a:r>
              <a:rPr lang="ru-RU" dirty="0" err="1" smtClean="0"/>
              <a:t>регестрації</a:t>
            </a:r>
            <a:r>
              <a:rPr lang="ru-RU" dirty="0" smtClean="0"/>
              <a:t> </a:t>
            </a:r>
            <a:r>
              <a:rPr lang="ru-RU" dirty="0" err="1" smtClean="0"/>
              <a:t>нових</a:t>
            </a:r>
            <a:r>
              <a:rPr lang="ru-RU" dirty="0" smtClean="0"/>
              <a:t> </a:t>
            </a:r>
            <a:r>
              <a:rPr lang="ru-RU" dirty="0" err="1" smtClean="0"/>
              <a:t>редакторів</a:t>
            </a:r>
            <a:r>
              <a:rPr lang="ru-RU" dirty="0" smtClean="0"/>
              <a:t> блогу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32" y="1319348"/>
            <a:ext cx="10661239" cy="195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32" y="3487783"/>
            <a:ext cx="10661239" cy="26527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076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8358" y="1302328"/>
            <a:ext cx="8695315" cy="3435925"/>
          </a:xfrm>
        </p:spPr>
        <p:txBody>
          <a:bodyPr>
            <a:normAutofit/>
          </a:bodyPr>
          <a:lstStyle/>
          <a:p>
            <a:pPr algn="l"/>
            <a:r>
              <a:rPr lang="uk-UA" sz="3200" b="1" dirty="0" smtClean="0">
                <a:ln>
                  <a:noFill/>
                </a:ln>
                <a:solidFill>
                  <a:schemeClr val="tx1"/>
                </a:solidFill>
              </a:rPr>
              <a:t>						</a:t>
            </a:r>
            <a:r>
              <a:rPr lang="en-US" sz="3200" b="1" dirty="0" err="1" smtClean="0">
                <a:ln>
                  <a:noFill/>
                </a:ln>
                <a:solidFill>
                  <a:schemeClr val="tx1"/>
                </a:solidFill>
              </a:rPr>
              <a:t>Seo</a:t>
            </a:r>
            <a:r>
              <a:rPr lang="en-US" sz="3200" b="1" dirty="0" smtClean="0">
                <a:ln>
                  <a:noFill/>
                </a:ln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ln>
                  <a:noFill/>
                </a:ln>
                <a:solidFill>
                  <a:schemeClr val="tx1"/>
                </a:solidFill>
              </a:rPr>
              <a:t>оптимизація</a:t>
            </a:r>
            <a:r>
              <a:rPr lang="ru-RU" sz="3200" b="1" dirty="0" smtClean="0">
                <a:ln>
                  <a:noFill/>
                </a:ln>
                <a:solidFill>
                  <a:schemeClr val="tx1"/>
                </a:solidFill>
              </a:rPr>
              <a:t> </a:t>
            </a:r>
            <a:r>
              <a:rPr lang="ru-RU" sz="3200" dirty="0" smtClean="0">
                <a:ln>
                  <a:noFill/>
                </a:ln>
                <a:solidFill>
                  <a:schemeClr val="tx1"/>
                </a:solidFill>
              </a:rPr>
              <a:t/>
            </a:r>
            <a:br>
              <a:rPr lang="ru-RU" sz="3200" dirty="0" smtClean="0">
                <a:ln>
                  <a:noFill/>
                </a:ln>
                <a:solidFill>
                  <a:schemeClr val="tx1"/>
                </a:solidFill>
              </a:rPr>
            </a:br>
            <a:r>
              <a:rPr lang="ru-RU" sz="3200" dirty="0" smtClean="0">
                <a:ln>
                  <a:noFill/>
                </a:ln>
                <a:solidFill>
                  <a:schemeClr val="tx1"/>
                </a:solidFill>
              </a:rPr>
              <a:t/>
            </a:r>
            <a:br>
              <a:rPr lang="ru-RU" sz="3200" dirty="0" smtClean="0">
                <a:ln>
                  <a:noFill/>
                </a:ln>
                <a:solidFill>
                  <a:schemeClr val="tx1"/>
                </a:solidFill>
              </a:rPr>
            </a:br>
            <a:r>
              <a:rPr lang="uk-UA" sz="3200" dirty="0">
                <a:ln>
                  <a:noFill/>
                </a:ln>
                <a:solidFill>
                  <a:schemeClr val="tx1"/>
                </a:solidFill>
              </a:rPr>
              <a:t>-</a:t>
            </a:r>
            <a:r>
              <a:rPr lang="ru-RU" sz="3200" dirty="0">
                <a:ln>
                  <a:noFill/>
                </a:ln>
                <a:solidFill>
                  <a:schemeClr val="tx1"/>
                </a:solidFill>
              </a:rPr>
              <a:t> </a:t>
            </a:r>
            <a:r>
              <a:rPr lang="ru-RU" sz="3200" dirty="0" err="1" smtClean="0">
                <a:ln>
                  <a:noFill/>
                </a:ln>
                <a:solidFill>
                  <a:schemeClr val="tx1"/>
                </a:solidFill>
              </a:rPr>
              <a:t>Немає</a:t>
            </a:r>
            <a:r>
              <a:rPr lang="ru-RU" sz="3200" dirty="0" smtClean="0">
                <a:ln>
                  <a:noFill/>
                </a:ln>
                <a:solidFill>
                  <a:schemeClr val="tx1"/>
                </a:solidFill>
              </a:rPr>
              <a:t> </a:t>
            </a:r>
            <a:r>
              <a:rPr lang="ru-RU" sz="3200" dirty="0" err="1" smtClean="0">
                <a:ln>
                  <a:noFill/>
                </a:ln>
                <a:solidFill>
                  <a:schemeClr val="tx1"/>
                </a:solidFill>
              </a:rPr>
              <a:t>зайвих</a:t>
            </a:r>
            <a:r>
              <a:rPr lang="ru-RU" sz="3200" dirty="0" smtClean="0">
                <a:ln>
                  <a:noFill/>
                </a:ln>
                <a:solidFill>
                  <a:schemeClr val="tx1"/>
                </a:solidFill>
              </a:rPr>
              <a:t> </a:t>
            </a:r>
            <a:r>
              <a:rPr lang="ru-RU" sz="3200" dirty="0" err="1" smtClean="0">
                <a:ln>
                  <a:noFill/>
                </a:ln>
                <a:solidFill>
                  <a:schemeClr val="tx1"/>
                </a:solidFill>
              </a:rPr>
              <a:t>редиректів</a:t>
            </a:r>
            <a:r>
              <a:rPr lang="ru-RU" sz="3200" dirty="0">
                <a:ln>
                  <a:noFill/>
                </a:ln>
                <a:solidFill>
                  <a:schemeClr val="tx1"/>
                </a:solidFill>
              </a:rPr>
              <a:t/>
            </a:r>
            <a:br>
              <a:rPr lang="ru-RU" sz="3200" dirty="0">
                <a:ln>
                  <a:noFill/>
                </a:ln>
                <a:solidFill>
                  <a:schemeClr val="tx1"/>
                </a:solidFill>
              </a:rPr>
            </a:br>
            <a:r>
              <a:rPr lang="uk-UA" sz="3200" dirty="0">
                <a:ln>
                  <a:noFill/>
                </a:ln>
                <a:solidFill>
                  <a:schemeClr val="tx1"/>
                </a:solidFill>
              </a:rPr>
              <a:t>-</a:t>
            </a:r>
            <a:r>
              <a:rPr lang="ru-RU" sz="3200" dirty="0">
                <a:ln>
                  <a:noFill/>
                </a:ln>
                <a:solidFill>
                  <a:schemeClr val="tx1"/>
                </a:solidFill>
              </a:rPr>
              <a:t> </a:t>
            </a:r>
            <a:r>
              <a:rPr lang="ru-RU" sz="3200" dirty="0" smtClean="0">
                <a:ln>
                  <a:noFill/>
                </a:ln>
                <a:solidFill>
                  <a:schemeClr val="tx1"/>
                </a:solidFill>
              </a:rPr>
              <a:t>Нема </a:t>
            </a:r>
            <a:r>
              <a:rPr lang="ru-RU" sz="3200" dirty="0" err="1" smtClean="0">
                <a:ln>
                  <a:noFill/>
                </a:ln>
                <a:solidFill>
                  <a:schemeClr val="tx1"/>
                </a:solidFill>
              </a:rPr>
              <a:t>помилок</a:t>
            </a:r>
            <a:r>
              <a:rPr lang="ru-RU" sz="3200" dirty="0" smtClean="0">
                <a:ln>
                  <a:noFill/>
                </a:ln>
                <a:solidFill>
                  <a:schemeClr val="tx1"/>
                </a:solidFill>
              </a:rPr>
              <a:t> сервера</a:t>
            </a:r>
            <a:r>
              <a:rPr lang="ru-RU" sz="3200" dirty="0">
                <a:ln>
                  <a:noFill/>
                </a:ln>
                <a:solidFill>
                  <a:schemeClr val="tx1"/>
                </a:solidFill>
              </a:rPr>
              <a:t/>
            </a:r>
            <a:br>
              <a:rPr lang="ru-RU" sz="3200" dirty="0">
                <a:ln>
                  <a:noFill/>
                </a:ln>
                <a:solidFill>
                  <a:schemeClr val="tx1"/>
                </a:solidFill>
              </a:rPr>
            </a:br>
            <a:r>
              <a:rPr lang="uk-UA" sz="3200" dirty="0">
                <a:ln>
                  <a:noFill/>
                </a:ln>
                <a:solidFill>
                  <a:schemeClr val="tx1"/>
                </a:solidFill>
              </a:rPr>
              <a:t>- </a:t>
            </a:r>
            <a:r>
              <a:rPr lang="uk-UA" sz="3200" dirty="0" smtClean="0">
                <a:ln>
                  <a:noFill/>
                </a:ln>
                <a:solidFill>
                  <a:schemeClr val="tx1"/>
                </a:solidFill>
              </a:rPr>
              <a:t>Блог</a:t>
            </a:r>
            <a:r>
              <a:rPr lang="ru-RU" sz="3200" dirty="0" smtClean="0">
                <a:ln>
                  <a:noFill/>
                </a:ln>
                <a:solidFill>
                  <a:schemeClr val="tx1"/>
                </a:solidFill>
              </a:rPr>
              <a:t> </a:t>
            </a:r>
            <a:r>
              <a:rPr lang="ru-RU" sz="3200" dirty="0" err="1" smtClean="0">
                <a:ln>
                  <a:noFill/>
                </a:ln>
                <a:solidFill>
                  <a:schemeClr val="tx1"/>
                </a:solidFill>
              </a:rPr>
              <a:t>швидко</a:t>
            </a:r>
            <a:r>
              <a:rPr lang="ru-RU" sz="3200" dirty="0" smtClean="0">
                <a:ln>
                  <a:noFill/>
                </a:ln>
                <a:solidFill>
                  <a:schemeClr val="tx1"/>
                </a:solidFill>
              </a:rPr>
              <a:t> </a:t>
            </a:r>
            <a:r>
              <a:rPr lang="ru-RU" sz="3200" dirty="0" err="1" smtClean="0">
                <a:ln>
                  <a:noFill/>
                </a:ln>
                <a:solidFill>
                  <a:schemeClr val="tx1"/>
                </a:solidFill>
              </a:rPr>
              <a:t>завантажується</a:t>
            </a:r>
            <a:endParaRPr lang="ru-RU" sz="3200" dirty="0">
              <a:ln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953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148</TotalTime>
  <Words>45</Words>
  <Application>Microsoft Office PowerPoint</Application>
  <PresentationFormat>Широкоэкранный</PresentationFormat>
  <Paragraphs>11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Garamond</vt:lpstr>
      <vt:lpstr>Натуральные материалы</vt:lpstr>
      <vt:lpstr>МІЙ ОСОБИСТИЙ БЛОГ</vt:lpstr>
      <vt:lpstr>Технології:  -.Net  -Orсhard CMS  -.Net sdk core 2.2</vt:lpstr>
      <vt:lpstr>Блог включає в себе:  -Блок назви -Блок цікавих постів -Сторінку з контактами для зв’язку -Блок редагування контенту (тільки для адміна) -Можливість додавати нових редакторів блогу (тільки для адміна) </vt:lpstr>
      <vt:lpstr>Блок Назви</vt:lpstr>
      <vt:lpstr>Блок цікавих постів</vt:lpstr>
      <vt:lpstr>Сторінка з контактами для зв’язку</vt:lpstr>
      <vt:lpstr>Сторінка редагування блогу та контенту</vt:lpstr>
      <vt:lpstr>Блок для регестрації нових редакторів блогу</vt:lpstr>
      <vt:lpstr>      Seo оптимизація   - Немає зайвих редиректів - Нема помилок сервера - Блог швидко завантажується</vt:lpstr>
      <vt:lpstr>        Висновок:  Блог може бути розширений за допомогою додавння нових юзерів, які допоможуть у веденні блогу (створення нових постів, додаткових сторінок, зміна дизайну)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для харьковского театра лик</dc:title>
  <dc:creator>Пользователь</dc:creator>
  <cp:lastModifiedBy>Влад Константинов</cp:lastModifiedBy>
  <cp:revision>13</cp:revision>
  <dcterms:created xsi:type="dcterms:W3CDTF">2019-04-07T12:24:21Z</dcterms:created>
  <dcterms:modified xsi:type="dcterms:W3CDTF">2019-04-10T06:30:58Z</dcterms:modified>
</cp:coreProperties>
</file>