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730EB5B-E79E-4554-BDEE-EBE8392F778E}" type="datetimeFigureOut">
              <a:rPr lang="ru-RU" smtClean="0"/>
              <a:t>20.12.2022</a:t>
            </a:fld>
            <a:endParaRPr lang="ru-R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0C90412-0D8B-491B-BD5D-62D175CD45E6}"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775878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730EB5B-E79E-4554-BDEE-EBE8392F778E}" type="datetimeFigureOut">
              <a:rPr lang="ru-RU" smtClean="0"/>
              <a:t>20.12.2022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100803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730EB5B-E79E-4554-BDEE-EBE8392F778E}" type="datetimeFigureOut">
              <a:rPr lang="ru-RU" smtClean="0"/>
              <a:t>20.12.2022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2498146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730EB5B-E79E-4554-BDEE-EBE8392F778E}" type="datetimeFigureOut">
              <a:rPr lang="ru-RU" smtClean="0"/>
              <a:t>20.12.2022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4160200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730EB5B-E79E-4554-BDEE-EBE8392F778E}" type="datetimeFigureOut">
              <a:rPr lang="ru-RU" smtClean="0"/>
              <a:t>20.12.2022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C90412-0D8B-491B-BD5D-62D175CD45E6}"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000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730EB5B-E79E-4554-BDEE-EBE8392F778E}" type="datetimeFigureOut">
              <a:rPr lang="ru-RU" smtClean="0"/>
              <a:t>20.12.2022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37095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730EB5B-E79E-4554-BDEE-EBE8392F778E}" type="datetimeFigureOut">
              <a:rPr lang="ru-RU" smtClean="0"/>
              <a:t>20.12.2022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1608554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730EB5B-E79E-4554-BDEE-EBE8392F778E}" type="datetimeFigureOut">
              <a:rPr lang="ru-RU" smtClean="0"/>
              <a:t>20.12.2022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394435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30EB5B-E79E-4554-BDEE-EBE8392F778E}" type="datetimeFigureOut">
              <a:rPr lang="ru-RU" smtClean="0"/>
              <a:t>20.12.2022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241023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730EB5B-E79E-4554-BDEE-EBE8392F778E}" type="datetimeFigureOut">
              <a:rPr lang="ru-RU" smtClean="0"/>
              <a:t>20.12.2022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76735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730EB5B-E79E-4554-BDEE-EBE8392F778E}" type="datetimeFigureOut">
              <a:rPr lang="ru-RU" smtClean="0"/>
              <a:t>20.12.2022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210746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30EB5B-E79E-4554-BDEE-EBE8392F778E}" type="datetimeFigureOut">
              <a:rPr lang="ru-RU" smtClean="0"/>
              <a:t>20.12.2022</a:t>
            </a:fld>
            <a:endParaRPr lang="ru-R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ru-R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0C90412-0D8B-491B-BD5D-62D175CD45E6}" type="slidenum">
              <a:rPr lang="ru-RU" smtClean="0"/>
              <a:t>‹#›</a:t>
            </a:fld>
            <a:endParaRPr lang="ru-RU"/>
          </a:p>
        </p:txBody>
      </p:sp>
    </p:spTree>
    <p:extLst>
      <p:ext uri="{BB962C8B-B14F-4D97-AF65-F5344CB8AC3E}">
        <p14:creationId xmlns:p14="http://schemas.microsoft.com/office/powerpoint/2010/main" val="18828228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7BD5F6-430D-48DE-8AE7-CDF35A43AEDC}"/>
              </a:ext>
            </a:extLst>
          </p:cNvPr>
          <p:cNvSpPr>
            <a:spLocks noGrp="1"/>
          </p:cNvSpPr>
          <p:nvPr>
            <p:ph type="ctrTitle"/>
          </p:nvPr>
        </p:nvSpPr>
        <p:spPr/>
        <p:txBody>
          <a:bodyPr anchor="ctr"/>
          <a:lstStyle/>
          <a:p>
            <a:pPr algn="ctr"/>
            <a:r>
              <a:rPr lang="en-US" dirty="0"/>
              <a:t>Pool Game</a:t>
            </a:r>
            <a:endParaRPr lang="ru-RU" dirty="0"/>
          </a:p>
        </p:txBody>
      </p:sp>
      <p:sp>
        <p:nvSpPr>
          <p:cNvPr id="3" name="Подзаголовок 2">
            <a:extLst>
              <a:ext uri="{FF2B5EF4-FFF2-40B4-BE49-F238E27FC236}">
                <a16:creationId xmlns:a16="http://schemas.microsoft.com/office/drawing/2014/main" id="{F7FB0A55-9F7F-4766-833C-B7B114106AE7}"/>
              </a:ext>
            </a:extLst>
          </p:cNvPr>
          <p:cNvSpPr>
            <a:spLocks noGrp="1"/>
          </p:cNvSpPr>
          <p:nvPr>
            <p:ph type="subTitle" idx="1"/>
          </p:nvPr>
        </p:nvSpPr>
        <p:spPr/>
        <p:txBody>
          <a:bodyPr/>
          <a:lstStyle/>
          <a:p>
            <a:r>
              <a:rPr lang="en-US" dirty="0"/>
              <a:t>Performer: </a:t>
            </a:r>
            <a:r>
              <a:rPr lang="en-US" dirty="0" err="1"/>
              <a:t>Lieus</a:t>
            </a:r>
            <a:r>
              <a:rPr lang="en-US" dirty="0"/>
              <a:t> Vladyslav</a:t>
            </a:r>
          </a:p>
          <a:p>
            <a:r>
              <a:rPr lang="en-US" dirty="0"/>
              <a:t>Mentor: </a:t>
            </a:r>
            <a:r>
              <a:rPr lang="en-US" dirty="0" err="1"/>
              <a:t>Grebenovich</a:t>
            </a:r>
            <a:r>
              <a:rPr lang="en-US" dirty="0"/>
              <a:t> Julia</a:t>
            </a:r>
            <a:endParaRPr lang="ru-RU" dirty="0"/>
          </a:p>
        </p:txBody>
      </p:sp>
    </p:spTree>
    <p:extLst>
      <p:ext uri="{BB962C8B-B14F-4D97-AF65-F5344CB8AC3E}">
        <p14:creationId xmlns:p14="http://schemas.microsoft.com/office/powerpoint/2010/main" val="219636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9D7B37-0E06-4171-95CD-20F648B3A89A}"/>
              </a:ext>
            </a:extLst>
          </p:cNvPr>
          <p:cNvSpPr>
            <a:spLocks noGrp="1"/>
          </p:cNvSpPr>
          <p:nvPr>
            <p:ph type="title"/>
          </p:nvPr>
        </p:nvSpPr>
        <p:spPr/>
        <p:txBody>
          <a:bodyPr/>
          <a:lstStyle/>
          <a:p>
            <a:r>
              <a:rPr lang="en-US" dirty="0"/>
              <a:t>Purposes and Tasks</a:t>
            </a:r>
            <a:endParaRPr lang="ru-RU" dirty="0"/>
          </a:p>
        </p:txBody>
      </p:sp>
      <p:sp>
        <p:nvSpPr>
          <p:cNvPr id="3" name="Объект 2">
            <a:extLst>
              <a:ext uri="{FF2B5EF4-FFF2-40B4-BE49-F238E27FC236}">
                <a16:creationId xmlns:a16="http://schemas.microsoft.com/office/drawing/2014/main" id="{3AD669D4-7212-4706-986C-396AE57CF1A0}"/>
              </a:ext>
            </a:extLst>
          </p:cNvPr>
          <p:cNvSpPr>
            <a:spLocks noGrp="1"/>
          </p:cNvSpPr>
          <p:nvPr>
            <p:ph idx="1"/>
          </p:nvPr>
        </p:nvSpPr>
        <p:spPr/>
        <p:txBody>
          <a:bodyPr/>
          <a:lstStyle/>
          <a:p>
            <a:pPr marL="0" indent="0">
              <a:buNone/>
            </a:pPr>
            <a:r>
              <a:rPr lang="en-US" dirty="0"/>
              <a:t>	Purposes of this work is to find the right algorithms for realization of software part of the Pool Game. At the very beginning the player has one main ball, (white one), 6 regular balls in a pyramid form and a cue. There are two players, both have 3 hearts and 5 attempts in the first round. If one of them rolled a white ball into a pocket</a:t>
            </a:r>
            <a:r>
              <a:rPr lang="ru-RU" dirty="0"/>
              <a:t>, </a:t>
            </a:r>
            <a:r>
              <a:rPr lang="en-US" dirty="0"/>
              <a:t>current player will lose a heart. Each next round both players' attempts decreasing by one, but not less than 3, than game restarts with 5 attempts for both. Switch to the next round happens in case of: one of the players lost all of </a:t>
            </a:r>
            <a:r>
              <a:rPr lang="en-US"/>
              <a:t>his hearts,</a:t>
            </a:r>
            <a:endParaRPr lang="ru-RU" dirty="0"/>
          </a:p>
        </p:txBody>
      </p:sp>
    </p:spTree>
    <p:extLst>
      <p:ext uri="{BB962C8B-B14F-4D97-AF65-F5344CB8AC3E}">
        <p14:creationId xmlns:p14="http://schemas.microsoft.com/office/powerpoint/2010/main" val="1396997553"/>
      </p:ext>
    </p:extLst>
  </p:cSld>
  <p:clrMapOvr>
    <a:masterClrMapping/>
  </p:clrMapOvr>
</p:sld>
</file>

<file path=ppt/theme/theme1.xml><?xml version="1.0" encoding="utf-8"?>
<a:theme xmlns:a="http://schemas.openxmlformats.org/drawingml/2006/main" name="Вид">
  <a:themeElements>
    <a:clrScheme name="Желтый и оранжевый">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Вид">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Вид">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TM03457515[[fn=Вид]]</Template>
  <TotalTime>28</TotalTime>
  <Words>142</Words>
  <Application>Microsoft Office PowerPoint</Application>
  <PresentationFormat>Широкоэкранный</PresentationFormat>
  <Paragraphs>5</Paragraphs>
  <Slides>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vt:i4>
      </vt:variant>
    </vt:vector>
  </HeadingPairs>
  <TitlesOfParts>
    <vt:vector size="6" baseType="lpstr">
      <vt:lpstr>Arial</vt:lpstr>
      <vt:lpstr>Century Schoolbook</vt:lpstr>
      <vt:lpstr>Wingdings 2</vt:lpstr>
      <vt:lpstr>Вид</vt:lpstr>
      <vt:lpstr>Pool Game</vt:lpstr>
      <vt:lpstr>Purposes and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Pool Game</dc:title>
  <dc:creator>Vladleus</dc:creator>
  <cp:lastModifiedBy>Vladleus</cp:lastModifiedBy>
  <cp:revision>1</cp:revision>
  <dcterms:created xsi:type="dcterms:W3CDTF">2022-12-20T12:51:06Z</dcterms:created>
  <dcterms:modified xsi:type="dcterms:W3CDTF">2022-12-20T13:19:22Z</dcterms:modified>
</cp:coreProperties>
</file>